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5274" autoAdjust="0"/>
  </p:normalViewPr>
  <p:slideViewPr>
    <p:cSldViewPr snapToGrid="0">
      <p:cViewPr varScale="1">
        <p:scale>
          <a:sx n="79" d="100"/>
          <a:sy n="79" d="100"/>
        </p:scale>
        <p:origin x="91" y="26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84BDB4-1C03-40FF-A499-134AD30047D6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F220BF6-8B33-4882-8B98-675DB27D052A}">
      <dgm:prSet phldrT="[Text]"/>
      <dgm:spPr/>
      <dgm:t>
        <a:bodyPr/>
        <a:lstStyle/>
        <a:p>
          <a:r>
            <a:rPr lang="en-US" dirty="0" smtClean="0"/>
            <a:t>Denial</a:t>
          </a:r>
          <a:endParaRPr lang="en-US" dirty="0"/>
        </a:p>
      </dgm:t>
    </dgm:pt>
    <dgm:pt modelId="{33B15BD4-7AC6-4067-8EC1-2CAD798ADD36}" type="parTrans" cxnId="{26D78106-A31F-4029-A329-E968BCDCADD1}">
      <dgm:prSet/>
      <dgm:spPr/>
      <dgm:t>
        <a:bodyPr/>
        <a:lstStyle/>
        <a:p>
          <a:endParaRPr lang="en-US"/>
        </a:p>
      </dgm:t>
    </dgm:pt>
    <dgm:pt modelId="{9A6742FC-FAE3-4C62-8B5C-CC9EF893622B}" type="sibTrans" cxnId="{26D78106-A31F-4029-A329-E968BCDCADD1}">
      <dgm:prSet/>
      <dgm:spPr/>
      <dgm:t>
        <a:bodyPr/>
        <a:lstStyle/>
        <a:p>
          <a:endParaRPr lang="en-US"/>
        </a:p>
      </dgm:t>
    </dgm:pt>
    <dgm:pt modelId="{BFF70DAB-7BBD-463C-A92C-67BEA2780B0B}">
      <dgm:prSet phldrT="[Text]"/>
      <dgm:spPr/>
      <dgm:t>
        <a:bodyPr/>
        <a:lstStyle/>
        <a:p>
          <a:r>
            <a:rPr lang="en-US" dirty="0" smtClean="0"/>
            <a:t>People may refuse to believe they are dying</a:t>
          </a:r>
          <a:endParaRPr lang="en-US" dirty="0"/>
        </a:p>
      </dgm:t>
    </dgm:pt>
    <dgm:pt modelId="{66443E9E-DC7A-44DB-BE20-D11D755CE32C}" type="parTrans" cxnId="{75602696-B259-42B9-9B84-C9EE2C60BB5A}">
      <dgm:prSet/>
      <dgm:spPr/>
      <dgm:t>
        <a:bodyPr/>
        <a:lstStyle/>
        <a:p>
          <a:endParaRPr lang="en-US"/>
        </a:p>
      </dgm:t>
    </dgm:pt>
    <dgm:pt modelId="{E5EBA1AE-BCB8-4542-B7E9-A9B9A6C9CAED}" type="sibTrans" cxnId="{75602696-B259-42B9-9B84-C9EE2C60BB5A}">
      <dgm:prSet/>
      <dgm:spPr/>
      <dgm:t>
        <a:bodyPr/>
        <a:lstStyle/>
        <a:p>
          <a:endParaRPr lang="en-US"/>
        </a:p>
      </dgm:t>
    </dgm:pt>
    <dgm:pt modelId="{7678A22D-B103-4323-B13C-D742B876D744}">
      <dgm:prSet phldrT="[Text]"/>
      <dgm:spPr/>
      <dgm:t>
        <a:bodyPr/>
        <a:lstStyle/>
        <a:p>
          <a:r>
            <a:rPr lang="en-US" dirty="0" smtClean="0"/>
            <a:t>Anger</a:t>
          </a:r>
          <a:endParaRPr lang="en-US" dirty="0"/>
        </a:p>
      </dgm:t>
    </dgm:pt>
    <dgm:pt modelId="{A7FA7A3F-F99D-43F0-A057-19248B6A75B0}" type="parTrans" cxnId="{2E8AF21F-291C-479B-9180-80E3C0401C5C}">
      <dgm:prSet/>
      <dgm:spPr/>
      <dgm:t>
        <a:bodyPr/>
        <a:lstStyle/>
        <a:p>
          <a:endParaRPr lang="en-US"/>
        </a:p>
      </dgm:t>
    </dgm:pt>
    <dgm:pt modelId="{2BF96823-BDDD-472C-9FF1-1D1E51368425}" type="sibTrans" cxnId="{2E8AF21F-291C-479B-9180-80E3C0401C5C}">
      <dgm:prSet/>
      <dgm:spPr/>
      <dgm:t>
        <a:bodyPr/>
        <a:lstStyle/>
        <a:p>
          <a:endParaRPr lang="en-US"/>
        </a:p>
      </dgm:t>
    </dgm:pt>
    <dgm:pt modelId="{AD34A846-489E-491E-9392-4BD88393E925}">
      <dgm:prSet phldrT="[Text]"/>
      <dgm:spPr/>
      <dgm:t>
        <a:bodyPr/>
        <a:lstStyle/>
        <a:p>
          <a:r>
            <a:rPr lang="en-US" dirty="0" smtClean="0"/>
            <a:t>People may become angry that they are dying</a:t>
          </a:r>
          <a:endParaRPr lang="en-US" dirty="0"/>
        </a:p>
      </dgm:t>
    </dgm:pt>
    <dgm:pt modelId="{8AEFA85F-3258-432A-B49D-C02A515810C2}" type="parTrans" cxnId="{CC7AA9FD-022A-428D-B9F5-096293D935C6}">
      <dgm:prSet/>
      <dgm:spPr/>
      <dgm:t>
        <a:bodyPr/>
        <a:lstStyle/>
        <a:p>
          <a:endParaRPr lang="en-US"/>
        </a:p>
      </dgm:t>
    </dgm:pt>
    <dgm:pt modelId="{0011E21C-E910-43B8-8386-69C278BB65A7}" type="sibTrans" cxnId="{CC7AA9FD-022A-428D-B9F5-096293D935C6}">
      <dgm:prSet/>
      <dgm:spPr/>
      <dgm:t>
        <a:bodyPr/>
        <a:lstStyle/>
        <a:p>
          <a:endParaRPr lang="en-US"/>
        </a:p>
      </dgm:t>
    </dgm:pt>
    <dgm:pt modelId="{D8616DEE-824B-4F3E-ADF7-ADFED5B87540}">
      <dgm:prSet phldrT="[Text]"/>
      <dgm:spPr/>
      <dgm:t>
        <a:bodyPr/>
        <a:lstStyle/>
        <a:p>
          <a:r>
            <a:rPr lang="en-US" dirty="0" smtClean="0"/>
            <a:t>Bargaining</a:t>
          </a:r>
          <a:endParaRPr lang="en-US" dirty="0"/>
        </a:p>
      </dgm:t>
    </dgm:pt>
    <dgm:pt modelId="{E5CD5E23-67A1-4E58-A467-3B2EBB1E262B}" type="parTrans" cxnId="{8229731D-5A95-4A53-863C-C60126347A3C}">
      <dgm:prSet/>
      <dgm:spPr/>
      <dgm:t>
        <a:bodyPr/>
        <a:lstStyle/>
        <a:p>
          <a:endParaRPr lang="en-US"/>
        </a:p>
      </dgm:t>
    </dgm:pt>
    <dgm:pt modelId="{ACB8DD21-B4A9-4111-948A-A6BD52ED4C94}" type="sibTrans" cxnId="{8229731D-5A95-4A53-863C-C60126347A3C}">
      <dgm:prSet/>
      <dgm:spPr/>
      <dgm:t>
        <a:bodyPr/>
        <a:lstStyle/>
        <a:p>
          <a:endParaRPr lang="en-US"/>
        </a:p>
      </dgm:t>
    </dgm:pt>
    <dgm:pt modelId="{70C5CDEF-D9C9-49F1-99A1-82DDDF70B1A3}">
      <dgm:prSet phldrT="[Text]"/>
      <dgm:spPr/>
      <dgm:t>
        <a:bodyPr/>
        <a:lstStyle/>
        <a:p>
          <a:r>
            <a:rPr lang="en-US" dirty="0" smtClean="0"/>
            <a:t>People may make promises to God or somehow try to bargain for their recovery</a:t>
          </a:r>
          <a:endParaRPr lang="en-US" dirty="0"/>
        </a:p>
      </dgm:t>
    </dgm:pt>
    <dgm:pt modelId="{086337F1-691A-42B0-A5EA-BF75E6AE22DF}" type="parTrans" cxnId="{B5171729-D21F-479D-A686-B15A47B3D933}">
      <dgm:prSet/>
      <dgm:spPr/>
      <dgm:t>
        <a:bodyPr/>
        <a:lstStyle/>
        <a:p>
          <a:endParaRPr lang="en-US"/>
        </a:p>
      </dgm:t>
    </dgm:pt>
    <dgm:pt modelId="{8FBA0C50-2855-4CBB-A644-4133B8AECBF0}" type="sibTrans" cxnId="{B5171729-D21F-479D-A686-B15A47B3D933}">
      <dgm:prSet/>
      <dgm:spPr/>
      <dgm:t>
        <a:bodyPr/>
        <a:lstStyle/>
        <a:p>
          <a:endParaRPr lang="en-US"/>
        </a:p>
      </dgm:t>
    </dgm:pt>
    <dgm:pt modelId="{363CC186-5D34-41AB-ACD2-86BC2D2BB39F}">
      <dgm:prSet phldrT="[Text]"/>
      <dgm:spPr/>
      <dgm:t>
        <a:bodyPr/>
        <a:lstStyle/>
        <a:p>
          <a:r>
            <a:rPr lang="en-US" dirty="0" smtClean="0"/>
            <a:t>Depression</a:t>
          </a:r>
          <a:endParaRPr lang="en-US" dirty="0"/>
        </a:p>
      </dgm:t>
    </dgm:pt>
    <dgm:pt modelId="{34BA276B-912D-47C4-9DD9-14B1AC23B7D8}" type="parTrans" cxnId="{D71BCE51-669D-4F3F-9CAA-A3AA0E70DF88}">
      <dgm:prSet/>
      <dgm:spPr/>
      <dgm:t>
        <a:bodyPr/>
        <a:lstStyle/>
        <a:p>
          <a:endParaRPr lang="en-US"/>
        </a:p>
      </dgm:t>
    </dgm:pt>
    <dgm:pt modelId="{DCE555C6-839C-4BEE-ABA7-EBBD5C10E73E}" type="sibTrans" cxnId="{D71BCE51-669D-4F3F-9CAA-A3AA0E70DF88}">
      <dgm:prSet/>
      <dgm:spPr/>
      <dgm:t>
        <a:bodyPr/>
        <a:lstStyle/>
        <a:p>
          <a:endParaRPr lang="en-US"/>
        </a:p>
      </dgm:t>
    </dgm:pt>
    <dgm:pt modelId="{DEB5C005-5125-4E1C-8128-418E8DE0108F}">
      <dgm:prSet phldrT="[Text]"/>
      <dgm:spPr/>
      <dgm:t>
        <a:bodyPr/>
        <a:lstStyle/>
        <a:p>
          <a:r>
            <a:rPr lang="en-US" dirty="0" smtClean="0"/>
            <a:t>People may become deeply sad or depressed</a:t>
          </a:r>
          <a:endParaRPr lang="en-US" dirty="0"/>
        </a:p>
      </dgm:t>
    </dgm:pt>
    <dgm:pt modelId="{AC0ADE85-C4F1-4638-94F1-38B415350CEF}" type="parTrans" cxnId="{1B42CF7E-7E65-4079-BFD2-24B9100635C2}">
      <dgm:prSet/>
      <dgm:spPr/>
      <dgm:t>
        <a:bodyPr/>
        <a:lstStyle/>
        <a:p>
          <a:endParaRPr lang="en-US"/>
        </a:p>
      </dgm:t>
    </dgm:pt>
    <dgm:pt modelId="{3F07BEA4-CBB4-4BDA-8616-89CE21B84482}" type="sibTrans" cxnId="{1B42CF7E-7E65-4079-BFD2-24B9100635C2}">
      <dgm:prSet/>
      <dgm:spPr/>
      <dgm:t>
        <a:bodyPr/>
        <a:lstStyle/>
        <a:p>
          <a:endParaRPr lang="en-US"/>
        </a:p>
      </dgm:t>
    </dgm:pt>
    <dgm:pt modelId="{4A572EE6-B9D0-4383-AA9D-BB2630DB9F8B}">
      <dgm:prSet phldrT="[Text]"/>
      <dgm:spPr/>
      <dgm:t>
        <a:bodyPr/>
        <a:lstStyle/>
        <a:p>
          <a:r>
            <a:rPr lang="en-US" dirty="0" smtClean="0"/>
            <a:t>Acceptance</a:t>
          </a:r>
          <a:endParaRPr lang="en-US" dirty="0"/>
        </a:p>
      </dgm:t>
    </dgm:pt>
    <dgm:pt modelId="{2E0E1F0D-82BB-4E2A-9A41-0725E524F7BD}" type="parTrans" cxnId="{885734BF-0B5F-41CD-BF36-7D94D6F8F649}">
      <dgm:prSet/>
      <dgm:spPr/>
      <dgm:t>
        <a:bodyPr/>
        <a:lstStyle/>
        <a:p>
          <a:endParaRPr lang="en-US"/>
        </a:p>
      </dgm:t>
    </dgm:pt>
    <dgm:pt modelId="{13D8BC2E-1EF3-42FD-B5CD-C14A0B0D74DB}" type="sibTrans" cxnId="{885734BF-0B5F-41CD-BF36-7D94D6F8F649}">
      <dgm:prSet/>
      <dgm:spPr/>
      <dgm:t>
        <a:bodyPr/>
        <a:lstStyle/>
        <a:p>
          <a:endParaRPr lang="en-US"/>
        </a:p>
      </dgm:t>
    </dgm:pt>
    <dgm:pt modelId="{888FCB6E-5E3E-4751-996A-90BFB40BAC66}">
      <dgm:prSet phldrT="[Text]"/>
      <dgm:spPr/>
      <dgm:t>
        <a:bodyPr/>
        <a:lstStyle/>
        <a:p>
          <a:r>
            <a:rPr lang="en-US" dirty="0" smtClean="0"/>
            <a:t>People who are dying accept death and prepare for it</a:t>
          </a:r>
          <a:endParaRPr lang="en-US" dirty="0"/>
        </a:p>
      </dgm:t>
    </dgm:pt>
    <dgm:pt modelId="{D7146D30-FA49-4E49-99D0-2CF13347FCAA}" type="parTrans" cxnId="{430C854A-1B4E-4009-AC2E-6F295E6CAC84}">
      <dgm:prSet/>
      <dgm:spPr/>
      <dgm:t>
        <a:bodyPr/>
        <a:lstStyle/>
        <a:p>
          <a:endParaRPr lang="en-US"/>
        </a:p>
      </dgm:t>
    </dgm:pt>
    <dgm:pt modelId="{74A3F6A7-DC24-4F0E-BBC1-065F4C9426AF}" type="sibTrans" cxnId="{430C854A-1B4E-4009-AC2E-6F295E6CAC84}">
      <dgm:prSet/>
      <dgm:spPr/>
      <dgm:t>
        <a:bodyPr/>
        <a:lstStyle/>
        <a:p>
          <a:endParaRPr lang="en-US"/>
        </a:p>
      </dgm:t>
    </dgm:pt>
    <dgm:pt modelId="{0184C4C1-7D80-4D29-9D8F-0965E7C954BC}" type="pres">
      <dgm:prSet presAssocID="{E984BDB4-1C03-40FF-A499-134AD30047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659F09-634E-4000-B962-BFAE6123587B}" type="pres">
      <dgm:prSet presAssocID="{8F220BF6-8B33-4882-8B98-675DB27D052A}" presName="linNode" presStyleCnt="0"/>
      <dgm:spPr/>
    </dgm:pt>
    <dgm:pt modelId="{F72C84E2-B8DB-4EA3-94E8-2A5F0B6106F6}" type="pres">
      <dgm:prSet presAssocID="{8F220BF6-8B33-4882-8B98-675DB27D052A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2CAA91-13EA-48EE-B212-1CDF2E0A12B0}" type="pres">
      <dgm:prSet presAssocID="{8F220BF6-8B33-4882-8B98-675DB27D052A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185766-3D77-4AFA-943D-54C59F9F9DDA}" type="pres">
      <dgm:prSet presAssocID="{9A6742FC-FAE3-4C62-8B5C-CC9EF893622B}" presName="sp" presStyleCnt="0"/>
      <dgm:spPr/>
    </dgm:pt>
    <dgm:pt modelId="{DDC43EFD-471B-46CC-90DA-AC5E68C3B7D6}" type="pres">
      <dgm:prSet presAssocID="{7678A22D-B103-4323-B13C-D742B876D744}" presName="linNode" presStyleCnt="0"/>
      <dgm:spPr/>
    </dgm:pt>
    <dgm:pt modelId="{D81DFA2C-083F-4C79-B094-2154949F491B}" type="pres">
      <dgm:prSet presAssocID="{7678A22D-B103-4323-B13C-D742B876D744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2FC831-D548-4205-8113-BD2FB839CF70}" type="pres">
      <dgm:prSet presAssocID="{7678A22D-B103-4323-B13C-D742B876D744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8AD196-A397-4E0F-901A-E1D167259E7B}" type="pres">
      <dgm:prSet presAssocID="{2BF96823-BDDD-472C-9FF1-1D1E51368425}" presName="sp" presStyleCnt="0"/>
      <dgm:spPr/>
    </dgm:pt>
    <dgm:pt modelId="{33D33EE8-7460-4A75-8F75-BEF087B7EE3B}" type="pres">
      <dgm:prSet presAssocID="{D8616DEE-824B-4F3E-ADF7-ADFED5B87540}" presName="linNode" presStyleCnt="0"/>
      <dgm:spPr/>
    </dgm:pt>
    <dgm:pt modelId="{38CA28B6-1C35-4370-B54F-F6A03AA53A83}" type="pres">
      <dgm:prSet presAssocID="{D8616DEE-824B-4F3E-ADF7-ADFED5B87540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453B56-607F-4937-AB70-DF5682ABE69A}" type="pres">
      <dgm:prSet presAssocID="{D8616DEE-824B-4F3E-ADF7-ADFED5B87540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271583-51CA-463C-94BF-96993DAC8EA3}" type="pres">
      <dgm:prSet presAssocID="{ACB8DD21-B4A9-4111-948A-A6BD52ED4C94}" presName="sp" presStyleCnt="0"/>
      <dgm:spPr/>
    </dgm:pt>
    <dgm:pt modelId="{0386F6DD-0097-4A9C-9AEB-C8E1CA464B95}" type="pres">
      <dgm:prSet presAssocID="{363CC186-5D34-41AB-ACD2-86BC2D2BB39F}" presName="linNode" presStyleCnt="0"/>
      <dgm:spPr/>
    </dgm:pt>
    <dgm:pt modelId="{A211BAD4-2E06-488C-8C3F-70E38C3825E4}" type="pres">
      <dgm:prSet presAssocID="{363CC186-5D34-41AB-ACD2-86BC2D2BB39F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812BFD-CC7B-47DE-8FD3-E48BED5E6B48}" type="pres">
      <dgm:prSet presAssocID="{363CC186-5D34-41AB-ACD2-86BC2D2BB39F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D21199-BCD6-492F-A5FB-6904B610AC8D}" type="pres">
      <dgm:prSet presAssocID="{DCE555C6-839C-4BEE-ABA7-EBBD5C10E73E}" presName="sp" presStyleCnt="0"/>
      <dgm:spPr/>
    </dgm:pt>
    <dgm:pt modelId="{5CF3AAE1-354E-45C3-A327-D10DEBB78F93}" type="pres">
      <dgm:prSet presAssocID="{4A572EE6-B9D0-4383-AA9D-BB2630DB9F8B}" presName="linNode" presStyleCnt="0"/>
      <dgm:spPr/>
    </dgm:pt>
    <dgm:pt modelId="{FE36280C-037F-42FE-B52C-E033610AEAD8}" type="pres">
      <dgm:prSet presAssocID="{4A572EE6-B9D0-4383-AA9D-BB2630DB9F8B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814A00-3570-4F1B-9FD5-F09131347041}" type="pres">
      <dgm:prSet presAssocID="{4A572EE6-B9D0-4383-AA9D-BB2630DB9F8B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98EEF1-B0A9-40C8-9675-7674EC85697F}" type="presOf" srcId="{8F220BF6-8B33-4882-8B98-675DB27D052A}" destId="{F72C84E2-B8DB-4EA3-94E8-2A5F0B6106F6}" srcOrd="0" destOrd="0" presId="urn:microsoft.com/office/officeart/2005/8/layout/vList5"/>
    <dgm:cxn modelId="{26D78106-A31F-4029-A329-E968BCDCADD1}" srcId="{E984BDB4-1C03-40FF-A499-134AD30047D6}" destId="{8F220BF6-8B33-4882-8B98-675DB27D052A}" srcOrd="0" destOrd="0" parTransId="{33B15BD4-7AC6-4067-8EC1-2CAD798ADD36}" sibTransId="{9A6742FC-FAE3-4C62-8B5C-CC9EF893622B}"/>
    <dgm:cxn modelId="{430C854A-1B4E-4009-AC2E-6F295E6CAC84}" srcId="{4A572EE6-B9D0-4383-AA9D-BB2630DB9F8B}" destId="{888FCB6E-5E3E-4751-996A-90BFB40BAC66}" srcOrd="0" destOrd="0" parTransId="{D7146D30-FA49-4E49-99D0-2CF13347FCAA}" sibTransId="{74A3F6A7-DC24-4F0E-BBC1-065F4C9426AF}"/>
    <dgm:cxn modelId="{CB322E13-45F4-482E-B953-3344665AD50D}" type="presOf" srcId="{7678A22D-B103-4323-B13C-D742B876D744}" destId="{D81DFA2C-083F-4C79-B094-2154949F491B}" srcOrd="0" destOrd="0" presId="urn:microsoft.com/office/officeart/2005/8/layout/vList5"/>
    <dgm:cxn modelId="{F23337D9-83F1-4DEF-B4C4-DFB1F4522922}" type="presOf" srcId="{888FCB6E-5E3E-4751-996A-90BFB40BAC66}" destId="{FD814A00-3570-4F1B-9FD5-F09131347041}" srcOrd="0" destOrd="0" presId="urn:microsoft.com/office/officeart/2005/8/layout/vList5"/>
    <dgm:cxn modelId="{F681DEB9-9D6B-4FA8-80C7-CB0FEEC619F0}" type="presOf" srcId="{BFF70DAB-7BBD-463C-A92C-67BEA2780B0B}" destId="{B72CAA91-13EA-48EE-B212-1CDF2E0A12B0}" srcOrd="0" destOrd="0" presId="urn:microsoft.com/office/officeart/2005/8/layout/vList5"/>
    <dgm:cxn modelId="{DC10AA71-6022-4E8F-A07F-CAB001B438A0}" type="presOf" srcId="{70C5CDEF-D9C9-49F1-99A1-82DDDF70B1A3}" destId="{B1453B56-607F-4937-AB70-DF5682ABE69A}" srcOrd="0" destOrd="0" presId="urn:microsoft.com/office/officeart/2005/8/layout/vList5"/>
    <dgm:cxn modelId="{E92BBDBF-BA6A-440A-A44B-EABE8483183E}" type="presOf" srcId="{E984BDB4-1C03-40FF-A499-134AD30047D6}" destId="{0184C4C1-7D80-4D29-9D8F-0965E7C954BC}" srcOrd="0" destOrd="0" presId="urn:microsoft.com/office/officeart/2005/8/layout/vList5"/>
    <dgm:cxn modelId="{7B8F8734-7747-4DF9-A235-158723D549FE}" type="presOf" srcId="{AD34A846-489E-491E-9392-4BD88393E925}" destId="{7F2FC831-D548-4205-8113-BD2FB839CF70}" srcOrd="0" destOrd="0" presId="urn:microsoft.com/office/officeart/2005/8/layout/vList5"/>
    <dgm:cxn modelId="{B5171729-D21F-479D-A686-B15A47B3D933}" srcId="{D8616DEE-824B-4F3E-ADF7-ADFED5B87540}" destId="{70C5CDEF-D9C9-49F1-99A1-82DDDF70B1A3}" srcOrd="0" destOrd="0" parTransId="{086337F1-691A-42B0-A5EA-BF75E6AE22DF}" sibTransId="{8FBA0C50-2855-4CBB-A644-4133B8AECBF0}"/>
    <dgm:cxn modelId="{1B42CF7E-7E65-4079-BFD2-24B9100635C2}" srcId="{363CC186-5D34-41AB-ACD2-86BC2D2BB39F}" destId="{DEB5C005-5125-4E1C-8128-418E8DE0108F}" srcOrd="0" destOrd="0" parTransId="{AC0ADE85-C4F1-4638-94F1-38B415350CEF}" sibTransId="{3F07BEA4-CBB4-4BDA-8616-89CE21B84482}"/>
    <dgm:cxn modelId="{CC7AA9FD-022A-428D-B9F5-096293D935C6}" srcId="{7678A22D-B103-4323-B13C-D742B876D744}" destId="{AD34A846-489E-491E-9392-4BD88393E925}" srcOrd="0" destOrd="0" parTransId="{8AEFA85F-3258-432A-B49D-C02A515810C2}" sibTransId="{0011E21C-E910-43B8-8386-69C278BB65A7}"/>
    <dgm:cxn modelId="{20D95B14-4155-4E91-976C-62EE60231028}" type="presOf" srcId="{4A572EE6-B9D0-4383-AA9D-BB2630DB9F8B}" destId="{FE36280C-037F-42FE-B52C-E033610AEAD8}" srcOrd="0" destOrd="0" presId="urn:microsoft.com/office/officeart/2005/8/layout/vList5"/>
    <dgm:cxn modelId="{1CC36BC3-FD53-4224-BCD4-45CD0214E60F}" type="presOf" srcId="{D8616DEE-824B-4F3E-ADF7-ADFED5B87540}" destId="{38CA28B6-1C35-4370-B54F-F6A03AA53A83}" srcOrd="0" destOrd="0" presId="urn:microsoft.com/office/officeart/2005/8/layout/vList5"/>
    <dgm:cxn modelId="{E01CC67A-B6E6-4488-812E-575AE7B0CB97}" type="presOf" srcId="{DEB5C005-5125-4E1C-8128-418E8DE0108F}" destId="{3F812BFD-CC7B-47DE-8FD3-E48BED5E6B48}" srcOrd="0" destOrd="0" presId="urn:microsoft.com/office/officeart/2005/8/layout/vList5"/>
    <dgm:cxn modelId="{4CF02B96-52F3-4543-8730-29E1AAF7A28C}" type="presOf" srcId="{363CC186-5D34-41AB-ACD2-86BC2D2BB39F}" destId="{A211BAD4-2E06-488C-8C3F-70E38C3825E4}" srcOrd="0" destOrd="0" presId="urn:microsoft.com/office/officeart/2005/8/layout/vList5"/>
    <dgm:cxn modelId="{2E8AF21F-291C-479B-9180-80E3C0401C5C}" srcId="{E984BDB4-1C03-40FF-A499-134AD30047D6}" destId="{7678A22D-B103-4323-B13C-D742B876D744}" srcOrd="1" destOrd="0" parTransId="{A7FA7A3F-F99D-43F0-A057-19248B6A75B0}" sibTransId="{2BF96823-BDDD-472C-9FF1-1D1E51368425}"/>
    <dgm:cxn modelId="{885734BF-0B5F-41CD-BF36-7D94D6F8F649}" srcId="{E984BDB4-1C03-40FF-A499-134AD30047D6}" destId="{4A572EE6-B9D0-4383-AA9D-BB2630DB9F8B}" srcOrd="4" destOrd="0" parTransId="{2E0E1F0D-82BB-4E2A-9A41-0725E524F7BD}" sibTransId="{13D8BC2E-1EF3-42FD-B5CD-C14A0B0D74DB}"/>
    <dgm:cxn modelId="{D71BCE51-669D-4F3F-9CAA-A3AA0E70DF88}" srcId="{E984BDB4-1C03-40FF-A499-134AD30047D6}" destId="{363CC186-5D34-41AB-ACD2-86BC2D2BB39F}" srcOrd="3" destOrd="0" parTransId="{34BA276B-912D-47C4-9DD9-14B1AC23B7D8}" sibTransId="{DCE555C6-839C-4BEE-ABA7-EBBD5C10E73E}"/>
    <dgm:cxn modelId="{75602696-B259-42B9-9B84-C9EE2C60BB5A}" srcId="{8F220BF6-8B33-4882-8B98-675DB27D052A}" destId="{BFF70DAB-7BBD-463C-A92C-67BEA2780B0B}" srcOrd="0" destOrd="0" parTransId="{66443E9E-DC7A-44DB-BE20-D11D755CE32C}" sibTransId="{E5EBA1AE-BCB8-4542-B7E9-A9B9A6C9CAED}"/>
    <dgm:cxn modelId="{8229731D-5A95-4A53-863C-C60126347A3C}" srcId="{E984BDB4-1C03-40FF-A499-134AD30047D6}" destId="{D8616DEE-824B-4F3E-ADF7-ADFED5B87540}" srcOrd="2" destOrd="0" parTransId="{E5CD5E23-67A1-4E58-A467-3B2EBB1E262B}" sibTransId="{ACB8DD21-B4A9-4111-948A-A6BD52ED4C94}"/>
    <dgm:cxn modelId="{09E25C5A-9F43-4E24-819E-2CE4CA1EA610}" type="presParOf" srcId="{0184C4C1-7D80-4D29-9D8F-0965E7C954BC}" destId="{38659F09-634E-4000-B962-BFAE6123587B}" srcOrd="0" destOrd="0" presId="urn:microsoft.com/office/officeart/2005/8/layout/vList5"/>
    <dgm:cxn modelId="{A7F4681E-5C00-4AFF-A58B-021DBD840203}" type="presParOf" srcId="{38659F09-634E-4000-B962-BFAE6123587B}" destId="{F72C84E2-B8DB-4EA3-94E8-2A5F0B6106F6}" srcOrd="0" destOrd="0" presId="urn:microsoft.com/office/officeart/2005/8/layout/vList5"/>
    <dgm:cxn modelId="{07E76E40-B460-43B8-8F42-8537B83F84B8}" type="presParOf" srcId="{38659F09-634E-4000-B962-BFAE6123587B}" destId="{B72CAA91-13EA-48EE-B212-1CDF2E0A12B0}" srcOrd="1" destOrd="0" presId="urn:microsoft.com/office/officeart/2005/8/layout/vList5"/>
    <dgm:cxn modelId="{401519D3-EE90-4E5C-9479-CFF329C6E659}" type="presParOf" srcId="{0184C4C1-7D80-4D29-9D8F-0965E7C954BC}" destId="{C3185766-3D77-4AFA-943D-54C59F9F9DDA}" srcOrd="1" destOrd="0" presId="urn:microsoft.com/office/officeart/2005/8/layout/vList5"/>
    <dgm:cxn modelId="{E79DC718-56EF-4649-8952-E5A8C1F7D83E}" type="presParOf" srcId="{0184C4C1-7D80-4D29-9D8F-0965E7C954BC}" destId="{DDC43EFD-471B-46CC-90DA-AC5E68C3B7D6}" srcOrd="2" destOrd="0" presId="urn:microsoft.com/office/officeart/2005/8/layout/vList5"/>
    <dgm:cxn modelId="{792AB7B1-FF9C-4381-834A-837128DB6611}" type="presParOf" srcId="{DDC43EFD-471B-46CC-90DA-AC5E68C3B7D6}" destId="{D81DFA2C-083F-4C79-B094-2154949F491B}" srcOrd="0" destOrd="0" presId="urn:microsoft.com/office/officeart/2005/8/layout/vList5"/>
    <dgm:cxn modelId="{DE15B5D3-62A7-45EC-9654-518CD7E9EC6F}" type="presParOf" srcId="{DDC43EFD-471B-46CC-90DA-AC5E68C3B7D6}" destId="{7F2FC831-D548-4205-8113-BD2FB839CF70}" srcOrd="1" destOrd="0" presId="urn:microsoft.com/office/officeart/2005/8/layout/vList5"/>
    <dgm:cxn modelId="{5069A454-5A5E-4DDA-81C6-E2EBD87F8A60}" type="presParOf" srcId="{0184C4C1-7D80-4D29-9D8F-0965E7C954BC}" destId="{E98AD196-A397-4E0F-901A-E1D167259E7B}" srcOrd="3" destOrd="0" presId="urn:microsoft.com/office/officeart/2005/8/layout/vList5"/>
    <dgm:cxn modelId="{7680C2B0-4742-4B7F-89FC-05A3C4369042}" type="presParOf" srcId="{0184C4C1-7D80-4D29-9D8F-0965E7C954BC}" destId="{33D33EE8-7460-4A75-8F75-BEF087B7EE3B}" srcOrd="4" destOrd="0" presId="urn:microsoft.com/office/officeart/2005/8/layout/vList5"/>
    <dgm:cxn modelId="{09021DEB-B218-45E1-B44E-86C0D773A02C}" type="presParOf" srcId="{33D33EE8-7460-4A75-8F75-BEF087B7EE3B}" destId="{38CA28B6-1C35-4370-B54F-F6A03AA53A83}" srcOrd="0" destOrd="0" presId="urn:microsoft.com/office/officeart/2005/8/layout/vList5"/>
    <dgm:cxn modelId="{6482A5E9-98AF-482B-84EF-C550E5C63684}" type="presParOf" srcId="{33D33EE8-7460-4A75-8F75-BEF087B7EE3B}" destId="{B1453B56-607F-4937-AB70-DF5682ABE69A}" srcOrd="1" destOrd="0" presId="urn:microsoft.com/office/officeart/2005/8/layout/vList5"/>
    <dgm:cxn modelId="{19A261CD-AD4A-408D-A1C3-8B8728821119}" type="presParOf" srcId="{0184C4C1-7D80-4D29-9D8F-0965E7C954BC}" destId="{B8271583-51CA-463C-94BF-96993DAC8EA3}" srcOrd="5" destOrd="0" presId="urn:microsoft.com/office/officeart/2005/8/layout/vList5"/>
    <dgm:cxn modelId="{7CD1A42C-BC13-47B2-AA00-688C02B7942C}" type="presParOf" srcId="{0184C4C1-7D80-4D29-9D8F-0965E7C954BC}" destId="{0386F6DD-0097-4A9C-9AEB-C8E1CA464B95}" srcOrd="6" destOrd="0" presId="urn:microsoft.com/office/officeart/2005/8/layout/vList5"/>
    <dgm:cxn modelId="{9FCBCE95-C723-423C-B706-84126F247214}" type="presParOf" srcId="{0386F6DD-0097-4A9C-9AEB-C8E1CA464B95}" destId="{A211BAD4-2E06-488C-8C3F-70E38C3825E4}" srcOrd="0" destOrd="0" presId="urn:microsoft.com/office/officeart/2005/8/layout/vList5"/>
    <dgm:cxn modelId="{49AA7488-658C-49CD-8349-E654873DC039}" type="presParOf" srcId="{0386F6DD-0097-4A9C-9AEB-C8E1CA464B95}" destId="{3F812BFD-CC7B-47DE-8FD3-E48BED5E6B48}" srcOrd="1" destOrd="0" presId="urn:microsoft.com/office/officeart/2005/8/layout/vList5"/>
    <dgm:cxn modelId="{2CB142B2-8E3C-4EF2-BA12-8EAD318BD197}" type="presParOf" srcId="{0184C4C1-7D80-4D29-9D8F-0965E7C954BC}" destId="{F9D21199-BCD6-492F-A5FB-6904B610AC8D}" srcOrd="7" destOrd="0" presId="urn:microsoft.com/office/officeart/2005/8/layout/vList5"/>
    <dgm:cxn modelId="{7A1AF5D0-0955-420C-AC82-029FDB4858AE}" type="presParOf" srcId="{0184C4C1-7D80-4D29-9D8F-0965E7C954BC}" destId="{5CF3AAE1-354E-45C3-A327-D10DEBB78F93}" srcOrd="8" destOrd="0" presId="urn:microsoft.com/office/officeart/2005/8/layout/vList5"/>
    <dgm:cxn modelId="{3809AAC5-FE1E-47ED-9E78-E667BA49A79B}" type="presParOf" srcId="{5CF3AAE1-354E-45C3-A327-D10DEBB78F93}" destId="{FE36280C-037F-42FE-B52C-E033610AEAD8}" srcOrd="0" destOrd="0" presId="urn:microsoft.com/office/officeart/2005/8/layout/vList5"/>
    <dgm:cxn modelId="{7EEC876F-0D7B-46FA-8CF4-C67978CE23E8}" type="presParOf" srcId="{5CF3AAE1-354E-45C3-A327-D10DEBB78F93}" destId="{FD814A00-3570-4F1B-9FD5-F0913134704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295997-080D-4045-A9BA-B72CD4AC02F3}" type="doc">
      <dgm:prSet loTypeId="urn:microsoft.com/office/officeart/2005/8/layout/radial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49E0D5A-C1A8-45B9-9FAB-042F3B7F5E2F}">
      <dgm:prSet phldrT="[Text]"/>
      <dgm:spPr/>
      <dgm:t>
        <a:bodyPr/>
        <a:lstStyle/>
        <a:p>
          <a:r>
            <a:rPr lang="en-US" dirty="0" smtClean="0"/>
            <a:t>Grieving</a:t>
          </a:r>
          <a:endParaRPr lang="en-US" dirty="0"/>
        </a:p>
      </dgm:t>
    </dgm:pt>
    <dgm:pt modelId="{EBC7459E-F7CE-47B0-AF65-C1C79DAED543}" type="parTrans" cxnId="{6FFF1741-F981-44CA-9FDE-7F13612512E7}">
      <dgm:prSet/>
      <dgm:spPr/>
      <dgm:t>
        <a:bodyPr/>
        <a:lstStyle/>
        <a:p>
          <a:endParaRPr lang="en-US"/>
        </a:p>
      </dgm:t>
    </dgm:pt>
    <dgm:pt modelId="{726235E9-0144-4A2A-9680-DEC05F5D0FF6}" type="sibTrans" cxnId="{6FFF1741-F981-44CA-9FDE-7F13612512E7}">
      <dgm:prSet/>
      <dgm:spPr/>
      <dgm:t>
        <a:bodyPr/>
        <a:lstStyle/>
        <a:p>
          <a:endParaRPr lang="en-US"/>
        </a:p>
      </dgm:t>
    </dgm:pt>
    <dgm:pt modelId="{698EBA20-BA0B-4C01-AC60-B2CE87FD7854}">
      <dgm:prSet phldrT="[Text]"/>
      <dgm:spPr/>
      <dgm:t>
        <a:bodyPr/>
        <a:lstStyle/>
        <a:p>
          <a:r>
            <a:rPr lang="en-US" dirty="0" smtClean="0"/>
            <a:t>Shock</a:t>
          </a:r>
          <a:endParaRPr lang="en-US" dirty="0"/>
        </a:p>
      </dgm:t>
    </dgm:pt>
    <dgm:pt modelId="{EB546195-85A1-4B5D-BD41-526CE4EA04AC}" type="parTrans" cxnId="{E387A5BA-7848-4B7A-909B-38593B94408E}">
      <dgm:prSet/>
      <dgm:spPr/>
      <dgm:t>
        <a:bodyPr/>
        <a:lstStyle/>
        <a:p>
          <a:endParaRPr lang="en-US"/>
        </a:p>
      </dgm:t>
    </dgm:pt>
    <dgm:pt modelId="{43284BBA-7AD7-48F8-A0EB-AF49DC21900C}" type="sibTrans" cxnId="{E387A5BA-7848-4B7A-909B-38593B94408E}">
      <dgm:prSet/>
      <dgm:spPr/>
      <dgm:t>
        <a:bodyPr/>
        <a:lstStyle/>
        <a:p>
          <a:endParaRPr lang="en-US"/>
        </a:p>
      </dgm:t>
    </dgm:pt>
    <dgm:pt modelId="{DCBA109F-289C-412B-A5A2-D4E92352B5B0}">
      <dgm:prSet phldrT="[Text]"/>
      <dgm:spPr/>
      <dgm:t>
        <a:bodyPr/>
        <a:lstStyle/>
        <a:p>
          <a:r>
            <a:rPr lang="en-US" dirty="0" smtClean="0"/>
            <a:t>Denial</a:t>
          </a:r>
          <a:endParaRPr lang="en-US" dirty="0"/>
        </a:p>
      </dgm:t>
    </dgm:pt>
    <dgm:pt modelId="{9C5E615D-16B6-45A1-90C6-811DC5FE1E58}" type="parTrans" cxnId="{E4078837-341E-4998-8D81-3D0E3EF21AF6}">
      <dgm:prSet/>
      <dgm:spPr/>
      <dgm:t>
        <a:bodyPr/>
        <a:lstStyle/>
        <a:p>
          <a:endParaRPr lang="en-US"/>
        </a:p>
      </dgm:t>
    </dgm:pt>
    <dgm:pt modelId="{528A146F-A494-4264-809C-202F90310914}" type="sibTrans" cxnId="{E4078837-341E-4998-8D81-3D0E3EF21AF6}">
      <dgm:prSet/>
      <dgm:spPr/>
      <dgm:t>
        <a:bodyPr/>
        <a:lstStyle/>
        <a:p>
          <a:endParaRPr lang="en-US"/>
        </a:p>
      </dgm:t>
    </dgm:pt>
    <dgm:pt modelId="{23EC4BA3-FC5C-4144-9746-9D1F6176907B}">
      <dgm:prSet phldrT="[Text]"/>
      <dgm:spPr/>
      <dgm:t>
        <a:bodyPr/>
        <a:lstStyle/>
        <a:p>
          <a:r>
            <a:rPr lang="en-US" dirty="0" smtClean="0"/>
            <a:t>Anger</a:t>
          </a:r>
          <a:endParaRPr lang="en-US" dirty="0"/>
        </a:p>
      </dgm:t>
    </dgm:pt>
    <dgm:pt modelId="{D5D450E7-37B4-4124-9FD2-08A57F984976}" type="parTrans" cxnId="{5061CAE8-92D3-46C1-AFCA-D506F554B405}">
      <dgm:prSet/>
      <dgm:spPr/>
      <dgm:t>
        <a:bodyPr/>
        <a:lstStyle/>
        <a:p>
          <a:endParaRPr lang="en-US"/>
        </a:p>
      </dgm:t>
    </dgm:pt>
    <dgm:pt modelId="{469FFE2A-5622-478E-B53C-F00539A95D0B}" type="sibTrans" cxnId="{5061CAE8-92D3-46C1-AFCA-D506F554B405}">
      <dgm:prSet/>
      <dgm:spPr/>
      <dgm:t>
        <a:bodyPr/>
        <a:lstStyle/>
        <a:p>
          <a:endParaRPr lang="en-US"/>
        </a:p>
      </dgm:t>
    </dgm:pt>
    <dgm:pt modelId="{A7887ABE-9F3C-4E2B-B8D4-C84C06FDFCDE}">
      <dgm:prSet phldrT="[Text]"/>
      <dgm:spPr/>
      <dgm:t>
        <a:bodyPr/>
        <a:lstStyle/>
        <a:p>
          <a:r>
            <a:rPr lang="en-US" dirty="0" smtClean="0"/>
            <a:t>Guilt</a:t>
          </a:r>
          <a:endParaRPr lang="en-US" dirty="0"/>
        </a:p>
      </dgm:t>
    </dgm:pt>
    <dgm:pt modelId="{54213793-2A35-4D09-93B7-B63EBFE05B61}" type="parTrans" cxnId="{B7D3D2DB-7B52-42E4-9FB2-C89989E7AE96}">
      <dgm:prSet/>
      <dgm:spPr/>
      <dgm:t>
        <a:bodyPr/>
        <a:lstStyle/>
        <a:p>
          <a:endParaRPr lang="en-US"/>
        </a:p>
      </dgm:t>
    </dgm:pt>
    <dgm:pt modelId="{6AF7BD7E-27CB-4F63-8994-E6AF47501245}" type="sibTrans" cxnId="{B7D3D2DB-7B52-42E4-9FB2-C89989E7AE96}">
      <dgm:prSet/>
      <dgm:spPr/>
      <dgm:t>
        <a:bodyPr/>
        <a:lstStyle/>
        <a:p>
          <a:endParaRPr lang="en-US"/>
        </a:p>
      </dgm:t>
    </dgm:pt>
    <dgm:pt modelId="{1E38ABBE-23A8-41E0-97D5-5CDDB3C688A1}">
      <dgm:prSet phldrT="[Text]"/>
      <dgm:spPr/>
      <dgm:t>
        <a:bodyPr/>
        <a:lstStyle/>
        <a:p>
          <a:r>
            <a:rPr lang="en-US" dirty="0" smtClean="0"/>
            <a:t>Regret</a:t>
          </a:r>
          <a:endParaRPr lang="en-US" dirty="0"/>
        </a:p>
      </dgm:t>
    </dgm:pt>
    <dgm:pt modelId="{B72D2181-A0B9-4C38-8BBF-CDF369311179}" type="parTrans" cxnId="{F37575CB-BB84-4D72-85F6-8F5C79CF40D3}">
      <dgm:prSet/>
      <dgm:spPr/>
      <dgm:t>
        <a:bodyPr/>
        <a:lstStyle/>
        <a:p>
          <a:endParaRPr lang="en-US"/>
        </a:p>
      </dgm:t>
    </dgm:pt>
    <dgm:pt modelId="{2D067D4E-0634-4E32-A955-B578CC3A80B1}" type="sibTrans" cxnId="{F37575CB-BB84-4D72-85F6-8F5C79CF40D3}">
      <dgm:prSet/>
      <dgm:spPr/>
      <dgm:t>
        <a:bodyPr/>
        <a:lstStyle/>
        <a:p>
          <a:endParaRPr lang="en-US"/>
        </a:p>
      </dgm:t>
    </dgm:pt>
    <dgm:pt modelId="{29BDEAE0-9082-47AF-AFAA-FC8A8AE4BE3B}">
      <dgm:prSet phldrT="[Text]"/>
      <dgm:spPr/>
      <dgm:t>
        <a:bodyPr/>
        <a:lstStyle/>
        <a:p>
          <a:r>
            <a:rPr lang="en-US" dirty="0" smtClean="0"/>
            <a:t>Sadness</a:t>
          </a:r>
          <a:endParaRPr lang="en-US" dirty="0"/>
        </a:p>
      </dgm:t>
    </dgm:pt>
    <dgm:pt modelId="{9272DD51-58B4-4560-8BAF-C9FE130721F6}" type="parTrans" cxnId="{EEC9CEE1-0E72-47C7-9502-07DA39322519}">
      <dgm:prSet/>
      <dgm:spPr/>
      <dgm:t>
        <a:bodyPr/>
        <a:lstStyle/>
        <a:p>
          <a:endParaRPr lang="en-US"/>
        </a:p>
      </dgm:t>
    </dgm:pt>
    <dgm:pt modelId="{A2B04950-5806-4EF2-AE8B-169794473802}" type="sibTrans" cxnId="{EEC9CEE1-0E72-47C7-9502-07DA39322519}">
      <dgm:prSet/>
      <dgm:spPr/>
      <dgm:t>
        <a:bodyPr/>
        <a:lstStyle/>
        <a:p>
          <a:endParaRPr lang="en-US"/>
        </a:p>
      </dgm:t>
    </dgm:pt>
    <dgm:pt modelId="{7EED6C99-1CC7-4AE5-BC0F-89DB8EA3A74D}">
      <dgm:prSet phldrT="[Text]"/>
      <dgm:spPr/>
      <dgm:t>
        <a:bodyPr/>
        <a:lstStyle/>
        <a:p>
          <a:r>
            <a:rPr lang="en-US" dirty="0" smtClean="0"/>
            <a:t>Loneliness </a:t>
          </a:r>
          <a:endParaRPr lang="en-US" dirty="0"/>
        </a:p>
      </dgm:t>
    </dgm:pt>
    <dgm:pt modelId="{68CF0818-C1BF-4DB0-A084-D0BD9DEED832}" type="parTrans" cxnId="{89EC8B83-E24E-4267-9014-FCFC058F9360}">
      <dgm:prSet/>
      <dgm:spPr/>
      <dgm:t>
        <a:bodyPr/>
        <a:lstStyle/>
        <a:p>
          <a:endParaRPr lang="en-US"/>
        </a:p>
      </dgm:t>
    </dgm:pt>
    <dgm:pt modelId="{2335796D-4CBF-478D-A2FB-834478A71FD5}" type="sibTrans" cxnId="{89EC8B83-E24E-4267-9014-FCFC058F9360}">
      <dgm:prSet/>
      <dgm:spPr/>
      <dgm:t>
        <a:bodyPr/>
        <a:lstStyle/>
        <a:p>
          <a:endParaRPr lang="en-US"/>
        </a:p>
      </dgm:t>
    </dgm:pt>
    <dgm:pt modelId="{8DF4A318-68C0-4393-BA9B-FE3471DD489C}" type="pres">
      <dgm:prSet presAssocID="{A9295997-080D-4045-A9BA-B72CD4AC02F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A0E84C-E9AE-42BF-A9BF-A2B55A21D302}" type="pres">
      <dgm:prSet presAssocID="{849E0D5A-C1A8-45B9-9FAB-042F3B7F5E2F}" presName="centerShape" presStyleLbl="node0" presStyleIdx="0" presStyleCnt="1"/>
      <dgm:spPr/>
      <dgm:t>
        <a:bodyPr/>
        <a:lstStyle/>
        <a:p>
          <a:endParaRPr lang="en-US"/>
        </a:p>
      </dgm:t>
    </dgm:pt>
    <dgm:pt modelId="{C0C6468C-5C98-497F-9EE4-74F9AA5AC658}" type="pres">
      <dgm:prSet presAssocID="{EB546195-85A1-4B5D-BD41-526CE4EA04AC}" presName="parTrans" presStyleLbl="sibTrans2D1" presStyleIdx="0" presStyleCnt="7"/>
      <dgm:spPr/>
      <dgm:t>
        <a:bodyPr/>
        <a:lstStyle/>
        <a:p>
          <a:endParaRPr lang="en-US"/>
        </a:p>
      </dgm:t>
    </dgm:pt>
    <dgm:pt modelId="{B3DC421A-128F-4231-B566-E5FE87EF61B0}" type="pres">
      <dgm:prSet presAssocID="{EB546195-85A1-4B5D-BD41-526CE4EA04AC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5409C3CD-DD47-482F-A40E-52937623963D}" type="pres">
      <dgm:prSet presAssocID="{698EBA20-BA0B-4C01-AC60-B2CE87FD7854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22B723-2E4B-4B7F-90EB-6C439931958F}" type="pres">
      <dgm:prSet presAssocID="{9C5E615D-16B6-45A1-90C6-811DC5FE1E58}" presName="parTrans" presStyleLbl="sibTrans2D1" presStyleIdx="1" presStyleCnt="7"/>
      <dgm:spPr/>
      <dgm:t>
        <a:bodyPr/>
        <a:lstStyle/>
        <a:p>
          <a:endParaRPr lang="en-US"/>
        </a:p>
      </dgm:t>
    </dgm:pt>
    <dgm:pt modelId="{3EDE928B-C66D-4CC1-8BC6-F49632E203B0}" type="pres">
      <dgm:prSet presAssocID="{9C5E615D-16B6-45A1-90C6-811DC5FE1E58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AEDB4819-5D39-4E49-B00C-7B771E6A19E2}" type="pres">
      <dgm:prSet presAssocID="{DCBA109F-289C-412B-A5A2-D4E92352B5B0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A6C8D7-331D-484B-AD36-607967D533B2}" type="pres">
      <dgm:prSet presAssocID="{D5D450E7-37B4-4124-9FD2-08A57F984976}" presName="parTrans" presStyleLbl="sibTrans2D1" presStyleIdx="2" presStyleCnt="7"/>
      <dgm:spPr/>
      <dgm:t>
        <a:bodyPr/>
        <a:lstStyle/>
        <a:p>
          <a:endParaRPr lang="en-US"/>
        </a:p>
      </dgm:t>
    </dgm:pt>
    <dgm:pt modelId="{2F9FF552-EB7E-4B3E-8A3B-5C14A11A758F}" type="pres">
      <dgm:prSet presAssocID="{D5D450E7-37B4-4124-9FD2-08A57F984976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83381868-7426-4E57-BF73-B69F69D0AF13}" type="pres">
      <dgm:prSet presAssocID="{23EC4BA3-FC5C-4144-9746-9D1F6176907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B49BE3-4A88-4E13-A7ED-4E8419FFF043}" type="pres">
      <dgm:prSet presAssocID="{54213793-2A35-4D09-93B7-B63EBFE05B61}" presName="parTrans" presStyleLbl="sibTrans2D1" presStyleIdx="3" presStyleCnt="7"/>
      <dgm:spPr/>
      <dgm:t>
        <a:bodyPr/>
        <a:lstStyle/>
        <a:p>
          <a:endParaRPr lang="en-US"/>
        </a:p>
      </dgm:t>
    </dgm:pt>
    <dgm:pt modelId="{9B310BA1-2FC7-4CD9-A83E-CBD9133F0B69}" type="pres">
      <dgm:prSet presAssocID="{54213793-2A35-4D09-93B7-B63EBFE05B61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F2F59973-8E40-4228-B985-767FCB149070}" type="pres">
      <dgm:prSet presAssocID="{A7887ABE-9F3C-4E2B-B8D4-C84C06FDFCDE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1782C3-9D3D-4740-8C29-D8E310564063}" type="pres">
      <dgm:prSet presAssocID="{B72D2181-A0B9-4C38-8BBF-CDF369311179}" presName="parTrans" presStyleLbl="sibTrans2D1" presStyleIdx="4" presStyleCnt="7"/>
      <dgm:spPr/>
      <dgm:t>
        <a:bodyPr/>
        <a:lstStyle/>
        <a:p>
          <a:endParaRPr lang="en-US"/>
        </a:p>
      </dgm:t>
    </dgm:pt>
    <dgm:pt modelId="{A300CC5B-3B86-412D-BEA9-D193FBAA77A7}" type="pres">
      <dgm:prSet presAssocID="{B72D2181-A0B9-4C38-8BBF-CDF369311179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8E1FF080-6B49-48E3-8A70-6AD2315784D1}" type="pres">
      <dgm:prSet presAssocID="{1E38ABBE-23A8-41E0-97D5-5CDDB3C688A1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E331E9-0318-4CCD-8260-994A0022DB4A}" type="pres">
      <dgm:prSet presAssocID="{9272DD51-58B4-4560-8BAF-C9FE130721F6}" presName="parTrans" presStyleLbl="sibTrans2D1" presStyleIdx="5" presStyleCnt="7"/>
      <dgm:spPr/>
      <dgm:t>
        <a:bodyPr/>
        <a:lstStyle/>
        <a:p>
          <a:endParaRPr lang="en-US"/>
        </a:p>
      </dgm:t>
    </dgm:pt>
    <dgm:pt modelId="{891AA766-7F74-4EE9-A9A6-A34A38822798}" type="pres">
      <dgm:prSet presAssocID="{9272DD51-58B4-4560-8BAF-C9FE130721F6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D08E4665-B80F-4615-882B-61FD4A0DD59D}" type="pres">
      <dgm:prSet presAssocID="{29BDEAE0-9082-47AF-AFAA-FC8A8AE4BE3B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99A2AA-581A-4292-BC42-5C32DB12B999}" type="pres">
      <dgm:prSet presAssocID="{68CF0818-C1BF-4DB0-A084-D0BD9DEED832}" presName="parTrans" presStyleLbl="sibTrans2D1" presStyleIdx="6" presStyleCnt="7"/>
      <dgm:spPr/>
      <dgm:t>
        <a:bodyPr/>
        <a:lstStyle/>
        <a:p>
          <a:endParaRPr lang="en-US"/>
        </a:p>
      </dgm:t>
    </dgm:pt>
    <dgm:pt modelId="{34FE452A-9A58-42EE-8E21-C10050631903}" type="pres">
      <dgm:prSet presAssocID="{68CF0818-C1BF-4DB0-A084-D0BD9DEED832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A4AC14F8-98E5-4204-8109-044FC49CF126}" type="pres">
      <dgm:prSet presAssocID="{7EED6C99-1CC7-4AE5-BC0F-89DB8EA3A74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61CAE8-92D3-46C1-AFCA-D506F554B405}" srcId="{849E0D5A-C1A8-45B9-9FAB-042F3B7F5E2F}" destId="{23EC4BA3-FC5C-4144-9746-9D1F6176907B}" srcOrd="2" destOrd="0" parTransId="{D5D450E7-37B4-4124-9FD2-08A57F984976}" sibTransId="{469FFE2A-5622-478E-B53C-F00539A95D0B}"/>
    <dgm:cxn modelId="{F23C14C1-644D-4F16-849E-EE2E8549B63B}" type="presOf" srcId="{54213793-2A35-4D09-93B7-B63EBFE05B61}" destId="{9B310BA1-2FC7-4CD9-A83E-CBD9133F0B69}" srcOrd="1" destOrd="0" presId="urn:microsoft.com/office/officeart/2005/8/layout/radial5"/>
    <dgm:cxn modelId="{7236F8B0-1FE8-48C6-8AFF-F58C48AEB93F}" type="presOf" srcId="{698EBA20-BA0B-4C01-AC60-B2CE87FD7854}" destId="{5409C3CD-DD47-482F-A40E-52937623963D}" srcOrd="0" destOrd="0" presId="urn:microsoft.com/office/officeart/2005/8/layout/radial5"/>
    <dgm:cxn modelId="{988B9D44-A787-400B-BCC7-94D2D664B9AC}" type="presOf" srcId="{9272DD51-58B4-4560-8BAF-C9FE130721F6}" destId="{1AE331E9-0318-4CCD-8260-994A0022DB4A}" srcOrd="0" destOrd="0" presId="urn:microsoft.com/office/officeart/2005/8/layout/radial5"/>
    <dgm:cxn modelId="{AD7D80D3-1D3E-40C3-8AED-6E3A18F51433}" type="presOf" srcId="{54213793-2A35-4D09-93B7-B63EBFE05B61}" destId="{B9B49BE3-4A88-4E13-A7ED-4E8419FFF043}" srcOrd="0" destOrd="0" presId="urn:microsoft.com/office/officeart/2005/8/layout/radial5"/>
    <dgm:cxn modelId="{A56B990D-C357-4ABB-BFEB-84F4D8EA9E56}" type="presOf" srcId="{9C5E615D-16B6-45A1-90C6-811DC5FE1E58}" destId="{3EDE928B-C66D-4CC1-8BC6-F49632E203B0}" srcOrd="1" destOrd="0" presId="urn:microsoft.com/office/officeart/2005/8/layout/radial5"/>
    <dgm:cxn modelId="{B851C6F9-D6B8-48D7-877F-9EBC8F6ED84C}" type="presOf" srcId="{B72D2181-A0B9-4C38-8BBF-CDF369311179}" destId="{A300CC5B-3B86-412D-BEA9-D193FBAA77A7}" srcOrd="1" destOrd="0" presId="urn:microsoft.com/office/officeart/2005/8/layout/radial5"/>
    <dgm:cxn modelId="{F37575CB-BB84-4D72-85F6-8F5C79CF40D3}" srcId="{849E0D5A-C1A8-45B9-9FAB-042F3B7F5E2F}" destId="{1E38ABBE-23A8-41E0-97D5-5CDDB3C688A1}" srcOrd="4" destOrd="0" parTransId="{B72D2181-A0B9-4C38-8BBF-CDF369311179}" sibTransId="{2D067D4E-0634-4E32-A955-B578CC3A80B1}"/>
    <dgm:cxn modelId="{B93DDEDC-FD24-4840-A431-B798C6290FCE}" type="presOf" srcId="{1E38ABBE-23A8-41E0-97D5-5CDDB3C688A1}" destId="{8E1FF080-6B49-48E3-8A70-6AD2315784D1}" srcOrd="0" destOrd="0" presId="urn:microsoft.com/office/officeart/2005/8/layout/radial5"/>
    <dgm:cxn modelId="{3B49C2F9-FB4E-4317-B61E-70C00A84ED14}" type="presOf" srcId="{EB546195-85A1-4B5D-BD41-526CE4EA04AC}" destId="{C0C6468C-5C98-497F-9EE4-74F9AA5AC658}" srcOrd="0" destOrd="0" presId="urn:microsoft.com/office/officeart/2005/8/layout/radial5"/>
    <dgm:cxn modelId="{6FFF1741-F981-44CA-9FDE-7F13612512E7}" srcId="{A9295997-080D-4045-A9BA-B72CD4AC02F3}" destId="{849E0D5A-C1A8-45B9-9FAB-042F3B7F5E2F}" srcOrd="0" destOrd="0" parTransId="{EBC7459E-F7CE-47B0-AF65-C1C79DAED543}" sibTransId="{726235E9-0144-4A2A-9680-DEC05F5D0FF6}"/>
    <dgm:cxn modelId="{7A90CD1C-7FB8-482C-BB9C-57D4EE14CCA9}" type="presOf" srcId="{D5D450E7-37B4-4124-9FD2-08A57F984976}" destId="{ECA6C8D7-331D-484B-AD36-607967D533B2}" srcOrd="0" destOrd="0" presId="urn:microsoft.com/office/officeart/2005/8/layout/radial5"/>
    <dgm:cxn modelId="{14D145AC-76EF-411D-91C0-45C0BAFFD8E9}" type="presOf" srcId="{DCBA109F-289C-412B-A5A2-D4E92352B5B0}" destId="{AEDB4819-5D39-4E49-B00C-7B771E6A19E2}" srcOrd="0" destOrd="0" presId="urn:microsoft.com/office/officeart/2005/8/layout/radial5"/>
    <dgm:cxn modelId="{9FBB74AB-2CC2-479B-8E3C-A852B6010BDC}" type="presOf" srcId="{68CF0818-C1BF-4DB0-A084-D0BD9DEED832}" destId="{1C99A2AA-581A-4292-BC42-5C32DB12B999}" srcOrd="0" destOrd="0" presId="urn:microsoft.com/office/officeart/2005/8/layout/radial5"/>
    <dgm:cxn modelId="{2B745E28-0CD1-4B0E-942D-3EE5062EB5C7}" type="presOf" srcId="{9272DD51-58B4-4560-8BAF-C9FE130721F6}" destId="{891AA766-7F74-4EE9-A9A6-A34A38822798}" srcOrd="1" destOrd="0" presId="urn:microsoft.com/office/officeart/2005/8/layout/radial5"/>
    <dgm:cxn modelId="{BF3DF5FF-FA54-474B-B1F0-59BB64622D8C}" type="presOf" srcId="{849E0D5A-C1A8-45B9-9FAB-042F3B7F5E2F}" destId="{B4A0E84C-E9AE-42BF-A9BF-A2B55A21D302}" srcOrd="0" destOrd="0" presId="urn:microsoft.com/office/officeart/2005/8/layout/radial5"/>
    <dgm:cxn modelId="{83B23DDF-5BEE-444D-AA26-76D89B847F0C}" type="presOf" srcId="{68CF0818-C1BF-4DB0-A084-D0BD9DEED832}" destId="{34FE452A-9A58-42EE-8E21-C10050631903}" srcOrd="1" destOrd="0" presId="urn:microsoft.com/office/officeart/2005/8/layout/radial5"/>
    <dgm:cxn modelId="{8D9261FB-6860-4E63-96FA-D0AB13F234CB}" type="presOf" srcId="{9C5E615D-16B6-45A1-90C6-811DC5FE1E58}" destId="{B422B723-2E4B-4B7F-90EB-6C439931958F}" srcOrd="0" destOrd="0" presId="urn:microsoft.com/office/officeart/2005/8/layout/radial5"/>
    <dgm:cxn modelId="{B66EB26D-ACF1-4684-B087-E64760940C1A}" type="presOf" srcId="{B72D2181-A0B9-4C38-8BBF-CDF369311179}" destId="{EF1782C3-9D3D-4740-8C29-D8E310564063}" srcOrd="0" destOrd="0" presId="urn:microsoft.com/office/officeart/2005/8/layout/radial5"/>
    <dgm:cxn modelId="{B7D3D2DB-7B52-42E4-9FB2-C89989E7AE96}" srcId="{849E0D5A-C1A8-45B9-9FAB-042F3B7F5E2F}" destId="{A7887ABE-9F3C-4E2B-B8D4-C84C06FDFCDE}" srcOrd="3" destOrd="0" parTransId="{54213793-2A35-4D09-93B7-B63EBFE05B61}" sibTransId="{6AF7BD7E-27CB-4F63-8994-E6AF47501245}"/>
    <dgm:cxn modelId="{E4078837-341E-4998-8D81-3D0E3EF21AF6}" srcId="{849E0D5A-C1A8-45B9-9FAB-042F3B7F5E2F}" destId="{DCBA109F-289C-412B-A5A2-D4E92352B5B0}" srcOrd="1" destOrd="0" parTransId="{9C5E615D-16B6-45A1-90C6-811DC5FE1E58}" sibTransId="{528A146F-A494-4264-809C-202F90310914}"/>
    <dgm:cxn modelId="{E387A5BA-7848-4B7A-909B-38593B94408E}" srcId="{849E0D5A-C1A8-45B9-9FAB-042F3B7F5E2F}" destId="{698EBA20-BA0B-4C01-AC60-B2CE87FD7854}" srcOrd="0" destOrd="0" parTransId="{EB546195-85A1-4B5D-BD41-526CE4EA04AC}" sibTransId="{43284BBA-7AD7-48F8-A0EB-AF49DC21900C}"/>
    <dgm:cxn modelId="{E1734C8F-54EF-41D0-9078-0EFD4C866678}" type="presOf" srcId="{A7887ABE-9F3C-4E2B-B8D4-C84C06FDFCDE}" destId="{F2F59973-8E40-4228-B985-767FCB149070}" srcOrd="0" destOrd="0" presId="urn:microsoft.com/office/officeart/2005/8/layout/radial5"/>
    <dgm:cxn modelId="{D9E51DE9-162B-425D-B153-96FB42DB7551}" type="presOf" srcId="{7EED6C99-1CC7-4AE5-BC0F-89DB8EA3A74D}" destId="{A4AC14F8-98E5-4204-8109-044FC49CF126}" srcOrd="0" destOrd="0" presId="urn:microsoft.com/office/officeart/2005/8/layout/radial5"/>
    <dgm:cxn modelId="{EEC9CEE1-0E72-47C7-9502-07DA39322519}" srcId="{849E0D5A-C1A8-45B9-9FAB-042F3B7F5E2F}" destId="{29BDEAE0-9082-47AF-AFAA-FC8A8AE4BE3B}" srcOrd="5" destOrd="0" parTransId="{9272DD51-58B4-4560-8BAF-C9FE130721F6}" sibTransId="{A2B04950-5806-4EF2-AE8B-169794473802}"/>
    <dgm:cxn modelId="{CE9B6583-B4C0-4BCC-B356-998A7FB859DB}" type="presOf" srcId="{D5D450E7-37B4-4124-9FD2-08A57F984976}" destId="{2F9FF552-EB7E-4B3E-8A3B-5C14A11A758F}" srcOrd="1" destOrd="0" presId="urn:microsoft.com/office/officeart/2005/8/layout/radial5"/>
    <dgm:cxn modelId="{65B072CE-CA4A-4A2E-AAE4-4D20A2C61474}" type="presOf" srcId="{23EC4BA3-FC5C-4144-9746-9D1F6176907B}" destId="{83381868-7426-4E57-BF73-B69F69D0AF13}" srcOrd="0" destOrd="0" presId="urn:microsoft.com/office/officeart/2005/8/layout/radial5"/>
    <dgm:cxn modelId="{89EC8B83-E24E-4267-9014-FCFC058F9360}" srcId="{849E0D5A-C1A8-45B9-9FAB-042F3B7F5E2F}" destId="{7EED6C99-1CC7-4AE5-BC0F-89DB8EA3A74D}" srcOrd="6" destOrd="0" parTransId="{68CF0818-C1BF-4DB0-A084-D0BD9DEED832}" sibTransId="{2335796D-4CBF-478D-A2FB-834478A71FD5}"/>
    <dgm:cxn modelId="{D9E30AD6-5189-41CC-941D-67FA8EF92C2E}" type="presOf" srcId="{EB546195-85A1-4B5D-BD41-526CE4EA04AC}" destId="{B3DC421A-128F-4231-B566-E5FE87EF61B0}" srcOrd="1" destOrd="0" presId="urn:microsoft.com/office/officeart/2005/8/layout/radial5"/>
    <dgm:cxn modelId="{38E85DD9-37C3-4A2A-BBD1-C24A7EF879DB}" type="presOf" srcId="{29BDEAE0-9082-47AF-AFAA-FC8A8AE4BE3B}" destId="{D08E4665-B80F-4615-882B-61FD4A0DD59D}" srcOrd="0" destOrd="0" presId="urn:microsoft.com/office/officeart/2005/8/layout/radial5"/>
    <dgm:cxn modelId="{B279020E-1B41-45E8-A75C-64974FB000F8}" type="presOf" srcId="{A9295997-080D-4045-A9BA-B72CD4AC02F3}" destId="{8DF4A318-68C0-4393-BA9B-FE3471DD489C}" srcOrd="0" destOrd="0" presId="urn:microsoft.com/office/officeart/2005/8/layout/radial5"/>
    <dgm:cxn modelId="{B8BC923B-9570-4AF3-AD3D-3C41B10ECB2A}" type="presParOf" srcId="{8DF4A318-68C0-4393-BA9B-FE3471DD489C}" destId="{B4A0E84C-E9AE-42BF-A9BF-A2B55A21D302}" srcOrd="0" destOrd="0" presId="urn:microsoft.com/office/officeart/2005/8/layout/radial5"/>
    <dgm:cxn modelId="{C77E8816-980E-4CE2-ABC8-84CBB3F49F2A}" type="presParOf" srcId="{8DF4A318-68C0-4393-BA9B-FE3471DD489C}" destId="{C0C6468C-5C98-497F-9EE4-74F9AA5AC658}" srcOrd="1" destOrd="0" presId="urn:microsoft.com/office/officeart/2005/8/layout/radial5"/>
    <dgm:cxn modelId="{8F352040-D677-4CC4-A316-6D675F4AFC8A}" type="presParOf" srcId="{C0C6468C-5C98-497F-9EE4-74F9AA5AC658}" destId="{B3DC421A-128F-4231-B566-E5FE87EF61B0}" srcOrd="0" destOrd="0" presId="urn:microsoft.com/office/officeart/2005/8/layout/radial5"/>
    <dgm:cxn modelId="{3C86FA4A-77A7-43DD-A929-8DB02BDDB08E}" type="presParOf" srcId="{8DF4A318-68C0-4393-BA9B-FE3471DD489C}" destId="{5409C3CD-DD47-482F-A40E-52937623963D}" srcOrd="2" destOrd="0" presId="urn:microsoft.com/office/officeart/2005/8/layout/radial5"/>
    <dgm:cxn modelId="{6AD8BAC8-4C4F-4D3B-9A6A-D9EAE506B8C4}" type="presParOf" srcId="{8DF4A318-68C0-4393-BA9B-FE3471DD489C}" destId="{B422B723-2E4B-4B7F-90EB-6C439931958F}" srcOrd="3" destOrd="0" presId="urn:microsoft.com/office/officeart/2005/8/layout/radial5"/>
    <dgm:cxn modelId="{418D3ACC-BBFF-4A1C-A93A-CCD49984F573}" type="presParOf" srcId="{B422B723-2E4B-4B7F-90EB-6C439931958F}" destId="{3EDE928B-C66D-4CC1-8BC6-F49632E203B0}" srcOrd="0" destOrd="0" presId="urn:microsoft.com/office/officeart/2005/8/layout/radial5"/>
    <dgm:cxn modelId="{890CEC4C-7780-493E-BBBD-B26AA61373C7}" type="presParOf" srcId="{8DF4A318-68C0-4393-BA9B-FE3471DD489C}" destId="{AEDB4819-5D39-4E49-B00C-7B771E6A19E2}" srcOrd="4" destOrd="0" presId="urn:microsoft.com/office/officeart/2005/8/layout/radial5"/>
    <dgm:cxn modelId="{DE89E091-D9BC-4E9F-B407-45D4B82DF146}" type="presParOf" srcId="{8DF4A318-68C0-4393-BA9B-FE3471DD489C}" destId="{ECA6C8D7-331D-484B-AD36-607967D533B2}" srcOrd="5" destOrd="0" presId="urn:microsoft.com/office/officeart/2005/8/layout/radial5"/>
    <dgm:cxn modelId="{DE01B7E3-1F9B-44DF-B934-2B42F111EF3B}" type="presParOf" srcId="{ECA6C8D7-331D-484B-AD36-607967D533B2}" destId="{2F9FF552-EB7E-4B3E-8A3B-5C14A11A758F}" srcOrd="0" destOrd="0" presId="urn:microsoft.com/office/officeart/2005/8/layout/radial5"/>
    <dgm:cxn modelId="{AFDA9354-1AA7-4388-A27D-BACE533F4F30}" type="presParOf" srcId="{8DF4A318-68C0-4393-BA9B-FE3471DD489C}" destId="{83381868-7426-4E57-BF73-B69F69D0AF13}" srcOrd="6" destOrd="0" presId="urn:microsoft.com/office/officeart/2005/8/layout/radial5"/>
    <dgm:cxn modelId="{ACA90CF1-AAB8-41FE-A86C-F0E1E414B1FC}" type="presParOf" srcId="{8DF4A318-68C0-4393-BA9B-FE3471DD489C}" destId="{B9B49BE3-4A88-4E13-A7ED-4E8419FFF043}" srcOrd="7" destOrd="0" presId="urn:microsoft.com/office/officeart/2005/8/layout/radial5"/>
    <dgm:cxn modelId="{1BA88345-B4D3-4B8A-82B9-6AE13612DE2B}" type="presParOf" srcId="{B9B49BE3-4A88-4E13-A7ED-4E8419FFF043}" destId="{9B310BA1-2FC7-4CD9-A83E-CBD9133F0B69}" srcOrd="0" destOrd="0" presId="urn:microsoft.com/office/officeart/2005/8/layout/radial5"/>
    <dgm:cxn modelId="{17327F9B-F68C-43C5-9E05-5280EE72818D}" type="presParOf" srcId="{8DF4A318-68C0-4393-BA9B-FE3471DD489C}" destId="{F2F59973-8E40-4228-B985-767FCB149070}" srcOrd="8" destOrd="0" presId="urn:microsoft.com/office/officeart/2005/8/layout/radial5"/>
    <dgm:cxn modelId="{33F4BF65-49F6-4D18-B3A9-238DCAD2D997}" type="presParOf" srcId="{8DF4A318-68C0-4393-BA9B-FE3471DD489C}" destId="{EF1782C3-9D3D-4740-8C29-D8E310564063}" srcOrd="9" destOrd="0" presId="urn:microsoft.com/office/officeart/2005/8/layout/radial5"/>
    <dgm:cxn modelId="{8D8701BC-8787-45CE-B181-9CD7A4A86B8C}" type="presParOf" srcId="{EF1782C3-9D3D-4740-8C29-D8E310564063}" destId="{A300CC5B-3B86-412D-BEA9-D193FBAA77A7}" srcOrd="0" destOrd="0" presId="urn:microsoft.com/office/officeart/2005/8/layout/radial5"/>
    <dgm:cxn modelId="{7DDEA184-385D-4F5D-AF2C-324E39C828ED}" type="presParOf" srcId="{8DF4A318-68C0-4393-BA9B-FE3471DD489C}" destId="{8E1FF080-6B49-48E3-8A70-6AD2315784D1}" srcOrd="10" destOrd="0" presId="urn:microsoft.com/office/officeart/2005/8/layout/radial5"/>
    <dgm:cxn modelId="{C9FB31F9-049D-4D65-9189-4A9EBE01B7BF}" type="presParOf" srcId="{8DF4A318-68C0-4393-BA9B-FE3471DD489C}" destId="{1AE331E9-0318-4CCD-8260-994A0022DB4A}" srcOrd="11" destOrd="0" presId="urn:microsoft.com/office/officeart/2005/8/layout/radial5"/>
    <dgm:cxn modelId="{0A27AD20-B11D-49BB-8522-0312A7D01828}" type="presParOf" srcId="{1AE331E9-0318-4CCD-8260-994A0022DB4A}" destId="{891AA766-7F74-4EE9-A9A6-A34A38822798}" srcOrd="0" destOrd="0" presId="urn:microsoft.com/office/officeart/2005/8/layout/radial5"/>
    <dgm:cxn modelId="{43295E75-A28B-49A0-AD83-AF0870C7B227}" type="presParOf" srcId="{8DF4A318-68C0-4393-BA9B-FE3471DD489C}" destId="{D08E4665-B80F-4615-882B-61FD4A0DD59D}" srcOrd="12" destOrd="0" presId="urn:microsoft.com/office/officeart/2005/8/layout/radial5"/>
    <dgm:cxn modelId="{E688F40D-7054-463C-856E-6AA5AD451948}" type="presParOf" srcId="{8DF4A318-68C0-4393-BA9B-FE3471DD489C}" destId="{1C99A2AA-581A-4292-BC42-5C32DB12B999}" srcOrd="13" destOrd="0" presId="urn:microsoft.com/office/officeart/2005/8/layout/radial5"/>
    <dgm:cxn modelId="{792A425F-50B0-41B1-A13D-5D0ABCE593F9}" type="presParOf" srcId="{1C99A2AA-581A-4292-BC42-5C32DB12B999}" destId="{34FE452A-9A58-42EE-8E21-C10050631903}" srcOrd="0" destOrd="0" presId="urn:microsoft.com/office/officeart/2005/8/layout/radial5"/>
    <dgm:cxn modelId="{D887C443-F615-4A9B-8516-92D83EC51539}" type="presParOf" srcId="{8DF4A318-68C0-4393-BA9B-FE3471DD489C}" destId="{A4AC14F8-98E5-4204-8109-044FC49CF126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875755-9DBB-4F35-9641-46B50082BDB5}" type="doc">
      <dgm:prSet loTypeId="urn:microsoft.com/office/officeart/2005/8/layout/radial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3BD0E0E-C14D-4A5A-B1F9-3D8099AB62C8}">
      <dgm:prSet phldrT="[Text]"/>
      <dgm:spPr/>
      <dgm:t>
        <a:bodyPr/>
        <a:lstStyle/>
        <a:p>
          <a:r>
            <a:rPr lang="en-US" dirty="0" smtClean="0"/>
            <a:t>Feelings and Attitudes about Death</a:t>
          </a:r>
          <a:endParaRPr lang="en-US" dirty="0"/>
        </a:p>
      </dgm:t>
    </dgm:pt>
    <dgm:pt modelId="{E376EACE-E46F-4970-AE71-8283B4731E60}" type="parTrans" cxnId="{CFB37E21-40EA-4BFB-8E12-F8A6BED8C9CC}">
      <dgm:prSet/>
      <dgm:spPr/>
      <dgm:t>
        <a:bodyPr/>
        <a:lstStyle/>
        <a:p>
          <a:endParaRPr lang="en-US"/>
        </a:p>
      </dgm:t>
    </dgm:pt>
    <dgm:pt modelId="{AE2982A8-535B-454A-8AD1-F0B1420AEC78}" type="sibTrans" cxnId="{CFB37E21-40EA-4BFB-8E12-F8A6BED8C9CC}">
      <dgm:prSet/>
      <dgm:spPr/>
      <dgm:t>
        <a:bodyPr/>
        <a:lstStyle/>
        <a:p>
          <a:endParaRPr lang="en-US"/>
        </a:p>
      </dgm:t>
    </dgm:pt>
    <dgm:pt modelId="{C8F33C48-0FAD-4683-8DDA-86F42D958AF0}">
      <dgm:prSet phldrT="[Text]"/>
      <dgm:spPr/>
      <dgm:t>
        <a:bodyPr/>
        <a:lstStyle/>
        <a:p>
          <a:r>
            <a:rPr lang="en-US" dirty="0" smtClean="0"/>
            <a:t>Prior experience with death</a:t>
          </a:r>
          <a:endParaRPr lang="en-US" dirty="0"/>
        </a:p>
      </dgm:t>
    </dgm:pt>
    <dgm:pt modelId="{0082108A-72C0-4933-A68E-D51A630AE715}" type="parTrans" cxnId="{68F3B1E1-0420-4292-A306-8B73997B0820}">
      <dgm:prSet/>
      <dgm:spPr/>
      <dgm:t>
        <a:bodyPr/>
        <a:lstStyle/>
        <a:p>
          <a:endParaRPr lang="en-US"/>
        </a:p>
      </dgm:t>
    </dgm:pt>
    <dgm:pt modelId="{FC5A02CC-4786-4733-965A-B3C6FDD3A835}" type="sibTrans" cxnId="{68F3B1E1-0420-4292-A306-8B73997B0820}">
      <dgm:prSet/>
      <dgm:spPr/>
      <dgm:t>
        <a:bodyPr/>
        <a:lstStyle/>
        <a:p>
          <a:endParaRPr lang="en-US"/>
        </a:p>
      </dgm:t>
    </dgm:pt>
    <dgm:pt modelId="{3529F691-B94B-49A1-A579-50C523E7340F}">
      <dgm:prSet phldrT="[Text]"/>
      <dgm:spPr/>
      <dgm:t>
        <a:bodyPr/>
        <a:lstStyle/>
        <a:p>
          <a:r>
            <a:rPr lang="en-US" dirty="0" smtClean="0"/>
            <a:t>Personality types</a:t>
          </a:r>
          <a:endParaRPr lang="en-US" dirty="0"/>
        </a:p>
      </dgm:t>
    </dgm:pt>
    <dgm:pt modelId="{44395A8D-5CED-4325-9D5D-2972700BD71C}" type="parTrans" cxnId="{C7526474-AEA5-45C6-8699-DFF1209AB0D0}">
      <dgm:prSet/>
      <dgm:spPr/>
      <dgm:t>
        <a:bodyPr/>
        <a:lstStyle/>
        <a:p>
          <a:endParaRPr lang="en-US"/>
        </a:p>
      </dgm:t>
    </dgm:pt>
    <dgm:pt modelId="{53158123-02F2-449F-8396-84D1C77C1DBB}" type="sibTrans" cxnId="{C7526474-AEA5-45C6-8699-DFF1209AB0D0}">
      <dgm:prSet/>
      <dgm:spPr/>
      <dgm:t>
        <a:bodyPr/>
        <a:lstStyle/>
        <a:p>
          <a:endParaRPr lang="en-US"/>
        </a:p>
      </dgm:t>
    </dgm:pt>
    <dgm:pt modelId="{7EE8DC15-B674-4633-AA78-CBDD029C90A7}">
      <dgm:prSet phldrT="[Text]"/>
      <dgm:spPr/>
      <dgm:t>
        <a:bodyPr/>
        <a:lstStyle/>
        <a:p>
          <a:r>
            <a:rPr lang="en-US" dirty="0" smtClean="0"/>
            <a:t>Religious believes</a:t>
          </a:r>
          <a:endParaRPr lang="en-US" dirty="0"/>
        </a:p>
      </dgm:t>
    </dgm:pt>
    <dgm:pt modelId="{F876303F-1C7C-4144-901F-6DF1F038A212}" type="parTrans" cxnId="{A063D927-25B3-43AE-8C1C-81532C65B489}">
      <dgm:prSet/>
      <dgm:spPr/>
      <dgm:t>
        <a:bodyPr/>
        <a:lstStyle/>
        <a:p>
          <a:endParaRPr lang="en-US"/>
        </a:p>
      </dgm:t>
    </dgm:pt>
    <dgm:pt modelId="{55280661-9CCD-4EA4-9743-308AF4520CB4}" type="sibTrans" cxnId="{A063D927-25B3-43AE-8C1C-81532C65B489}">
      <dgm:prSet/>
      <dgm:spPr/>
      <dgm:t>
        <a:bodyPr/>
        <a:lstStyle/>
        <a:p>
          <a:endParaRPr lang="en-US"/>
        </a:p>
      </dgm:t>
    </dgm:pt>
    <dgm:pt modelId="{81A3835E-FAD3-404D-A993-83E189376249}">
      <dgm:prSet phldrT="[Text]"/>
      <dgm:spPr/>
      <dgm:t>
        <a:bodyPr/>
        <a:lstStyle/>
        <a:p>
          <a:r>
            <a:rPr lang="en-US" dirty="0" smtClean="0"/>
            <a:t>Culture </a:t>
          </a:r>
          <a:endParaRPr lang="en-US" dirty="0"/>
        </a:p>
      </dgm:t>
    </dgm:pt>
    <dgm:pt modelId="{B423493F-C2B2-4BBD-98BF-C29971FABB3D}" type="parTrans" cxnId="{25B7EED7-3841-4F8D-8530-CFB7C5A2035B}">
      <dgm:prSet/>
      <dgm:spPr/>
      <dgm:t>
        <a:bodyPr/>
        <a:lstStyle/>
        <a:p>
          <a:endParaRPr lang="en-US"/>
        </a:p>
      </dgm:t>
    </dgm:pt>
    <dgm:pt modelId="{4E48CEA3-BBE2-4D3D-BEF5-2931EBC7C780}" type="sibTrans" cxnId="{25B7EED7-3841-4F8D-8530-CFB7C5A2035B}">
      <dgm:prSet/>
      <dgm:spPr/>
      <dgm:t>
        <a:bodyPr/>
        <a:lstStyle/>
        <a:p>
          <a:endParaRPr lang="en-US"/>
        </a:p>
      </dgm:t>
    </dgm:pt>
    <dgm:pt modelId="{09952597-DF62-4AF3-A843-6C784234F6E3}" type="pres">
      <dgm:prSet presAssocID="{12875755-9DBB-4F35-9641-46B50082BDB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9F3884-487A-4098-BAA7-41281F29CC78}" type="pres">
      <dgm:prSet presAssocID="{E3BD0E0E-C14D-4A5A-B1F9-3D8099AB62C8}" presName="centerShape" presStyleLbl="node0" presStyleIdx="0" presStyleCnt="1"/>
      <dgm:spPr/>
      <dgm:t>
        <a:bodyPr/>
        <a:lstStyle/>
        <a:p>
          <a:endParaRPr lang="en-US"/>
        </a:p>
      </dgm:t>
    </dgm:pt>
    <dgm:pt modelId="{D3129BF6-C169-4030-8E7C-4228B1E5F0B5}" type="pres">
      <dgm:prSet presAssocID="{0082108A-72C0-4933-A68E-D51A630AE715}" presName="parTrans" presStyleLbl="sibTrans2D1" presStyleIdx="0" presStyleCnt="4"/>
      <dgm:spPr/>
      <dgm:t>
        <a:bodyPr/>
        <a:lstStyle/>
        <a:p>
          <a:endParaRPr lang="en-US"/>
        </a:p>
      </dgm:t>
    </dgm:pt>
    <dgm:pt modelId="{A263581F-F9DE-4615-89B9-329D468CD1EF}" type="pres">
      <dgm:prSet presAssocID="{0082108A-72C0-4933-A68E-D51A630AE715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16D43BD7-3362-4077-B1D9-6AE0031F29AF}" type="pres">
      <dgm:prSet presAssocID="{C8F33C48-0FAD-4683-8DDA-86F42D958AF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4B5E9-E369-43C2-A75E-3C9AC4042145}" type="pres">
      <dgm:prSet presAssocID="{44395A8D-5CED-4325-9D5D-2972700BD71C}" presName="parTrans" presStyleLbl="sibTrans2D1" presStyleIdx="1" presStyleCnt="4"/>
      <dgm:spPr/>
      <dgm:t>
        <a:bodyPr/>
        <a:lstStyle/>
        <a:p>
          <a:endParaRPr lang="en-US"/>
        </a:p>
      </dgm:t>
    </dgm:pt>
    <dgm:pt modelId="{CA66CF5F-BA16-4D5F-B1B7-2B6487DC7FEF}" type="pres">
      <dgm:prSet presAssocID="{44395A8D-5CED-4325-9D5D-2972700BD71C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6A277AFB-97EB-4340-AB48-EF7183FB0BEA}" type="pres">
      <dgm:prSet presAssocID="{3529F691-B94B-49A1-A579-50C523E7340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206601-3345-44AA-97AD-F558E3F8FB0A}" type="pres">
      <dgm:prSet presAssocID="{F876303F-1C7C-4144-901F-6DF1F038A212}" presName="parTrans" presStyleLbl="sibTrans2D1" presStyleIdx="2" presStyleCnt="4"/>
      <dgm:spPr/>
      <dgm:t>
        <a:bodyPr/>
        <a:lstStyle/>
        <a:p>
          <a:endParaRPr lang="en-US"/>
        </a:p>
      </dgm:t>
    </dgm:pt>
    <dgm:pt modelId="{458D7295-5FEA-427F-B7BA-C1D048F6A632}" type="pres">
      <dgm:prSet presAssocID="{F876303F-1C7C-4144-901F-6DF1F038A212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C0228A1D-806C-43D1-BBA8-D4A2948AA80D}" type="pres">
      <dgm:prSet presAssocID="{7EE8DC15-B674-4633-AA78-CBDD029C90A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F42DE9-526F-46A0-B1DC-37C2DC99049F}" type="pres">
      <dgm:prSet presAssocID="{B423493F-C2B2-4BBD-98BF-C29971FABB3D}" presName="parTrans" presStyleLbl="sibTrans2D1" presStyleIdx="3" presStyleCnt="4"/>
      <dgm:spPr/>
      <dgm:t>
        <a:bodyPr/>
        <a:lstStyle/>
        <a:p>
          <a:endParaRPr lang="en-US"/>
        </a:p>
      </dgm:t>
    </dgm:pt>
    <dgm:pt modelId="{0B3D9C01-14EC-414D-9F31-206EF450E735}" type="pres">
      <dgm:prSet presAssocID="{B423493F-C2B2-4BBD-98BF-C29971FABB3D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D964B5B8-8F3E-4CE7-81CE-CAE08A44DC10}" type="pres">
      <dgm:prSet presAssocID="{81A3835E-FAD3-404D-A993-83E18937624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0EA2C4-0ED2-45E1-81BD-081312AF978F}" type="presOf" srcId="{12875755-9DBB-4F35-9641-46B50082BDB5}" destId="{09952597-DF62-4AF3-A843-6C784234F6E3}" srcOrd="0" destOrd="0" presId="urn:microsoft.com/office/officeart/2005/8/layout/radial5"/>
    <dgm:cxn modelId="{CFB37E21-40EA-4BFB-8E12-F8A6BED8C9CC}" srcId="{12875755-9DBB-4F35-9641-46B50082BDB5}" destId="{E3BD0E0E-C14D-4A5A-B1F9-3D8099AB62C8}" srcOrd="0" destOrd="0" parTransId="{E376EACE-E46F-4970-AE71-8283B4731E60}" sibTransId="{AE2982A8-535B-454A-8AD1-F0B1420AEC78}"/>
    <dgm:cxn modelId="{25B7EED7-3841-4F8D-8530-CFB7C5A2035B}" srcId="{E3BD0E0E-C14D-4A5A-B1F9-3D8099AB62C8}" destId="{81A3835E-FAD3-404D-A993-83E189376249}" srcOrd="3" destOrd="0" parTransId="{B423493F-C2B2-4BBD-98BF-C29971FABB3D}" sibTransId="{4E48CEA3-BBE2-4D3D-BEF5-2931EBC7C780}"/>
    <dgm:cxn modelId="{06AC112B-3B7C-45AB-9AE4-9AA1AFD4EDE6}" type="presOf" srcId="{0082108A-72C0-4933-A68E-D51A630AE715}" destId="{A263581F-F9DE-4615-89B9-329D468CD1EF}" srcOrd="1" destOrd="0" presId="urn:microsoft.com/office/officeart/2005/8/layout/radial5"/>
    <dgm:cxn modelId="{A6BDAB91-22E9-40EF-93FE-835C6DBBA47D}" type="presOf" srcId="{F876303F-1C7C-4144-901F-6DF1F038A212}" destId="{1D206601-3345-44AA-97AD-F558E3F8FB0A}" srcOrd="0" destOrd="0" presId="urn:microsoft.com/office/officeart/2005/8/layout/radial5"/>
    <dgm:cxn modelId="{1745CB94-7806-4FBD-B2F8-17233A46278C}" type="presOf" srcId="{F876303F-1C7C-4144-901F-6DF1F038A212}" destId="{458D7295-5FEA-427F-B7BA-C1D048F6A632}" srcOrd="1" destOrd="0" presId="urn:microsoft.com/office/officeart/2005/8/layout/radial5"/>
    <dgm:cxn modelId="{982CBA2D-518A-4E6C-908D-8A63E237C413}" type="presOf" srcId="{44395A8D-5CED-4325-9D5D-2972700BD71C}" destId="{DED4B5E9-E369-43C2-A75E-3C9AC4042145}" srcOrd="0" destOrd="0" presId="urn:microsoft.com/office/officeart/2005/8/layout/radial5"/>
    <dgm:cxn modelId="{880211B1-5E17-4D12-83BC-F793E89B29AC}" type="presOf" srcId="{B423493F-C2B2-4BBD-98BF-C29971FABB3D}" destId="{0B3D9C01-14EC-414D-9F31-206EF450E735}" srcOrd="1" destOrd="0" presId="urn:microsoft.com/office/officeart/2005/8/layout/radial5"/>
    <dgm:cxn modelId="{8E02FB87-99FF-4C00-AA5D-CA2A44D8ED35}" type="presOf" srcId="{C8F33C48-0FAD-4683-8DDA-86F42D958AF0}" destId="{16D43BD7-3362-4077-B1D9-6AE0031F29AF}" srcOrd="0" destOrd="0" presId="urn:microsoft.com/office/officeart/2005/8/layout/radial5"/>
    <dgm:cxn modelId="{68F3B1E1-0420-4292-A306-8B73997B0820}" srcId="{E3BD0E0E-C14D-4A5A-B1F9-3D8099AB62C8}" destId="{C8F33C48-0FAD-4683-8DDA-86F42D958AF0}" srcOrd="0" destOrd="0" parTransId="{0082108A-72C0-4933-A68E-D51A630AE715}" sibTransId="{FC5A02CC-4786-4733-965A-B3C6FDD3A835}"/>
    <dgm:cxn modelId="{A063D927-25B3-43AE-8C1C-81532C65B489}" srcId="{E3BD0E0E-C14D-4A5A-B1F9-3D8099AB62C8}" destId="{7EE8DC15-B674-4633-AA78-CBDD029C90A7}" srcOrd="2" destOrd="0" parTransId="{F876303F-1C7C-4144-901F-6DF1F038A212}" sibTransId="{55280661-9CCD-4EA4-9743-308AF4520CB4}"/>
    <dgm:cxn modelId="{C7526474-AEA5-45C6-8699-DFF1209AB0D0}" srcId="{E3BD0E0E-C14D-4A5A-B1F9-3D8099AB62C8}" destId="{3529F691-B94B-49A1-A579-50C523E7340F}" srcOrd="1" destOrd="0" parTransId="{44395A8D-5CED-4325-9D5D-2972700BD71C}" sibTransId="{53158123-02F2-449F-8396-84D1C77C1DBB}"/>
    <dgm:cxn modelId="{29199021-BD85-4CCB-BF0A-47DF181C7163}" type="presOf" srcId="{44395A8D-5CED-4325-9D5D-2972700BD71C}" destId="{CA66CF5F-BA16-4D5F-B1B7-2B6487DC7FEF}" srcOrd="1" destOrd="0" presId="urn:microsoft.com/office/officeart/2005/8/layout/radial5"/>
    <dgm:cxn modelId="{7E00565F-14D3-4B51-98FF-E6F54BC3D814}" type="presOf" srcId="{81A3835E-FAD3-404D-A993-83E189376249}" destId="{D964B5B8-8F3E-4CE7-81CE-CAE08A44DC10}" srcOrd="0" destOrd="0" presId="urn:microsoft.com/office/officeart/2005/8/layout/radial5"/>
    <dgm:cxn modelId="{5F6C8094-DCC0-49A0-A035-CB052EE4016E}" type="presOf" srcId="{7EE8DC15-B674-4633-AA78-CBDD029C90A7}" destId="{C0228A1D-806C-43D1-BBA8-D4A2948AA80D}" srcOrd="0" destOrd="0" presId="urn:microsoft.com/office/officeart/2005/8/layout/radial5"/>
    <dgm:cxn modelId="{25DBF6FB-6AE3-4F49-8575-CEDAF0C32B8A}" type="presOf" srcId="{0082108A-72C0-4933-A68E-D51A630AE715}" destId="{D3129BF6-C169-4030-8E7C-4228B1E5F0B5}" srcOrd="0" destOrd="0" presId="urn:microsoft.com/office/officeart/2005/8/layout/radial5"/>
    <dgm:cxn modelId="{C99548CF-D62A-491A-A0FD-2123C1CA77DB}" type="presOf" srcId="{B423493F-C2B2-4BBD-98BF-C29971FABB3D}" destId="{E3F42DE9-526F-46A0-B1DC-37C2DC99049F}" srcOrd="0" destOrd="0" presId="urn:microsoft.com/office/officeart/2005/8/layout/radial5"/>
    <dgm:cxn modelId="{972E8278-71C1-41BB-8418-F40BF51D1A0F}" type="presOf" srcId="{3529F691-B94B-49A1-A579-50C523E7340F}" destId="{6A277AFB-97EB-4340-AB48-EF7183FB0BEA}" srcOrd="0" destOrd="0" presId="urn:microsoft.com/office/officeart/2005/8/layout/radial5"/>
    <dgm:cxn modelId="{FE2F852C-F09B-41BF-9135-9B9F0AA05FD5}" type="presOf" srcId="{E3BD0E0E-C14D-4A5A-B1F9-3D8099AB62C8}" destId="{959F3884-487A-4098-BAA7-41281F29CC78}" srcOrd="0" destOrd="0" presId="urn:microsoft.com/office/officeart/2005/8/layout/radial5"/>
    <dgm:cxn modelId="{ECD97438-8D95-4E34-B9E0-6C0B1AD3DDD0}" type="presParOf" srcId="{09952597-DF62-4AF3-A843-6C784234F6E3}" destId="{959F3884-487A-4098-BAA7-41281F29CC78}" srcOrd="0" destOrd="0" presId="urn:microsoft.com/office/officeart/2005/8/layout/radial5"/>
    <dgm:cxn modelId="{4E974616-AB91-4AED-943B-26A3FA567FC7}" type="presParOf" srcId="{09952597-DF62-4AF3-A843-6C784234F6E3}" destId="{D3129BF6-C169-4030-8E7C-4228B1E5F0B5}" srcOrd="1" destOrd="0" presId="urn:microsoft.com/office/officeart/2005/8/layout/radial5"/>
    <dgm:cxn modelId="{480EBC22-610B-44D0-BDCE-F8AF13901A28}" type="presParOf" srcId="{D3129BF6-C169-4030-8E7C-4228B1E5F0B5}" destId="{A263581F-F9DE-4615-89B9-329D468CD1EF}" srcOrd="0" destOrd="0" presId="urn:microsoft.com/office/officeart/2005/8/layout/radial5"/>
    <dgm:cxn modelId="{5B5B7F54-F913-4F55-9912-A233FE309100}" type="presParOf" srcId="{09952597-DF62-4AF3-A843-6C784234F6E3}" destId="{16D43BD7-3362-4077-B1D9-6AE0031F29AF}" srcOrd="2" destOrd="0" presId="urn:microsoft.com/office/officeart/2005/8/layout/radial5"/>
    <dgm:cxn modelId="{4066BE4A-089E-4312-8A2B-AF90AE3794D0}" type="presParOf" srcId="{09952597-DF62-4AF3-A843-6C784234F6E3}" destId="{DED4B5E9-E369-43C2-A75E-3C9AC4042145}" srcOrd="3" destOrd="0" presId="urn:microsoft.com/office/officeart/2005/8/layout/radial5"/>
    <dgm:cxn modelId="{9BFC2F2D-1913-4B77-9DEF-D1715B185320}" type="presParOf" srcId="{DED4B5E9-E369-43C2-A75E-3C9AC4042145}" destId="{CA66CF5F-BA16-4D5F-B1B7-2B6487DC7FEF}" srcOrd="0" destOrd="0" presId="urn:microsoft.com/office/officeart/2005/8/layout/radial5"/>
    <dgm:cxn modelId="{DFA87158-8983-46A1-8740-6DEAE864A752}" type="presParOf" srcId="{09952597-DF62-4AF3-A843-6C784234F6E3}" destId="{6A277AFB-97EB-4340-AB48-EF7183FB0BEA}" srcOrd="4" destOrd="0" presId="urn:microsoft.com/office/officeart/2005/8/layout/radial5"/>
    <dgm:cxn modelId="{88873526-1025-43F3-BF2D-0C34BDF3B0EF}" type="presParOf" srcId="{09952597-DF62-4AF3-A843-6C784234F6E3}" destId="{1D206601-3345-44AA-97AD-F558E3F8FB0A}" srcOrd="5" destOrd="0" presId="urn:microsoft.com/office/officeart/2005/8/layout/radial5"/>
    <dgm:cxn modelId="{294A7555-E9ED-47E2-8675-4073B54ABF3F}" type="presParOf" srcId="{1D206601-3345-44AA-97AD-F558E3F8FB0A}" destId="{458D7295-5FEA-427F-B7BA-C1D048F6A632}" srcOrd="0" destOrd="0" presId="urn:microsoft.com/office/officeart/2005/8/layout/radial5"/>
    <dgm:cxn modelId="{4F7E03AD-93A6-4283-8C55-AF137F70633F}" type="presParOf" srcId="{09952597-DF62-4AF3-A843-6C784234F6E3}" destId="{C0228A1D-806C-43D1-BBA8-D4A2948AA80D}" srcOrd="6" destOrd="0" presId="urn:microsoft.com/office/officeart/2005/8/layout/radial5"/>
    <dgm:cxn modelId="{662B17AA-ED0A-4258-8BC6-027FC0A95936}" type="presParOf" srcId="{09952597-DF62-4AF3-A843-6C784234F6E3}" destId="{E3F42DE9-526F-46A0-B1DC-37C2DC99049F}" srcOrd="7" destOrd="0" presId="urn:microsoft.com/office/officeart/2005/8/layout/radial5"/>
    <dgm:cxn modelId="{EF4F190A-8C0E-44E1-8B44-BD0FE129DCDC}" type="presParOf" srcId="{E3F42DE9-526F-46A0-B1DC-37C2DC99049F}" destId="{0B3D9C01-14EC-414D-9F31-206EF450E735}" srcOrd="0" destOrd="0" presId="urn:microsoft.com/office/officeart/2005/8/layout/radial5"/>
    <dgm:cxn modelId="{137E5305-9FCC-4475-94D8-91A2E9F6AB59}" type="presParOf" srcId="{09952597-DF62-4AF3-A843-6C784234F6E3}" destId="{D964B5B8-8F3E-4CE7-81CE-CAE08A44DC10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F61D57-4B8B-43C1-9A66-8B9FF5BABBFD}" type="doc">
      <dgm:prSet loTypeId="urn:microsoft.com/office/officeart/2005/8/layout/process5" loCatId="process" qsTypeId="urn:microsoft.com/office/officeart/2005/8/quickstyle/simple1" qsCatId="simple" csTypeId="urn:microsoft.com/office/officeart/2005/8/colors/colorful4" csCatId="colorful" phldr="1"/>
      <dgm:spPr/>
    </dgm:pt>
    <dgm:pt modelId="{E94C5239-2DC5-46FB-B994-04413EEC9D55}">
      <dgm:prSet phldrT="[Text]" custT="1"/>
      <dgm:spPr/>
      <dgm:t>
        <a:bodyPr/>
        <a:lstStyle/>
        <a:p>
          <a:r>
            <a:rPr lang="en-US" sz="1800" dirty="0" smtClean="0"/>
            <a:t>Diminished senses</a:t>
          </a:r>
          <a:endParaRPr lang="en-US" sz="1800" dirty="0"/>
        </a:p>
      </dgm:t>
    </dgm:pt>
    <dgm:pt modelId="{C0A2F2CD-713F-4F41-9BD8-2B5AE6451325}" type="parTrans" cxnId="{6D2C41B3-B45D-42D0-B525-BE30C84F119B}">
      <dgm:prSet/>
      <dgm:spPr/>
      <dgm:t>
        <a:bodyPr/>
        <a:lstStyle/>
        <a:p>
          <a:endParaRPr lang="en-US"/>
        </a:p>
      </dgm:t>
    </dgm:pt>
    <dgm:pt modelId="{56D43474-FD45-46F8-8ABD-85C91E37CC63}" type="sibTrans" cxnId="{6D2C41B3-B45D-42D0-B525-BE30C84F119B}">
      <dgm:prSet/>
      <dgm:spPr/>
      <dgm:t>
        <a:bodyPr/>
        <a:lstStyle/>
        <a:p>
          <a:endParaRPr lang="en-US"/>
        </a:p>
      </dgm:t>
    </dgm:pt>
    <dgm:pt modelId="{EA7D8BFB-0819-4EE8-A062-FD185D505822}">
      <dgm:prSet phldrT="[Text]" custT="1"/>
      <dgm:spPr/>
      <dgm:t>
        <a:bodyPr/>
        <a:lstStyle/>
        <a:p>
          <a:r>
            <a:rPr lang="en-US" sz="1800" dirty="0" smtClean="0"/>
            <a:t>Frequent oral and skin care</a:t>
          </a:r>
          <a:endParaRPr lang="en-US" sz="1800" dirty="0"/>
        </a:p>
      </dgm:t>
    </dgm:pt>
    <dgm:pt modelId="{7224D526-222E-4063-8F4D-CBE81D6235AF}" type="parTrans" cxnId="{BE9B3867-889A-4572-8A07-9056A11988B7}">
      <dgm:prSet/>
      <dgm:spPr/>
      <dgm:t>
        <a:bodyPr/>
        <a:lstStyle/>
        <a:p>
          <a:endParaRPr lang="en-US"/>
        </a:p>
      </dgm:t>
    </dgm:pt>
    <dgm:pt modelId="{E8151B25-857A-4689-A42A-4E467ED910D0}" type="sibTrans" cxnId="{BE9B3867-889A-4572-8A07-9056A11988B7}">
      <dgm:prSet/>
      <dgm:spPr/>
      <dgm:t>
        <a:bodyPr/>
        <a:lstStyle/>
        <a:p>
          <a:endParaRPr lang="en-US"/>
        </a:p>
      </dgm:t>
    </dgm:pt>
    <dgm:pt modelId="{0B6CC43A-2BAD-4FEE-B807-FD812FD98951}">
      <dgm:prSet phldrT="[Text]" custT="1"/>
      <dgm:spPr/>
      <dgm:t>
        <a:bodyPr/>
        <a:lstStyle/>
        <a:p>
          <a:r>
            <a:rPr lang="en-US" sz="1800" dirty="0" smtClean="0"/>
            <a:t>Promote comfort</a:t>
          </a:r>
          <a:endParaRPr lang="en-US" sz="1800" dirty="0"/>
        </a:p>
      </dgm:t>
    </dgm:pt>
    <dgm:pt modelId="{3A3519F8-490A-44FB-9147-8663FD6A3730}" type="parTrans" cxnId="{9257D0E0-DF07-4EF3-8650-E0C5BF069112}">
      <dgm:prSet/>
      <dgm:spPr/>
      <dgm:t>
        <a:bodyPr/>
        <a:lstStyle/>
        <a:p>
          <a:endParaRPr lang="en-US"/>
        </a:p>
      </dgm:t>
    </dgm:pt>
    <dgm:pt modelId="{F5215587-FFFA-4DD5-A0C2-FBE9F58775B3}" type="sibTrans" cxnId="{9257D0E0-DF07-4EF3-8650-E0C5BF069112}">
      <dgm:prSet/>
      <dgm:spPr/>
      <dgm:t>
        <a:bodyPr/>
        <a:lstStyle/>
        <a:p>
          <a:endParaRPr lang="en-US"/>
        </a:p>
      </dgm:t>
    </dgm:pt>
    <dgm:pt modelId="{EC8D305B-A200-4797-B9CF-0E8C9517DEF0}">
      <dgm:prSet phldrT="[Text]" custT="1"/>
      <dgm:spPr/>
      <dgm:t>
        <a:bodyPr/>
        <a:lstStyle/>
        <a:p>
          <a:r>
            <a:rPr lang="en-US" sz="1800" dirty="0" smtClean="0"/>
            <a:t>Comfortable environment</a:t>
          </a:r>
          <a:endParaRPr lang="en-US" sz="1800" dirty="0"/>
        </a:p>
      </dgm:t>
    </dgm:pt>
    <dgm:pt modelId="{A3E0F322-626F-429B-8615-ECC81D2E9ADC}" type="parTrans" cxnId="{B1EA7FFF-988C-4BAA-87AE-45B446A8F865}">
      <dgm:prSet/>
      <dgm:spPr/>
      <dgm:t>
        <a:bodyPr/>
        <a:lstStyle/>
        <a:p>
          <a:endParaRPr lang="en-US"/>
        </a:p>
      </dgm:t>
    </dgm:pt>
    <dgm:pt modelId="{F9B8359E-726F-4003-80AD-B3E032CFF1DC}" type="sibTrans" cxnId="{B1EA7FFF-988C-4BAA-87AE-45B446A8F865}">
      <dgm:prSet/>
      <dgm:spPr/>
      <dgm:t>
        <a:bodyPr/>
        <a:lstStyle/>
        <a:p>
          <a:endParaRPr lang="en-US"/>
        </a:p>
      </dgm:t>
    </dgm:pt>
    <dgm:pt modelId="{2E26D651-DF81-4CCC-887E-2F9FFD321998}">
      <dgm:prSet phldrT="[Text]" custT="1"/>
      <dgm:spPr/>
      <dgm:t>
        <a:bodyPr/>
        <a:lstStyle/>
        <a:p>
          <a:r>
            <a:rPr lang="en-US" sz="1800" dirty="0" smtClean="0"/>
            <a:t>Provide emotional and spiritual support</a:t>
          </a:r>
          <a:endParaRPr lang="en-US" sz="1800" dirty="0"/>
        </a:p>
      </dgm:t>
    </dgm:pt>
    <dgm:pt modelId="{9C62FE4C-691F-4361-8C15-04BF48115CA0}" type="parTrans" cxnId="{1490CF24-799A-4D01-96F9-C69FA40C7AD7}">
      <dgm:prSet/>
      <dgm:spPr/>
      <dgm:t>
        <a:bodyPr/>
        <a:lstStyle/>
        <a:p>
          <a:endParaRPr lang="en-US"/>
        </a:p>
      </dgm:t>
    </dgm:pt>
    <dgm:pt modelId="{88ABDFCD-1A0B-459B-A3EC-C46667206A01}" type="sibTrans" cxnId="{1490CF24-799A-4D01-96F9-C69FA40C7AD7}">
      <dgm:prSet/>
      <dgm:spPr/>
      <dgm:t>
        <a:bodyPr/>
        <a:lstStyle/>
        <a:p>
          <a:endParaRPr lang="en-US"/>
        </a:p>
      </dgm:t>
    </dgm:pt>
    <dgm:pt modelId="{912D3AED-279E-418C-AC9C-A68C6FA8F323}">
      <dgm:prSet phldrT="[Text]" custT="1"/>
      <dgm:spPr/>
      <dgm:t>
        <a:bodyPr/>
        <a:lstStyle/>
        <a:p>
          <a:r>
            <a:rPr lang="en-US" sz="1800" dirty="0" smtClean="0"/>
            <a:t>Listen and be present</a:t>
          </a:r>
          <a:endParaRPr lang="en-US" sz="1800" dirty="0"/>
        </a:p>
      </dgm:t>
    </dgm:pt>
    <dgm:pt modelId="{9E599907-F60D-417F-BBF5-8A9BC9FC9EB2}" type="parTrans" cxnId="{AF959BFE-8677-4C86-8C86-11B0659D6F4D}">
      <dgm:prSet/>
      <dgm:spPr/>
      <dgm:t>
        <a:bodyPr/>
        <a:lstStyle/>
        <a:p>
          <a:endParaRPr lang="en-US"/>
        </a:p>
      </dgm:t>
    </dgm:pt>
    <dgm:pt modelId="{170C9E34-C882-469B-B01C-421A545016B8}" type="sibTrans" cxnId="{AF959BFE-8677-4C86-8C86-11B0659D6F4D}">
      <dgm:prSet/>
      <dgm:spPr/>
      <dgm:t>
        <a:bodyPr/>
        <a:lstStyle/>
        <a:p>
          <a:endParaRPr lang="en-US"/>
        </a:p>
      </dgm:t>
    </dgm:pt>
    <dgm:pt modelId="{35617071-C8A3-4BF2-97A9-214F7D8B9884}" type="pres">
      <dgm:prSet presAssocID="{16F61D57-4B8B-43C1-9A66-8B9FF5BABBFD}" presName="diagram" presStyleCnt="0">
        <dgm:presLayoutVars>
          <dgm:dir/>
          <dgm:resizeHandles val="exact"/>
        </dgm:presLayoutVars>
      </dgm:prSet>
      <dgm:spPr/>
    </dgm:pt>
    <dgm:pt modelId="{02FC1C50-7141-4B0D-BD1D-A67428162072}" type="pres">
      <dgm:prSet presAssocID="{E94C5239-2DC5-46FB-B994-04413EEC9D5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8ED6D2-42E1-4ED4-93F4-19846E041F28}" type="pres">
      <dgm:prSet presAssocID="{56D43474-FD45-46F8-8ABD-85C91E37CC63}" presName="sibTrans" presStyleLbl="sibTrans2D1" presStyleIdx="0" presStyleCnt="5"/>
      <dgm:spPr/>
      <dgm:t>
        <a:bodyPr/>
        <a:lstStyle/>
        <a:p>
          <a:endParaRPr lang="en-US"/>
        </a:p>
      </dgm:t>
    </dgm:pt>
    <dgm:pt modelId="{BAB84B34-5CD3-4EC0-8581-3BD078DF7ED0}" type="pres">
      <dgm:prSet presAssocID="{56D43474-FD45-46F8-8ABD-85C91E37CC63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02170A44-6530-42B2-B527-81C40A6BA75B}" type="pres">
      <dgm:prSet presAssocID="{EA7D8BFB-0819-4EE8-A062-FD185D50582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382CC3-1EBA-4B1E-9428-8A658E014936}" type="pres">
      <dgm:prSet presAssocID="{E8151B25-857A-4689-A42A-4E467ED910D0}" presName="sibTrans" presStyleLbl="sibTrans2D1" presStyleIdx="1" presStyleCnt="5"/>
      <dgm:spPr/>
      <dgm:t>
        <a:bodyPr/>
        <a:lstStyle/>
        <a:p>
          <a:endParaRPr lang="en-US"/>
        </a:p>
      </dgm:t>
    </dgm:pt>
    <dgm:pt modelId="{A3BF1307-6803-4614-9AE1-ACD088D3B646}" type="pres">
      <dgm:prSet presAssocID="{E8151B25-857A-4689-A42A-4E467ED910D0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C89EAFAC-D6C2-40DB-B743-96F7BA0EB596}" type="pres">
      <dgm:prSet presAssocID="{0B6CC43A-2BAD-4FEE-B807-FD812FD9895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53B9D1-2A39-45F7-951E-79E13AEC2DF2}" type="pres">
      <dgm:prSet presAssocID="{F5215587-FFFA-4DD5-A0C2-FBE9F58775B3}" presName="sibTrans" presStyleLbl="sibTrans2D1" presStyleIdx="2" presStyleCnt="5"/>
      <dgm:spPr/>
      <dgm:t>
        <a:bodyPr/>
        <a:lstStyle/>
        <a:p>
          <a:endParaRPr lang="en-US"/>
        </a:p>
      </dgm:t>
    </dgm:pt>
    <dgm:pt modelId="{6F5B6CD3-35D6-4A4B-B1CE-2943AC8CB307}" type="pres">
      <dgm:prSet presAssocID="{F5215587-FFFA-4DD5-A0C2-FBE9F58775B3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3BBAA256-F2D7-4D2A-91CF-40550AD20528}" type="pres">
      <dgm:prSet presAssocID="{EC8D305B-A200-4797-B9CF-0E8C9517DEF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A0CC31-1C75-4EF9-BE17-15129A92CFCB}" type="pres">
      <dgm:prSet presAssocID="{F9B8359E-726F-4003-80AD-B3E032CFF1DC}" presName="sibTrans" presStyleLbl="sibTrans2D1" presStyleIdx="3" presStyleCnt="5"/>
      <dgm:spPr/>
      <dgm:t>
        <a:bodyPr/>
        <a:lstStyle/>
        <a:p>
          <a:endParaRPr lang="en-US"/>
        </a:p>
      </dgm:t>
    </dgm:pt>
    <dgm:pt modelId="{64EEECDC-A30A-4365-9B67-64EF3BED59F8}" type="pres">
      <dgm:prSet presAssocID="{F9B8359E-726F-4003-80AD-B3E032CFF1DC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C64E5D54-B83A-4F03-A0A7-F34172136DF0}" type="pres">
      <dgm:prSet presAssocID="{2E26D651-DF81-4CCC-887E-2F9FFD32199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4C806A-4135-4190-9233-EAE947BBE051}" type="pres">
      <dgm:prSet presAssocID="{88ABDFCD-1A0B-459B-A3EC-C46667206A01}" presName="sibTrans" presStyleLbl="sibTrans2D1" presStyleIdx="4" presStyleCnt="5"/>
      <dgm:spPr/>
      <dgm:t>
        <a:bodyPr/>
        <a:lstStyle/>
        <a:p>
          <a:endParaRPr lang="en-US"/>
        </a:p>
      </dgm:t>
    </dgm:pt>
    <dgm:pt modelId="{0356E2D2-6D73-43AA-83FC-94C2812C90A7}" type="pres">
      <dgm:prSet presAssocID="{88ABDFCD-1A0B-459B-A3EC-C46667206A01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69FA9E5D-B7DD-451C-ACB2-24C274CB1C2C}" type="pres">
      <dgm:prSet presAssocID="{912D3AED-279E-418C-AC9C-A68C6FA8F32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BC7033-8231-4E2A-B8A2-7CC84CDE5241}" type="presOf" srcId="{E94C5239-2DC5-46FB-B994-04413EEC9D55}" destId="{02FC1C50-7141-4B0D-BD1D-A67428162072}" srcOrd="0" destOrd="0" presId="urn:microsoft.com/office/officeart/2005/8/layout/process5"/>
    <dgm:cxn modelId="{AF959BFE-8677-4C86-8C86-11B0659D6F4D}" srcId="{16F61D57-4B8B-43C1-9A66-8B9FF5BABBFD}" destId="{912D3AED-279E-418C-AC9C-A68C6FA8F323}" srcOrd="5" destOrd="0" parTransId="{9E599907-F60D-417F-BBF5-8A9BC9FC9EB2}" sibTransId="{170C9E34-C882-469B-B01C-421A545016B8}"/>
    <dgm:cxn modelId="{FFEA3B43-89C3-4C46-96E7-45CEF1B12F60}" type="presOf" srcId="{E8151B25-857A-4689-A42A-4E467ED910D0}" destId="{34382CC3-1EBA-4B1E-9428-8A658E014936}" srcOrd="0" destOrd="0" presId="urn:microsoft.com/office/officeart/2005/8/layout/process5"/>
    <dgm:cxn modelId="{C86B423F-C0FE-4070-A3C6-03B0A0FDC84F}" type="presOf" srcId="{F5215587-FFFA-4DD5-A0C2-FBE9F58775B3}" destId="{6F5B6CD3-35D6-4A4B-B1CE-2943AC8CB307}" srcOrd="1" destOrd="0" presId="urn:microsoft.com/office/officeart/2005/8/layout/process5"/>
    <dgm:cxn modelId="{0EE8E321-BF74-445C-B44A-47F820AD7B9D}" type="presOf" srcId="{EC8D305B-A200-4797-B9CF-0E8C9517DEF0}" destId="{3BBAA256-F2D7-4D2A-91CF-40550AD20528}" srcOrd="0" destOrd="0" presId="urn:microsoft.com/office/officeart/2005/8/layout/process5"/>
    <dgm:cxn modelId="{29639014-9794-4DE2-A486-FC3614A6ABBB}" type="presOf" srcId="{16F61D57-4B8B-43C1-9A66-8B9FF5BABBFD}" destId="{35617071-C8A3-4BF2-97A9-214F7D8B9884}" srcOrd="0" destOrd="0" presId="urn:microsoft.com/office/officeart/2005/8/layout/process5"/>
    <dgm:cxn modelId="{AB83FE23-E44B-41AC-9EFA-3D9F2ACEA124}" type="presOf" srcId="{56D43474-FD45-46F8-8ABD-85C91E37CC63}" destId="{BAB84B34-5CD3-4EC0-8581-3BD078DF7ED0}" srcOrd="1" destOrd="0" presId="urn:microsoft.com/office/officeart/2005/8/layout/process5"/>
    <dgm:cxn modelId="{B7010B51-EC61-4592-A0DA-A54E5E0B3E85}" type="presOf" srcId="{F9B8359E-726F-4003-80AD-B3E032CFF1DC}" destId="{64EEECDC-A30A-4365-9B67-64EF3BED59F8}" srcOrd="1" destOrd="0" presId="urn:microsoft.com/office/officeart/2005/8/layout/process5"/>
    <dgm:cxn modelId="{FF4F0C04-85DC-4F10-BBEA-F8C7574F28AD}" type="presOf" srcId="{88ABDFCD-1A0B-459B-A3EC-C46667206A01}" destId="{0356E2D2-6D73-43AA-83FC-94C2812C90A7}" srcOrd="1" destOrd="0" presId="urn:microsoft.com/office/officeart/2005/8/layout/process5"/>
    <dgm:cxn modelId="{678B69C4-9125-4E81-92E9-6F9C98B5C31B}" type="presOf" srcId="{F9B8359E-726F-4003-80AD-B3E032CFF1DC}" destId="{0BA0CC31-1C75-4EF9-BE17-15129A92CFCB}" srcOrd="0" destOrd="0" presId="urn:microsoft.com/office/officeart/2005/8/layout/process5"/>
    <dgm:cxn modelId="{9257D0E0-DF07-4EF3-8650-E0C5BF069112}" srcId="{16F61D57-4B8B-43C1-9A66-8B9FF5BABBFD}" destId="{0B6CC43A-2BAD-4FEE-B807-FD812FD98951}" srcOrd="2" destOrd="0" parTransId="{3A3519F8-490A-44FB-9147-8663FD6A3730}" sibTransId="{F5215587-FFFA-4DD5-A0C2-FBE9F58775B3}"/>
    <dgm:cxn modelId="{11CCE96C-8BDF-4B19-8CE4-184871703389}" type="presOf" srcId="{2E26D651-DF81-4CCC-887E-2F9FFD321998}" destId="{C64E5D54-B83A-4F03-A0A7-F34172136DF0}" srcOrd="0" destOrd="0" presId="urn:microsoft.com/office/officeart/2005/8/layout/process5"/>
    <dgm:cxn modelId="{A3B2950A-5799-4777-A695-E3F3B4891544}" type="presOf" srcId="{E8151B25-857A-4689-A42A-4E467ED910D0}" destId="{A3BF1307-6803-4614-9AE1-ACD088D3B646}" srcOrd="1" destOrd="0" presId="urn:microsoft.com/office/officeart/2005/8/layout/process5"/>
    <dgm:cxn modelId="{4656CEDF-B851-422F-86F0-7D782838A33D}" type="presOf" srcId="{912D3AED-279E-418C-AC9C-A68C6FA8F323}" destId="{69FA9E5D-B7DD-451C-ACB2-24C274CB1C2C}" srcOrd="0" destOrd="0" presId="urn:microsoft.com/office/officeart/2005/8/layout/process5"/>
    <dgm:cxn modelId="{124FF17D-3B46-4A1A-88C8-4D72B86175B6}" type="presOf" srcId="{EA7D8BFB-0819-4EE8-A062-FD185D505822}" destId="{02170A44-6530-42B2-B527-81C40A6BA75B}" srcOrd="0" destOrd="0" presId="urn:microsoft.com/office/officeart/2005/8/layout/process5"/>
    <dgm:cxn modelId="{3D9F6401-14D9-4802-9F0F-BF64CE810B1E}" type="presOf" srcId="{0B6CC43A-2BAD-4FEE-B807-FD812FD98951}" destId="{C89EAFAC-D6C2-40DB-B743-96F7BA0EB596}" srcOrd="0" destOrd="0" presId="urn:microsoft.com/office/officeart/2005/8/layout/process5"/>
    <dgm:cxn modelId="{4FB400CE-F113-4674-BEAF-D13CBE11ADCE}" type="presOf" srcId="{F5215587-FFFA-4DD5-A0C2-FBE9F58775B3}" destId="{C253B9D1-2A39-45F7-951E-79E13AEC2DF2}" srcOrd="0" destOrd="0" presId="urn:microsoft.com/office/officeart/2005/8/layout/process5"/>
    <dgm:cxn modelId="{A9149087-EA1A-4ACB-B423-B95510974B1B}" type="presOf" srcId="{56D43474-FD45-46F8-8ABD-85C91E37CC63}" destId="{278ED6D2-42E1-4ED4-93F4-19846E041F28}" srcOrd="0" destOrd="0" presId="urn:microsoft.com/office/officeart/2005/8/layout/process5"/>
    <dgm:cxn modelId="{BE9B3867-889A-4572-8A07-9056A11988B7}" srcId="{16F61D57-4B8B-43C1-9A66-8B9FF5BABBFD}" destId="{EA7D8BFB-0819-4EE8-A062-FD185D505822}" srcOrd="1" destOrd="0" parTransId="{7224D526-222E-4063-8F4D-CBE81D6235AF}" sibTransId="{E8151B25-857A-4689-A42A-4E467ED910D0}"/>
    <dgm:cxn modelId="{E14999D9-6219-4BB0-8025-A902F695F11C}" type="presOf" srcId="{88ABDFCD-1A0B-459B-A3EC-C46667206A01}" destId="{DD4C806A-4135-4190-9233-EAE947BBE051}" srcOrd="0" destOrd="0" presId="urn:microsoft.com/office/officeart/2005/8/layout/process5"/>
    <dgm:cxn modelId="{B1EA7FFF-988C-4BAA-87AE-45B446A8F865}" srcId="{16F61D57-4B8B-43C1-9A66-8B9FF5BABBFD}" destId="{EC8D305B-A200-4797-B9CF-0E8C9517DEF0}" srcOrd="3" destOrd="0" parTransId="{A3E0F322-626F-429B-8615-ECC81D2E9ADC}" sibTransId="{F9B8359E-726F-4003-80AD-B3E032CFF1DC}"/>
    <dgm:cxn modelId="{1490CF24-799A-4D01-96F9-C69FA40C7AD7}" srcId="{16F61D57-4B8B-43C1-9A66-8B9FF5BABBFD}" destId="{2E26D651-DF81-4CCC-887E-2F9FFD321998}" srcOrd="4" destOrd="0" parTransId="{9C62FE4C-691F-4361-8C15-04BF48115CA0}" sibTransId="{88ABDFCD-1A0B-459B-A3EC-C46667206A01}"/>
    <dgm:cxn modelId="{6D2C41B3-B45D-42D0-B525-BE30C84F119B}" srcId="{16F61D57-4B8B-43C1-9A66-8B9FF5BABBFD}" destId="{E94C5239-2DC5-46FB-B994-04413EEC9D55}" srcOrd="0" destOrd="0" parTransId="{C0A2F2CD-713F-4F41-9BD8-2B5AE6451325}" sibTransId="{56D43474-FD45-46F8-8ABD-85C91E37CC63}"/>
    <dgm:cxn modelId="{5264AF3B-C421-46F4-A5C5-3B77BB034237}" type="presParOf" srcId="{35617071-C8A3-4BF2-97A9-214F7D8B9884}" destId="{02FC1C50-7141-4B0D-BD1D-A67428162072}" srcOrd="0" destOrd="0" presId="urn:microsoft.com/office/officeart/2005/8/layout/process5"/>
    <dgm:cxn modelId="{8002B698-63DA-4F8E-9B28-B0D1569B8D07}" type="presParOf" srcId="{35617071-C8A3-4BF2-97A9-214F7D8B9884}" destId="{278ED6D2-42E1-4ED4-93F4-19846E041F28}" srcOrd="1" destOrd="0" presId="urn:microsoft.com/office/officeart/2005/8/layout/process5"/>
    <dgm:cxn modelId="{B52359E3-81AA-452F-B154-A091F0544DC7}" type="presParOf" srcId="{278ED6D2-42E1-4ED4-93F4-19846E041F28}" destId="{BAB84B34-5CD3-4EC0-8581-3BD078DF7ED0}" srcOrd="0" destOrd="0" presId="urn:microsoft.com/office/officeart/2005/8/layout/process5"/>
    <dgm:cxn modelId="{DB027AE2-F52C-4F7F-8428-67F836775820}" type="presParOf" srcId="{35617071-C8A3-4BF2-97A9-214F7D8B9884}" destId="{02170A44-6530-42B2-B527-81C40A6BA75B}" srcOrd="2" destOrd="0" presId="urn:microsoft.com/office/officeart/2005/8/layout/process5"/>
    <dgm:cxn modelId="{5D697E66-14AB-4C39-B337-3BCB27A30B4F}" type="presParOf" srcId="{35617071-C8A3-4BF2-97A9-214F7D8B9884}" destId="{34382CC3-1EBA-4B1E-9428-8A658E014936}" srcOrd="3" destOrd="0" presId="urn:microsoft.com/office/officeart/2005/8/layout/process5"/>
    <dgm:cxn modelId="{05F4D203-4D1E-45F9-92C0-B19A58C252BA}" type="presParOf" srcId="{34382CC3-1EBA-4B1E-9428-8A658E014936}" destId="{A3BF1307-6803-4614-9AE1-ACD088D3B646}" srcOrd="0" destOrd="0" presId="urn:microsoft.com/office/officeart/2005/8/layout/process5"/>
    <dgm:cxn modelId="{3C8A4897-832E-446D-9D46-A0BFE0ADEFE9}" type="presParOf" srcId="{35617071-C8A3-4BF2-97A9-214F7D8B9884}" destId="{C89EAFAC-D6C2-40DB-B743-96F7BA0EB596}" srcOrd="4" destOrd="0" presId="urn:microsoft.com/office/officeart/2005/8/layout/process5"/>
    <dgm:cxn modelId="{C2F406D5-36F2-41E8-B4DA-F11FE094F294}" type="presParOf" srcId="{35617071-C8A3-4BF2-97A9-214F7D8B9884}" destId="{C253B9D1-2A39-45F7-951E-79E13AEC2DF2}" srcOrd="5" destOrd="0" presId="urn:microsoft.com/office/officeart/2005/8/layout/process5"/>
    <dgm:cxn modelId="{1E54BC7D-4FAD-4B57-B037-B969321803B7}" type="presParOf" srcId="{C253B9D1-2A39-45F7-951E-79E13AEC2DF2}" destId="{6F5B6CD3-35D6-4A4B-B1CE-2943AC8CB307}" srcOrd="0" destOrd="0" presId="urn:microsoft.com/office/officeart/2005/8/layout/process5"/>
    <dgm:cxn modelId="{AEBAE2F3-9966-41A0-9D64-D87516881FDA}" type="presParOf" srcId="{35617071-C8A3-4BF2-97A9-214F7D8B9884}" destId="{3BBAA256-F2D7-4D2A-91CF-40550AD20528}" srcOrd="6" destOrd="0" presId="urn:microsoft.com/office/officeart/2005/8/layout/process5"/>
    <dgm:cxn modelId="{0A7F7F4D-1FC3-4F2A-B015-7522F168AE7B}" type="presParOf" srcId="{35617071-C8A3-4BF2-97A9-214F7D8B9884}" destId="{0BA0CC31-1C75-4EF9-BE17-15129A92CFCB}" srcOrd="7" destOrd="0" presId="urn:microsoft.com/office/officeart/2005/8/layout/process5"/>
    <dgm:cxn modelId="{054A489C-7992-4AC0-B034-C5A0A1BB6BB5}" type="presParOf" srcId="{0BA0CC31-1C75-4EF9-BE17-15129A92CFCB}" destId="{64EEECDC-A30A-4365-9B67-64EF3BED59F8}" srcOrd="0" destOrd="0" presId="urn:microsoft.com/office/officeart/2005/8/layout/process5"/>
    <dgm:cxn modelId="{8B414649-D0ED-4566-8D59-040B902D1E05}" type="presParOf" srcId="{35617071-C8A3-4BF2-97A9-214F7D8B9884}" destId="{C64E5D54-B83A-4F03-A0A7-F34172136DF0}" srcOrd="8" destOrd="0" presId="urn:microsoft.com/office/officeart/2005/8/layout/process5"/>
    <dgm:cxn modelId="{6B81C4AF-19EE-4539-A467-A4764E91E7B9}" type="presParOf" srcId="{35617071-C8A3-4BF2-97A9-214F7D8B9884}" destId="{DD4C806A-4135-4190-9233-EAE947BBE051}" srcOrd="9" destOrd="0" presId="urn:microsoft.com/office/officeart/2005/8/layout/process5"/>
    <dgm:cxn modelId="{8067926F-C38B-4FCB-957B-B68FE3D93AA1}" type="presParOf" srcId="{DD4C806A-4135-4190-9233-EAE947BBE051}" destId="{0356E2D2-6D73-43AA-83FC-94C2812C90A7}" srcOrd="0" destOrd="0" presId="urn:microsoft.com/office/officeart/2005/8/layout/process5"/>
    <dgm:cxn modelId="{17D28176-E73F-4C34-B325-3920A9ED33F5}" type="presParOf" srcId="{35617071-C8A3-4BF2-97A9-214F7D8B9884}" destId="{69FA9E5D-B7DD-451C-ACB2-24C274CB1C2C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2215DF3-3133-4492-A323-27E4DBA2F960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7E29C7A-FDF2-4FC5-8A8D-CB62BFDFC132}">
      <dgm:prSet phldrT="[Text]"/>
      <dgm:spPr/>
      <dgm:t>
        <a:bodyPr/>
        <a:lstStyle/>
        <a:p>
          <a:r>
            <a:rPr lang="en-US" dirty="0" smtClean="0"/>
            <a:t>Ways to treat the dying with dignity and respect:</a:t>
          </a:r>
          <a:endParaRPr lang="en-US" dirty="0"/>
        </a:p>
      </dgm:t>
    </dgm:pt>
    <dgm:pt modelId="{D532002C-5D84-4E4E-99F6-845A421E515E}" type="parTrans" cxnId="{F41C60BF-79D5-4DFA-A478-771217E69EFC}">
      <dgm:prSet/>
      <dgm:spPr/>
      <dgm:t>
        <a:bodyPr/>
        <a:lstStyle/>
        <a:p>
          <a:endParaRPr lang="en-US"/>
        </a:p>
      </dgm:t>
    </dgm:pt>
    <dgm:pt modelId="{4838C5AE-280B-4FE6-B1A2-D00E03B090FC}" type="sibTrans" cxnId="{F41C60BF-79D5-4DFA-A478-771217E69EFC}">
      <dgm:prSet/>
      <dgm:spPr/>
      <dgm:t>
        <a:bodyPr/>
        <a:lstStyle/>
        <a:p>
          <a:endParaRPr lang="en-US"/>
        </a:p>
      </dgm:t>
    </dgm:pt>
    <dgm:pt modelId="{C2180644-4954-4764-9CAA-04CEEFBB0506}">
      <dgm:prSet phldrT="[Text]"/>
      <dgm:spPr/>
      <dgm:t>
        <a:bodyPr/>
        <a:lstStyle/>
        <a:p>
          <a:r>
            <a:rPr lang="en-US" i="1" dirty="0" smtClean="0"/>
            <a:t>The Dying Person’s Bill of Rights</a:t>
          </a:r>
          <a:endParaRPr lang="en-US" i="1" dirty="0"/>
        </a:p>
      </dgm:t>
    </dgm:pt>
    <dgm:pt modelId="{C9C8D7F1-C6C0-44C5-AA22-55342EDC2E53}" type="parTrans" cxnId="{8759C4EC-3E09-4E8A-9C01-73EC712A8980}">
      <dgm:prSet/>
      <dgm:spPr/>
      <dgm:t>
        <a:bodyPr/>
        <a:lstStyle/>
        <a:p>
          <a:endParaRPr lang="en-US"/>
        </a:p>
      </dgm:t>
    </dgm:pt>
    <dgm:pt modelId="{4BAF1B05-70A0-4D31-8908-75ABA83754DE}" type="sibTrans" cxnId="{8759C4EC-3E09-4E8A-9C01-73EC712A8980}">
      <dgm:prSet/>
      <dgm:spPr/>
      <dgm:t>
        <a:bodyPr/>
        <a:lstStyle/>
        <a:p>
          <a:endParaRPr lang="en-US"/>
        </a:p>
      </dgm:t>
    </dgm:pt>
    <dgm:pt modelId="{ACC7CDA3-9F63-4B90-996B-EEC856739655}">
      <dgm:prSet phldrT="[Text]"/>
      <dgm:spPr/>
      <dgm:t>
        <a:bodyPr/>
        <a:lstStyle/>
        <a:p>
          <a:r>
            <a:rPr lang="en-US" dirty="0" smtClean="0"/>
            <a:t>Right to refuse treatment</a:t>
          </a:r>
          <a:endParaRPr lang="en-US" dirty="0"/>
        </a:p>
      </dgm:t>
    </dgm:pt>
    <dgm:pt modelId="{CA47745D-C2F5-4523-82D6-7EEEEDDA9D3A}" type="parTrans" cxnId="{DBBA9A9C-A8AD-49B7-8010-1EE859130F2C}">
      <dgm:prSet/>
      <dgm:spPr/>
      <dgm:t>
        <a:bodyPr/>
        <a:lstStyle/>
        <a:p>
          <a:endParaRPr lang="en-US"/>
        </a:p>
      </dgm:t>
    </dgm:pt>
    <dgm:pt modelId="{CBAEE0F7-8B45-40C0-8044-8AC980DB1F65}" type="sibTrans" cxnId="{DBBA9A9C-A8AD-49B7-8010-1EE859130F2C}">
      <dgm:prSet/>
      <dgm:spPr/>
      <dgm:t>
        <a:bodyPr/>
        <a:lstStyle/>
        <a:p>
          <a:endParaRPr lang="en-US"/>
        </a:p>
      </dgm:t>
    </dgm:pt>
    <dgm:pt modelId="{B4D6D964-3A47-4BF0-8C1A-55A1DE0AFAA9}">
      <dgm:prSet phldrT="[Text]"/>
      <dgm:spPr/>
      <dgm:t>
        <a:bodyPr/>
        <a:lstStyle/>
        <a:p>
          <a:r>
            <a:rPr lang="en-US" dirty="0" smtClean="0"/>
            <a:t>Right to visitors</a:t>
          </a:r>
          <a:endParaRPr lang="en-US" dirty="0"/>
        </a:p>
      </dgm:t>
    </dgm:pt>
    <dgm:pt modelId="{F12E45A1-3F45-4DCA-BEB6-B0EE6FD0CD61}" type="parTrans" cxnId="{7F080963-D8D3-4A6C-B90C-FFF194ECA408}">
      <dgm:prSet/>
      <dgm:spPr/>
      <dgm:t>
        <a:bodyPr/>
        <a:lstStyle/>
        <a:p>
          <a:endParaRPr lang="en-US"/>
        </a:p>
      </dgm:t>
    </dgm:pt>
    <dgm:pt modelId="{9B972543-0438-4FEF-B198-DFCBEE9E3E4C}" type="sibTrans" cxnId="{7F080963-D8D3-4A6C-B90C-FFF194ECA408}">
      <dgm:prSet/>
      <dgm:spPr/>
      <dgm:t>
        <a:bodyPr/>
        <a:lstStyle/>
        <a:p>
          <a:endParaRPr lang="en-US"/>
        </a:p>
      </dgm:t>
    </dgm:pt>
    <dgm:pt modelId="{8F018036-9B32-410D-A4E7-C0CC0FF24F6A}">
      <dgm:prSet phldrT="[Text]"/>
      <dgm:spPr/>
      <dgm:t>
        <a:bodyPr/>
        <a:lstStyle/>
        <a:p>
          <a:r>
            <a:rPr lang="en-US" dirty="0" smtClean="0"/>
            <a:t>Promote privacy</a:t>
          </a:r>
          <a:endParaRPr lang="en-US" dirty="0"/>
        </a:p>
      </dgm:t>
    </dgm:pt>
    <dgm:pt modelId="{3DDBD1B0-1108-45D0-AE9D-F2CAE1C2CB9D}" type="parTrans" cxnId="{BA72652C-F0AF-4320-A01F-AFDBF6857A15}">
      <dgm:prSet/>
      <dgm:spPr/>
      <dgm:t>
        <a:bodyPr/>
        <a:lstStyle/>
        <a:p>
          <a:endParaRPr lang="en-US"/>
        </a:p>
      </dgm:t>
    </dgm:pt>
    <dgm:pt modelId="{6DA20B62-E7B8-4AD3-923B-D2E18E9EC94A}" type="sibTrans" cxnId="{BA72652C-F0AF-4320-A01F-AFDBF6857A15}">
      <dgm:prSet/>
      <dgm:spPr/>
      <dgm:t>
        <a:bodyPr/>
        <a:lstStyle/>
        <a:p>
          <a:endParaRPr lang="en-US"/>
        </a:p>
      </dgm:t>
    </dgm:pt>
    <dgm:pt modelId="{FC64B5D1-28F2-4680-99FC-4E814E598817}">
      <dgm:prSet phldrT="[Text]"/>
      <dgm:spPr/>
      <dgm:t>
        <a:bodyPr/>
        <a:lstStyle/>
        <a:p>
          <a:r>
            <a:rPr lang="en-US" dirty="0" smtClean="0"/>
            <a:t>Respect their wishes</a:t>
          </a:r>
          <a:endParaRPr lang="en-US" dirty="0"/>
        </a:p>
      </dgm:t>
    </dgm:pt>
    <dgm:pt modelId="{02AC97E0-6EAF-4216-A749-E0845DE629F7}" type="parTrans" cxnId="{2A8BDA03-5A22-4877-9217-4484D7F46B9A}">
      <dgm:prSet/>
      <dgm:spPr/>
      <dgm:t>
        <a:bodyPr/>
        <a:lstStyle/>
        <a:p>
          <a:endParaRPr lang="en-US"/>
        </a:p>
      </dgm:t>
    </dgm:pt>
    <dgm:pt modelId="{8A2B7114-4F3C-4E23-9AA7-8B4112C2512A}" type="sibTrans" cxnId="{2A8BDA03-5A22-4877-9217-4484D7F46B9A}">
      <dgm:prSet/>
      <dgm:spPr/>
      <dgm:t>
        <a:bodyPr/>
        <a:lstStyle/>
        <a:p>
          <a:endParaRPr lang="en-US"/>
        </a:p>
      </dgm:t>
    </dgm:pt>
    <dgm:pt modelId="{3CA6A8C9-D3F2-4775-946E-84C1BFAEEA74}">
      <dgm:prSet phldrT="[Text]"/>
      <dgm:spPr/>
      <dgm:t>
        <a:bodyPr/>
        <a:lstStyle/>
        <a:p>
          <a:r>
            <a:rPr lang="en-US" dirty="0" smtClean="0"/>
            <a:t>Do NOT isolate or avoid them</a:t>
          </a:r>
          <a:endParaRPr lang="en-US" dirty="0"/>
        </a:p>
      </dgm:t>
    </dgm:pt>
    <dgm:pt modelId="{ED6DAE88-1E56-4DB2-8D4C-96144EBA77B6}" type="parTrans" cxnId="{69C60B75-B0CC-4B50-93C7-E4A71DC1E5A7}">
      <dgm:prSet/>
      <dgm:spPr/>
      <dgm:t>
        <a:bodyPr/>
        <a:lstStyle/>
        <a:p>
          <a:endParaRPr lang="en-US"/>
        </a:p>
      </dgm:t>
    </dgm:pt>
    <dgm:pt modelId="{71847992-1D34-4B5E-9F7F-A647B537D903}" type="sibTrans" cxnId="{69C60B75-B0CC-4B50-93C7-E4A71DC1E5A7}">
      <dgm:prSet/>
      <dgm:spPr/>
      <dgm:t>
        <a:bodyPr/>
        <a:lstStyle/>
        <a:p>
          <a:endParaRPr lang="en-US"/>
        </a:p>
      </dgm:t>
    </dgm:pt>
    <dgm:pt modelId="{3F22B18B-F02C-47A0-9B8B-B9DDA8ECD80A}">
      <dgm:prSet phldrT="[Text]"/>
      <dgm:spPr/>
      <dgm:t>
        <a:bodyPr/>
        <a:lstStyle/>
        <a:p>
          <a:r>
            <a:rPr lang="en-US" dirty="0" smtClean="0"/>
            <a:t>Help with family’s physical comfort</a:t>
          </a:r>
          <a:endParaRPr lang="en-US" dirty="0"/>
        </a:p>
      </dgm:t>
    </dgm:pt>
    <dgm:pt modelId="{5F6DE305-5F0F-4269-9694-430EB5321EA8}" type="parTrans" cxnId="{6C878596-A66B-4451-BD91-66D2E695898B}">
      <dgm:prSet/>
      <dgm:spPr/>
      <dgm:t>
        <a:bodyPr/>
        <a:lstStyle/>
        <a:p>
          <a:endParaRPr lang="en-US"/>
        </a:p>
      </dgm:t>
    </dgm:pt>
    <dgm:pt modelId="{23DC20C4-20F9-46E8-9FD0-1C814042CCEB}" type="sibTrans" cxnId="{6C878596-A66B-4451-BD91-66D2E695898B}">
      <dgm:prSet/>
      <dgm:spPr/>
      <dgm:t>
        <a:bodyPr/>
        <a:lstStyle/>
        <a:p>
          <a:endParaRPr lang="en-US"/>
        </a:p>
      </dgm:t>
    </dgm:pt>
    <dgm:pt modelId="{D62E39DA-366C-47C6-B271-7EC6EDDAD240}">
      <dgm:prSet phldrT="[Text]"/>
      <dgm:spPr/>
      <dgm:t>
        <a:bodyPr/>
        <a:lstStyle/>
        <a:p>
          <a:r>
            <a:rPr lang="en-US" i="0" dirty="0" smtClean="0"/>
            <a:t>Right to:</a:t>
          </a:r>
          <a:endParaRPr lang="en-US" i="0" dirty="0"/>
        </a:p>
      </dgm:t>
    </dgm:pt>
    <dgm:pt modelId="{AF964FF9-748A-45F3-B586-8C4A088A5B6E}" type="parTrans" cxnId="{B17AD028-0534-4C2C-924C-0927E94F3FDE}">
      <dgm:prSet/>
      <dgm:spPr/>
      <dgm:t>
        <a:bodyPr/>
        <a:lstStyle/>
        <a:p>
          <a:endParaRPr lang="en-US"/>
        </a:p>
      </dgm:t>
    </dgm:pt>
    <dgm:pt modelId="{95858299-3291-49EA-A9BD-4AE401BE6D2C}" type="sibTrans" cxnId="{B17AD028-0534-4C2C-924C-0927E94F3FDE}">
      <dgm:prSet/>
      <dgm:spPr/>
      <dgm:t>
        <a:bodyPr/>
        <a:lstStyle/>
        <a:p>
          <a:endParaRPr lang="en-US"/>
        </a:p>
      </dgm:t>
    </dgm:pt>
    <dgm:pt modelId="{FB03FC00-1E77-4DFA-9EE0-CFABA6A821F8}">
      <dgm:prSet phldrT="[Text]"/>
      <dgm:spPr/>
      <dgm:t>
        <a:bodyPr/>
        <a:lstStyle/>
        <a:p>
          <a:r>
            <a:rPr lang="en-US" i="0" dirty="0" smtClean="0"/>
            <a:t>Be treated as a human</a:t>
          </a:r>
          <a:endParaRPr lang="en-US" i="0" dirty="0"/>
        </a:p>
      </dgm:t>
    </dgm:pt>
    <dgm:pt modelId="{E30DFD2A-AA2F-4B87-AB37-7A531434DD12}" type="parTrans" cxnId="{8A2A6672-1B0D-4AFF-AE08-A3DDDE773FBF}">
      <dgm:prSet/>
      <dgm:spPr/>
      <dgm:t>
        <a:bodyPr/>
        <a:lstStyle/>
        <a:p>
          <a:endParaRPr lang="en-US"/>
        </a:p>
      </dgm:t>
    </dgm:pt>
    <dgm:pt modelId="{63E07CA9-CBD0-4ED9-BB20-C8F3DA036DC3}" type="sibTrans" cxnId="{8A2A6672-1B0D-4AFF-AE08-A3DDDE773FBF}">
      <dgm:prSet/>
      <dgm:spPr/>
      <dgm:t>
        <a:bodyPr/>
        <a:lstStyle/>
        <a:p>
          <a:endParaRPr lang="en-US"/>
        </a:p>
      </dgm:t>
    </dgm:pt>
    <dgm:pt modelId="{4F934E63-984F-46B3-B8AC-732FBEB6FC14}">
      <dgm:prSet phldrT="[Text]"/>
      <dgm:spPr/>
      <dgm:t>
        <a:bodyPr/>
        <a:lstStyle/>
        <a:p>
          <a:r>
            <a:rPr lang="en-US" i="0" dirty="0" smtClean="0"/>
            <a:t>Be free from pain</a:t>
          </a:r>
          <a:endParaRPr lang="en-US" i="0" dirty="0"/>
        </a:p>
      </dgm:t>
    </dgm:pt>
    <dgm:pt modelId="{FD4007DC-B7A0-4B5B-ADCB-B77FCA94DCAB}" type="parTrans" cxnId="{5CA91DE6-79FD-4BD9-BFF5-D0B5F6432673}">
      <dgm:prSet/>
      <dgm:spPr/>
      <dgm:t>
        <a:bodyPr/>
        <a:lstStyle/>
        <a:p>
          <a:endParaRPr lang="en-US"/>
        </a:p>
      </dgm:t>
    </dgm:pt>
    <dgm:pt modelId="{8E500155-D7E7-42A8-9858-FCDB60B25E13}" type="sibTrans" cxnId="{5CA91DE6-79FD-4BD9-BFF5-D0B5F6432673}">
      <dgm:prSet/>
      <dgm:spPr/>
      <dgm:t>
        <a:bodyPr/>
        <a:lstStyle/>
        <a:p>
          <a:endParaRPr lang="en-US"/>
        </a:p>
      </dgm:t>
    </dgm:pt>
    <dgm:pt modelId="{3C1B03DD-FA48-42C8-93B6-CE9A3E15A192}">
      <dgm:prSet phldrT="[Text]"/>
      <dgm:spPr/>
      <dgm:t>
        <a:bodyPr/>
        <a:lstStyle/>
        <a:p>
          <a:r>
            <a:rPr lang="en-US" i="0" dirty="0" smtClean="0"/>
            <a:t>Have their questions answered honestly</a:t>
          </a:r>
          <a:endParaRPr lang="en-US" i="0" dirty="0"/>
        </a:p>
      </dgm:t>
    </dgm:pt>
    <dgm:pt modelId="{FFAD9A6F-B01D-45BF-8A24-630449F36E50}" type="parTrans" cxnId="{E501BD5B-4B4A-44B3-9B79-FA682FD5829E}">
      <dgm:prSet/>
      <dgm:spPr/>
      <dgm:t>
        <a:bodyPr/>
        <a:lstStyle/>
        <a:p>
          <a:endParaRPr lang="en-US"/>
        </a:p>
      </dgm:t>
    </dgm:pt>
    <dgm:pt modelId="{D65E6F85-11CE-4AD3-8A47-30892B819979}" type="sibTrans" cxnId="{E501BD5B-4B4A-44B3-9B79-FA682FD5829E}">
      <dgm:prSet/>
      <dgm:spPr/>
      <dgm:t>
        <a:bodyPr/>
        <a:lstStyle/>
        <a:p>
          <a:endParaRPr lang="en-US"/>
        </a:p>
      </dgm:t>
    </dgm:pt>
    <dgm:pt modelId="{341715E6-76F2-4EC5-8B42-D3413B72C3D6}">
      <dgm:prSet phldrT="[Text]"/>
      <dgm:spPr/>
      <dgm:t>
        <a:bodyPr/>
        <a:lstStyle/>
        <a:p>
          <a:r>
            <a:rPr lang="en-US" i="0" dirty="0" smtClean="0"/>
            <a:t>Die in peace and with dignity</a:t>
          </a:r>
          <a:endParaRPr lang="en-US" i="0" dirty="0"/>
        </a:p>
      </dgm:t>
    </dgm:pt>
    <dgm:pt modelId="{DE243F38-9D99-4CDC-B9B6-BA79BE85E261}" type="parTrans" cxnId="{669D9655-C2BD-40B2-A560-1F34B8F1BBBB}">
      <dgm:prSet/>
      <dgm:spPr/>
      <dgm:t>
        <a:bodyPr/>
        <a:lstStyle/>
        <a:p>
          <a:endParaRPr lang="en-US"/>
        </a:p>
      </dgm:t>
    </dgm:pt>
    <dgm:pt modelId="{C15B99A3-213E-442D-A8FC-8011E7661605}" type="sibTrans" cxnId="{669D9655-C2BD-40B2-A560-1F34B8F1BBBB}">
      <dgm:prSet/>
      <dgm:spPr/>
      <dgm:t>
        <a:bodyPr/>
        <a:lstStyle/>
        <a:p>
          <a:endParaRPr lang="en-US"/>
        </a:p>
      </dgm:t>
    </dgm:pt>
    <dgm:pt modelId="{DBE4A117-B395-496E-9448-E042694BCFF4}">
      <dgm:prSet phldrT="[Text]"/>
      <dgm:spPr/>
      <dgm:t>
        <a:bodyPr/>
        <a:lstStyle/>
        <a:p>
          <a:r>
            <a:rPr lang="en-US" i="0" dirty="0" smtClean="0"/>
            <a:t>Participate in care decisions</a:t>
          </a:r>
          <a:endParaRPr lang="en-US" i="0" dirty="0"/>
        </a:p>
      </dgm:t>
    </dgm:pt>
    <dgm:pt modelId="{CE40E37A-E875-4D6B-AB19-804E50B03651}" type="parTrans" cxnId="{D791A4F8-9F84-43D4-B246-364F4AE28075}">
      <dgm:prSet/>
      <dgm:spPr/>
      <dgm:t>
        <a:bodyPr/>
        <a:lstStyle/>
        <a:p>
          <a:endParaRPr lang="en-US"/>
        </a:p>
      </dgm:t>
    </dgm:pt>
    <dgm:pt modelId="{895CE9D9-E870-467B-816A-D692E667F9A7}" type="sibTrans" cxnId="{D791A4F8-9F84-43D4-B246-364F4AE28075}">
      <dgm:prSet/>
      <dgm:spPr/>
      <dgm:t>
        <a:bodyPr/>
        <a:lstStyle/>
        <a:p>
          <a:endParaRPr lang="en-US"/>
        </a:p>
      </dgm:t>
    </dgm:pt>
    <dgm:pt modelId="{C917B18F-1228-4752-BF05-3A21B6C0A3F5}" type="pres">
      <dgm:prSet presAssocID="{B2215DF3-3133-4492-A323-27E4DBA2F96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556914-F7DF-46D6-84A5-B7610E74F0E5}" type="pres">
      <dgm:prSet presAssocID="{47E29C7A-FDF2-4FC5-8A8D-CB62BFDFC13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C63CA-1676-4B92-A319-2B78ED93F752}" type="pres">
      <dgm:prSet presAssocID="{4838C5AE-280B-4FE6-B1A2-D00E03B090FC}" presName="sibTrans" presStyleCnt="0"/>
      <dgm:spPr/>
    </dgm:pt>
    <dgm:pt modelId="{671C6FD0-309B-4455-A5AD-96969997FC14}" type="pres">
      <dgm:prSet presAssocID="{C2180644-4954-4764-9CAA-04CEEFBB050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71CAA5-8F5D-4576-8A8C-20995855CC24}" type="presOf" srcId="{FB03FC00-1E77-4DFA-9EE0-CFABA6A821F8}" destId="{671C6FD0-309B-4455-A5AD-96969997FC14}" srcOrd="0" destOrd="2" presId="urn:microsoft.com/office/officeart/2005/8/layout/default"/>
    <dgm:cxn modelId="{6C878596-A66B-4451-BD91-66D2E695898B}" srcId="{47E29C7A-FDF2-4FC5-8A8D-CB62BFDFC132}" destId="{3F22B18B-F02C-47A0-9B8B-B9DDA8ECD80A}" srcOrd="5" destOrd="0" parTransId="{5F6DE305-5F0F-4269-9694-430EB5321EA8}" sibTransId="{23DC20C4-20F9-46E8-9FD0-1C814042CCEB}"/>
    <dgm:cxn modelId="{E2D47B50-4301-4BC6-A2CC-BF9CE952C361}" type="presOf" srcId="{B2215DF3-3133-4492-A323-27E4DBA2F960}" destId="{C917B18F-1228-4752-BF05-3A21B6C0A3F5}" srcOrd="0" destOrd="0" presId="urn:microsoft.com/office/officeart/2005/8/layout/default"/>
    <dgm:cxn modelId="{669D9655-C2BD-40B2-A560-1F34B8F1BBBB}" srcId="{D62E39DA-366C-47C6-B271-7EC6EDDAD240}" destId="{341715E6-76F2-4EC5-8B42-D3413B72C3D6}" srcOrd="3" destOrd="0" parTransId="{DE243F38-9D99-4CDC-B9B6-BA79BE85E261}" sibTransId="{C15B99A3-213E-442D-A8FC-8011E7661605}"/>
    <dgm:cxn modelId="{D791A4F8-9F84-43D4-B246-364F4AE28075}" srcId="{D62E39DA-366C-47C6-B271-7EC6EDDAD240}" destId="{DBE4A117-B395-496E-9448-E042694BCFF4}" srcOrd="4" destOrd="0" parTransId="{CE40E37A-E875-4D6B-AB19-804E50B03651}" sibTransId="{895CE9D9-E870-467B-816A-D692E667F9A7}"/>
    <dgm:cxn modelId="{5CA91DE6-79FD-4BD9-BFF5-D0B5F6432673}" srcId="{D62E39DA-366C-47C6-B271-7EC6EDDAD240}" destId="{4F934E63-984F-46B3-B8AC-732FBEB6FC14}" srcOrd="1" destOrd="0" parTransId="{FD4007DC-B7A0-4B5B-ADCB-B77FCA94DCAB}" sibTransId="{8E500155-D7E7-42A8-9858-FCDB60B25E13}"/>
    <dgm:cxn modelId="{C354296C-8096-41E9-AD37-C5D9B3CCE0A4}" type="presOf" srcId="{47E29C7A-FDF2-4FC5-8A8D-CB62BFDFC132}" destId="{C7556914-F7DF-46D6-84A5-B7610E74F0E5}" srcOrd="0" destOrd="0" presId="urn:microsoft.com/office/officeart/2005/8/layout/default"/>
    <dgm:cxn modelId="{0EF3CC70-EF13-4168-8672-468AB9E3ED83}" type="presOf" srcId="{3CA6A8C9-D3F2-4775-946E-84C1BFAEEA74}" destId="{C7556914-F7DF-46D6-84A5-B7610E74F0E5}" srcOrd="0" destOrd="5" presId="urn:microsoft.com/office/officeart/2005/8/layout/default"/>
    <dgm:cxn modelId="{8759C4EC-3E09-4E8A-9C01-73EC712A8980}" srcId="{B2215DF3-3133-4492-A323-27E4DBA2F960}" destId="{C2180644-4954-4764-9CAA-04CEEFBB0506}" srcOrd="1" destOrd="0" parTransId="{C9C8D7F1-C6C0-44C5-AA22-55342EDC2E53}" sibTransId="{4BAF1B05-70A0-4D31-8908-75ABA83754DE}"/>
    <dgm:cxn modelId="{B17AD028-0534-4C2C-924C-0927E94F3FDE}" srcId="{C2180644-4954-4764-9CAA-04CEEFBB0506}" destId="{D62E39DA-366C-47C6-B271-7EC6EDDAD240}" srcOrd="0" destOrd="0" parTransId="{AF964FF9-748A-45F3-B586-8C4A088A5B6E}" sibTransId="{95858299-3291-49EA-A9BD-4AE401BE6D2C}"/>
    <dgm:cxn modelId="{E501BD5B-4B4A-44B3-9B79-FA682FD5829E}" srcId="{D62E39DA-366C-47C6-B271-7EC6EDDAD240}" destId="{3C1B03DD-FA48-42C8-93B6-CE9A3E15A192}" srcOrd="2" destOrd="0" parTransId="{FFAD9A6F-B01D-45BF-8A24-630449F36E50}" sibTransId="{D65E6F85-11CE-4AD3-8A47-30892B819979}"/>
    <dgm:cxn modelId="{C2C2990D-A45A-4A4C-83E0-FFCB8E42DBC3}" type="presOf" srcId="{DBE4A117-B395-496E-9448-E042694BCFF4}" destId="{671C6FD0-309B-4455-A5AD-96969997FC14}" srcOrd="0" destOrd="6" presId="urn:microsoft.com/office/officeart/2005/8/layout/default"/>
    <dgm:cxn modelId="{BA72652C-F0AF-4320-A01F-AFDBF6857A15}" srcId="{47E29C7A-FDF2-4FC5-8A8D-CB62BFDFC132}" destId="{8F018036-9B32-410D-A4E7-C0CC0FF24F6A}" srcOrd="2" destOrd="0" parTransId="{3DDBD1B0-1108-45D0-AE9D-F2CAE1C2CB9D}" sibTransId="{6DA20B62-E7B8-4AD3-923B-D2E18E9EC94A}"/>
    <dgm:cxn modelId="{954C9648-B969-4418-AF59-F37FB8062054}" type="presOf" srcId="{4F934E63-984F-46B3-B8AC-732FBEB6FC14}" destId="{671C6FD0-309B-4455-A5AD-96969997FC14}" srcOrd="0" destOrd="3" presId="urn:microsoft.com/office/officeart/2005/8/layout/default"/>
    <dgm:cxn modelId="{F8B25964-21DA-4D13-9F60-77F03337456E}" type="presOf" srcId="{B4D6D964-3A47-4BF0-8C1A-55A1DE0AFAA9}" destId="{C7556914-F7DF-46D6-84A5-B7610E74F0E5}" srcOrd="0" destOrd="2" presId="urn:microsoft.com/office/officeart/2005/8/layout/default"/>
    <dgm:cxn modelId="{69C60B75-B0CC-4B50-93C7-E4A71DC1E5A7}" srcId="{47E29C7A-FDF2-4FC5-8A8D-CB62BFDFC132}" destId="{3CA6A8C9-D3F2-4775-946E-84C1BFAEEA74}" srcOrd="4" destOrd="0" parTransId="{ED6DAE88-1E56-4DB2-8D4C-96144EBA77B6}" sibTransId="{71847992-1D34-4B5E-9F7F-A647B537D903}"/>
    <dgm:cxn modelId="{235C3DCE-180F-4930-8750-8312DB51092B}" type="presOf" srcId="{3F22B18B-F02C-47A0-9B8B-B9DDA8ECD80A}" destId="{C7556914-F7DF-46D6-84A5-B7610E74F0E5}" srcOrd="0" destOrd="6" presId="urn:microsoft.com/office/officeart/2005/8/layout/default"/>
    <dgm:cxn modelId="{8CC889D3-25DE-4516-BA3D-0BD742574433}" type="presOf" srcId="{ACC7CDA3-9F63-4B90-996B-EEC856739655}" destId="{C7556914-F7DF-46D6-84A5-B7610E74F0E5}" srcOrd="0" destOrd="1" presId="urn:microsoft.com/office/officeart/2005/8/layout/default"/>
    <dgm:cxn modelId="{7F080963-D8D3-4A6C-B90C-FFF194ECA408}" srcId="{47E29C7A-FDF2-4FC5-8A8D-CB62BFDFC132}" destId="{B4D6D964-3A47-4BF0-8C1A-55A1DE0AFAA9}" srcOrd="1" destOrd="0" parTransId="{F12E45A1-3F45-4DCA-BEB6-B0EE6FD0CD61}" sibTransId="{9B972543-0438-4FEF-B198-DFCBEE9E3E4C}"/>
    <dgm:cxn modelId="{2ED17955-D2F9-4B02-8DC9-F7B39AB64FE5}" type="presOf" srcId="{FC64B5D1-28F2-4680-99FC-4E814E598817}" destId="{C7556914-F7DF-46D6-84A5-B7610E74F0E5}" srcOrd="0" destOrd="4" presId="urn:microsoft.com/office/officeart/2005/8/layout/default"/>
    <dgm:cxn modelId="{DBBA9A9C-A8AD-49B7-8010-1EE859130F2C}" srcId="{47E29C7A-FDF2-4FC5-8A8D-CB62BFDFC132}" destId="{ACC7CDA3-9F63-4B90-996B-EEC856739655}" srcOrd="0" destOrd="0" parTransId="{CA47745D-C2F5-4523-82D6-7EEEEDDA9D3A}" sibTransId="{CBAEE0F7-8B45-40C0-8044-8AC980DB1F65}"/>
    <dgm:cxn modelId="{2A8BDA03-5A22-4877-9217-4484D7F46B9A}" srcId="{47E29C7A-FDF2-4FC5-8A8D-CB62BFDFC132}" destId="{FC64B5D1-28F2-4680-99FC-4E814E598817}" srcOrd="3" destOrd="0" parTransId="{02AC97E0-6EAF-4216-A749-E0845DE629F7}" sibTransId="{8A2B7114-4F3C-4E23-9AA7-8B4112C2512A}"/>
    <dgm:cxn modelId="{25A217D6-2ED2-44BA-B7C0-14E26550C4CE}" type="presOf" srcId="{8F018036-9B32-410D-A4E7-C0CC0FF24F6A}" destId="{C7556914-F7DF-46D6-84A5-B7610E74F0E5}" srcOrd="0" destOrd="3" presId="urn:microsoft.com/office/officeart/2005/8/layout/default"/>
    <dgm:cxn modelId="{46AC7948-D892-40B5-9996-12E0443D7E87}" type="presOf" srcId="{D62E39DA-366C-47C6-B271-7EC6EDDAD240}" destId="{671C6FD0-309B-4455-A5AD-96969997FC14}" srcOrd="0" destOrd="1" presId="urn:microsoft.com/office/officeart/2005/8/layout/default"/>
    <dgm:cxn modelId="{8A2A6672-1B0D-4AFF-AE08-A3DDDE773FBF}" srcId="{D62E39DA-366C-47C6-B271-7EC6EDDAD240}" destId="{FB03FC00-1E77-4DFA-9EE0-CFABA6A821F8}" srcOrd="0" destOrd="0" parTransId="{E30DFD2A-AA2F-4B87-AB37-7A531434DD12}" sibTransId="{63E07CA9-CBD0-4ED9-BB20-C8F3DA036DC3}"/>
    <dgm:cxn modelId="{B846BCF9-3317-45A2-9B56-07045181B13F}" type="presOf" srcId="{3C1B03DD-FA48-42C8-93B6-CE9A3E15A192}" destId="{671C6FD0-309B-4455-A5AD-96969997FC14}" srcOrd="0" destOrd="4" presId="urn:microsoft.com/office/officeart/2005/8/layout/default"/>
    <dgm:cxn modelId="{C1B3A8BA-77A2-471C-BDB5-63F53C5ED4E7}" type="presOf" srcId="{341715E6-76F2-4EC5-8B42-D3413B72C3D6}" destId="{671C6FD0-309B-4455-A5AD-96969997FC14}" srcOrd="0" destOrd="5" presId="urn:microsoft.com/office/officeart/2005/8/layout/default"/>
    <dgm:cxn modelId="{F41C60BF-79D5-4DFA-A478-771217E69EFC}" srcId="{B2215DF3-3133-4492-A323-27E4DBA2F960}" destId="{47E29C7A-FDF2-4FC5-8A8D-CB62BFDFC132}" srcOrd="0" destOrd="0" parTransId="{D532002C-5D84-4E4E-99F6-845A421E515E}" sibTransId="{4838C5AE-280B-4FE6-B1A2-D00E03B090FC}"/>
    <dgm:cxn modelId="{5E62C164-F7BD-43B0-9104-84230BEEBB65}" type="presOf" srcId="{C2180644-4954-4764-9CAA-04CEEFBB0506}" destId="{671C6FD0-309B-4455-A5AD-96969997FC14}" srcOrd="0" destOrd="0" presId="urn:microsoft.com/office/officeart/2005/8/layout/default"/>
    <dgm:cxn modelId="{C840A41D-8678-48F6-A720-2838D1028F7A}" type="presParOf" srcId="{C917B18F-1228-4752-BF05-3A21B6C0A3F5}" destId="{C7556914-F7DF-46D6-84A5-B7610E74F0E5}" srcOrd="0" destOrd="0" presId="urn:microsoft.com/office/officeart/2005/8/layout/default"/>
    <dgm:cxn modelId="{01305980-A85C-4788-8783-F99C367A3DC7}" type="presParOf" srcId="{C917B18F-1228-4752-BF05-3A21B6C0A3F5}" destId="{D78C63CA-1676-4B92-A319-2B78ED93F752}" srcOrd="1" destOrd="0" presId="urn:microsoft.com/office/officeart/2005/8/layout/default"/>
    <dgm:cxn modelId="{B95C10A1-3A3D-43C5-8234-6805EEC5262D}" type="presParOf" srcId="{C917B18F-1228-4752-BF05-3A21B6C0A3F5}" destId="{671C6FD0-309B-4455-A5AD-96969997FC14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53A7DC0-C2F6-4392-A1F4-D06185BE59A4}" type="doc">
      <dgm:prSet loTypeId="urn:diagrams.loki3.com/Bracket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EA775D0-3EA1-4775-BCA3-A31D4D62F4A1}">
      <dgm:prSet phldrT="[Text]"/>
      <dgm:spPr/>
      <dgm:t>
        <a:bodyPr/>
        <a:lstStyle/>
        <a:p>
          <a:r>
            <a:rPr lang="en-US" dirty="0" smtClean="0"/>
            <a:t>Hospice Care</a:t>
          </a:r>
          <a:endParaRPr lang="en-US" dirty="0"/>
        </a:p>
      </dgm:t>
    </dgm:pt>
    <dgm:pt modelId="{5156686C-B296-493D-874C-C92E8A2E84D7}" type="parTrans" cxnId="{6CD315C8-075B-47AC-A82F-7E3D1D331827}">
      <dgm:prSet/>
      <dgm:spPr/>
      <dgm:t>
        <a:bodyPr/>
        <a:lstStyle/>
        <a:p>
          <a:endParaRPr lang="en-US"/>
        </a:p>
      </dgm:t>
    </dgm:pt>
    <dgm:pt modelId="{564B55BA-E893-44AA-8494-37EA3F13954F}" type="sibTrans" cxnId="{6CD315C8-075B-47AC-A82F-7E3D1D331827}">
      <dgm:prSet/>
      <dgm:spPr/>
      <dgm:t>
        <a:bodyPr/>
        <a:lstStyle/>
        <a:p>
          <a:endParaRPr lang="en-US"/>
        </a:p>
      </dgm:t>
    </dgm:pt>
    <dgm:pt modelId="{FB5B8760-C92E-4A82-9DE6-63F072E39382}">
      <dgm:prSet phldrT="[Text]"/>
      <dgm:spPr/>
      <dgm:t>
        <a:bodyPr/>
        <a:lstStyle/>
        <a:p>
          <a:r>
            <a:rPr lang="en-US" dirty="0" smtClean="0"/>
            <a:t>Holistic, compassionate care given to dying people and their families</a:t>
          </a:r>
          <a:endParaRPr lang="en-US" dirty="0"/>
        </a:p>
      </dgm:t>
    </dgm:pt>
    <dgm:pt modelId="{62A117AF-43D6-45B7-B4A6-77AD4FAFCE36}" type="parTrans" cxnId="{70A61C90-C814-4ED6-84D3-14DF7C303E74}">
      <dgm:prSet/>
      <dgm:spPr/>
      <dgm:t>
        <a:bodyPr/>
        <a:lstStyle/>
        <a:p>
          <a:endParaRPr lang="en-US"/>
        </a:p>
      </dgm:t>
    </dgm:pt>
    <dgm:pt modelId="{DADB1B69-E568-4D0D-A814-56C05A5F7EAF}" type="sibTrans" cxnId="{70A61C90-C814-4ED6-84D3-14DF7C303E74}">
      <dgm:prSet/>
      <dgm:spPr/>
      <dgm:t>
        <a:bodyPr/>
        <a:lstStyle/>
        <a:p>
          <a:endParaRPr lang="en-US"/>
        </a:p>
      </dgm:t>
    </dgm:pt>
    <dgm:pt modelId="{FA1D0C49-D25B-43AD-8334-54AEB96FC66C}">
      <dgm:prSet phldrT="[Text]"/>
      <dgm:spPr/>
      <dgm:t>
        <a:bodyPr/>
        <a:lstStyle/>
        <a:p>
          <a:r>
            <a:rPr lang="en-US" dirty="0" smtClean="0"/>
            <a:t>Palliative Care</a:t>
          </a:r>
          <a:endParaRPr lang="en-US" dirty="0"/>
        </a:p>
      </dgm:t>
    </dgm:pt>
    <dgm:pt modelId="{6F035143-1BBD-4CEB-B223-F5FF7442B4AA}" type="parTrans" cxnId="{7EB48555-BC1C-4CA3-B619-CAF0B1251B42}">
      <dgm:prSet/>
      <dgm:spPr/>
      <dgm:t>
        <a:bodyPr/>
        <a:lstStyle/>
        <a:p>
          <a:endParaRPr lang="en-US"/>
        </a:p>
      </dgm:t>
    </dgm:pt>
    <dgm:pt modelId="{D50A8682-6338-49F7-AA07-949D88AE98D0}" type="sibTrans" cxnId="{7EB48555-BC1C-4CA3-B619-CAF0B1251B42}">
      <dgm:prSet/>
      <dgm:spPr/>
      <dgm:t>
        <a:bodyPr/>
        <a:lstStyle/>
        <a:p>
          <a:endParaRPr lang="en-US"/>
        </a:p>
      </dgm:t>
    </dgm:pt>
    <dgm:pt modelId="{9F74213C-AD1A-4CED-A263-781E2E97265F}">
      <dgm:prSet phldrT="[Text]"/>
      <dgm:spPr/>
      <dgm:t>
        <a:bodyPr/>
        <a:lstStyle/>
        <a:p>
          <a:r>
            <a:rPr lang="en-US" dirty="0" smtClean="0"/>
            <a:t>Care that focuses on the comfort and dignity of a person who is very sick and/or dying, rather than curing them</a:t>
          </a:r>
          <a:endParaRPr lang="en-US" dirty="0"/>
        </a:p>
      </dgm:t>
    </dgm:pt>
    <dgm:pt modelId="{5A4E71AD-64D6-4CBD-8ABB-8E8A523C7B62}" type="parTrans" cxnId="{5ED8E06B-2FF0-4C66-9781-98C2A7333CE9}">
      <dgm:prSet/>
      <dgm:spPr/>
      <dgm:t>
        <a:bodyPr/>
        <a:lstStyle/>
        <a:p>
          <a:endParaRPr lang="en-US"/>
        </a:p>
      </dgm:t>
    </dgm:pt>
    <dgm:pt modelId="{796A14C3-6840-4F65-8673-2F543B46E891}" type="sibTrans" cxnId="{5ED8E06B-2FF0-4C66-9781-98C2A7333CE9}">
      <dgm:prSet/>
      <dgm:spPr/>
      <dgm:t>
        <a:bodyPr/>
        <a:lstStyle/>
        <a:p>
          <a:endParaRPr lang="en-US"/>
        </a:p>
      </dgm:t>
    </dgm:pt>
    <dgm:pt modelId="{F9DB253C-6670-4032-9397-F9B6AF8DBC8C}">
      <dgm:prSet phldrT="[Text]"/>
      <dgm:spPr/>
      <dgm:t>
        <a:bodyPr/>
        <a:lstStyle/>
        <a:p>
          <a:r>
            <a:rPr lang="en-US" dirty="0" smtClean="0"/>
            <a:t>Focus is on dignity and comfort of a dying person</a:t>
          </a:r>
          <a:endParaRPr lang="en-US" dirty="0"/>
        </a:p>
      </dgm:t>
    </dgm:pt>
    <dgm:pt modelId="{78BC9481-8939-440D-898E-04FD7801EF55}" type="parTrans" cxnId="{818D524B-F4DB-4430-9734-A4C9D483640E}">
      <dgm:prSet/>
      <dgm:spPr/>
      <dgm:t>
        <a:bodyPr/>
        <a:lstStyle/>
        <a:p>
          <a:endParaRPr lang="en-US"/>
        </a:p>
      </dgm:t>
    </dgm:pt>
    <dgm:pt modelId="{75F1873C-0ECE-4177-BCFC-DEC395132A1C}" type="sibTrans" cxnId="{818D524B-F4DB-4430-9734-A4C9D483640E}">
      <dgm:prSet/>
      <dgm:spPr/>
      <dgm:t>
        <a:bodyPr/>
        <a:lstStyle/>
        <a:p>
          <a:endParaRPr lang="en-US"/>
        </a:p>
      </dgm:t>
    </dgm:pt>
    <dgm:pt modelId="{B697ED06-3C45-4D28-A031-C94EC707A219}">
      <dgm:prSet phldrT="[Text]"/>
      <dgm:spPr/>
      <dgm:t>
        <a:bodyPr/>
        <a:lstStyle/>
        <a:p>
          <a:r>
            <a:rPr lang="en-US" dirty="0" smtClean="0"/>
            <a:t>Typically involves pain relief and comfort</a:t>
          </a:r>
          <a:endParaRPr lang="en-US" dirty="0"/>
        </a:p>
      </dgm:t>
    </dgm:pt>
    <dgm:pt modelId="{12693972-D029-4848-B4D0-F2D7132015D6}" type="parTrans" cxnId="{97AAFBDE-0027-47DC-BD0C-C5345FF62868}">
      <dgm:prSet/>
      <dgm:spPr/>
      <dgm:t>
        <a:bodyPr/>
        <a:lstStyle/>
        <a:p>
          <a:endParaRPr lang="en-US"/>
        </a:p>
      </dgm:t>
    </dgm:pt>
    <dgm:pt modelId="{2FD942FE-EF2B-438E-94D1-2D5E19C622DD}" type="sibTrans" cxnId="{97AAFBDE-0027-47DC-BD0C-C5345FF62868}">
      <dgm:prSet/>
      <dgm:spPr/>
      <dgm:t>
        <a:bodyPr/>
        <a:lstStyle/>
        <a:p>
          <a:endParaRPr lang="en-US"/>
        </a:p>
      </dgm:t>
    </dgm:pt>
    <dgm:pt modelId="{31251D8B-3A29-49C5-B687-7A798B7A266B}">
      <dgm:prSet phldrT="[Text]"/>
      <dgm:spPr/>
      <dgm:t>
        <a:bodyPr/>
        <a:lstStyle/>
        <a:p>
          <a:r>
            <a:rPr lang="en-US" dirty="0" smtClean="0"/>
            <a:t>Working with Hospice</a:t>
          </a:r>
          <a:endParaRPr lang="en-US" dirty="0"/>
        </a:p>
      </dgm:t>
    </dgm:pt>
    <dgm:pt modelId="{1748F791-F7A9-4C7D-975F-8FEC942C60D5}" type="parTrans" cxnId="{A6C69B2C-9FC1-4635-8B74-7B5C83F2D673}">
      <dgm:prSet/>
      <dgm:spPr/>
      <dgm:t>
        <a:bodyPr/>
        <a:lstStyle/>
        <a:p>
          <a:endParaRPr lang="en-US"/>
        </a:p>
      </dgm:t>
    </dgm:pt>
    <dgm:pt modelId="{A218763D-EDDE-43BD-A877-4CC2322276FA}" type="sibTrans" cxnId="{A6C69B2C-9FC1-4635-8B74-7B5C83F2D673}">
      <dgm:prSet/>
      <dgm:spPr/>
      <dgm:t>
        <a:bodyPr/>
        <a:lstStyle/>
        <a:p>
          <a:endParaRPr lang="en-US"/>
        </a:p>
      </dgm:t>
    </dgm:pt>
    <dgm:pt modelId="{622C9597-46E6-473B-AE42-5E2DAA3B951A}">
      <dgm:prSet phldrT="[Text]"/>
      <dgm:spPr/>
      <dgm:t>
        <a:bodyPr/>
        <a:lstStyle/>
        <a:p>
          <a:r>
            <a:rPr lang="en-US" dirty="0" smtClean="0"/>
            <a:t>Be sensitive to individual needs</a:t>
          </a:r>
          <a:endParaRPr lang="en-US" dirty="0"/>
        </a:p>
      </dgm:t>
    </dgm:pt>
    <dgm:pt modelId="{D0CEAD8B-9A09-4C9C-915F-D4C831F12D84}" type="parTrans" cxnId="{FC995661-757F-4AFB-ACCA-308185C1FE6E}">
      <dgm:prSet/>
      <dgm:spPr/>
      <dgm:t>
        <a:bodyPr/>
        <a:lstStyle/>
        <a:p>
          <a:endParaRPr lang="en-US"/>
        </a:p>
      </dgm:t>
    </dgm:pt>
    <dgm:pt modelId="{C98CF755-662A-443C-8327-E663AAECC350}" type="sibTrans" cxnId="{FC995661-757F-4AFB-ACCA-308185C1FE6E}">
      <dgm:prSet/>
      <dgm:spPr/>
      <dgm:t>
        <a:bodyPr/>
        <a:lstStyle/>
        <a:p>
          <a:endParaRPr lang="en-US"/>
        </a:p>
      </dgm:t>
    </dgm:pt>
    <dgm:pt modelId="{EA431B0A-B501-4347-8B99-5683B6D530F6}">
      <dgm:prSet phldrT="[Text]"/>
      <dgm:spPr/>
      <dgm:t>
        <a:bodyPr/>
        <a:lstStyle/>
        <a:p>
          <a:r>
            <a:rPr lang="en-US" dirty="0" smtClean="0"/>
            <a:t>Be a good listener</a:t>
          </a:r>
          <a:endParaRPr lang="en-US" dirty="0"/>
        </a:p>
      </dgm:t>
    </dgm:pt>
    <dgm:pt modelId="{13EA6F29-D72A-46C2-A6AF-0902F864C926}" type="parTrans" cxnId="{BA055961-99F0-4548-BCAF-450267013B1C}">
      <dgm:prSet/>
      <dgm:spPr/>
      <dgm:t>
        <a:bodyPr/>
        <a:lstStyle/>
        <a:p>
          <a:endParaRPr lang="en-US"/>
        </a:p>
      </dgm:t>
    </dgm:pt>
    <dgm:pt modelId="{2A6B6807-175F-4D3A-A9F3-D377795A09FB}" type="sibTrans" cxnId="{BA055961-99F0-4548-BCAF-450267013B1C}">
      <dgm:prSet/>
      <dgm:spPr/>
      <dgm:t>
        <a:bodyPr/>
        <a:lstStyle/>
        <a:p>
          <a:endParaRPr lang="en-US"/>
        </a:p>
      </dgm:t>
    </dgm:pt>
    <dgm:pt modelId="{A4258B14-7ED0-4801-87C5-ADB3B81698C5}">
      <dgm:prSet phldrT="[Text]"/>
      <dgm:spPr/>
      <dgm:t>
        <a:bodyPr/>
        <a:lstStyle/>
        <a:p>
          <a:r>
            <a:rPr lang="en-US" dirty="0" smtClean="0"/>
            <a:t>Respect privacy</a:t>
          </a:r>
          <a:endParaRPr lang="en-US" dirty="0"/>
        </a:p>
      </dgm:t>
    </dgm:pt>
    <dgm:pt modelId="{39772C71-A125-4F9F-B404-5E7C65BA3AB2}" type="parTrans" cxnId="{8AF6F408-652D-48C8-B7E0-C35F5EC24585}">
      <dgm:prSet/>
      <dgm:spPr/>
      <dgm:t>
        <a:bodyPr/>
        <a:lstStyle/>
        <a:p>
          <a:endParaRPr lang="en-US"/>
        </a:p>
      </dgm:t>
    </dgm:pt>
    <dgm:pt modelId="{6DAB924E-DF2C-4559-9C1E-903AD9AF435C}" type="sibTrans" cxnId="{8AF6F408-652D-48C8-B7E0-C35F5EC24585}">
      <dgm:prSet/>
      <dgm:spPr/>
      <dgm:t>
        <a:bodyPr/>
        <a:lstStyle/>
        <a:p>
          <a:endParaRPr lang="en-US"/>
        </a:p>
      </dgm:t>
    </dgm:pt>
    <dgm:pt modelId="{C283B0E2-19B3-443B-83EE-D145DDF04687}">
      <dgm:prSet phldrT="[Text]"/>
      <dgm:spPr/>
      <dgm:t>
        <a:bodyPr/>
        <a:lstStyle/>
        <a:p>
          <a:r>
            <a:rPr lang="en-US" dirty="0" smtClean="0"/>
            <a:t>Be aware of your own feelings</a:t>
          </a:r>
          <a:endParaRPr lang="en-US" dirty="0"/>
        </a:p>
      </dgm:t>
    </dgm:pt>
    <dgm:pt modelId="{B3EEA14A-80F8-4663-8CEC-B983DC0A22A3}" type="parTrans" cxnId="{B6AD7DA9-ECED-48D1-B3D0-5D39CDA77ED3}">
      <dgm:prSet/>
      <dgm:spPr/>
      <dgm:t>
        <a:bodyPr/>
        <a:lstStyle/>
        <a:p>
          <a:endParaRPr lang="en-US"/>
        </a:p>
      </dgm:t>
    </dgm:pt>
    <dgm:pt modelId="{78113B28-B3AE-40FD-BEF0-5BC6C990717E}" type="sibTrans" cxnId="{B6AD7DA9-ECED-48D1-B3D0-5D39CDA77ED3}">
      <dgm:prSet/>
      <dgm:spPr/>
      <dgm:t>
        <a:bodyPr/>
        <a:lstStyle/>
        <a:p>
          <a:endParaRPr lang="en-US"/>
        </a:p>
      </dgm:t>
    </dgm:pt>
    <dgm:pt modelId="{8AB2C044-6B0C-41CE-8CB6-41665181B595}">
      <dgm:prSet phldrT="[Text]"/>
      <dgm:spPr/>
      <dgm:t>
        <a:bodyPr/>
        <a:lstStyle/>
        <a:p>
          <a:r>
            <a:rPr lang="en-US" dirty="0" smtClean="0"/>
            <a:t>Recognize the stress</a:t>
          </a:r>
          <a:endParaRPr lang="en-US" dirty="0"/>
        </a:p>
      </dgm:t>
    </dgm:pt>
    <dgm:pt modelId="{4D86848F-DB32-46D9-905C-B6B5B0E60B87}" type="parTrans" cxnId="{0CF3E8AC-2464-41B8-B986-9380083344AB}">
      <dgm:prSet/>
      <dgm:spPr/>
      <dgm:t>
        <a:bodyPr/>
        <a:lstStyle/>
        <a:p>
          <a:endParaRPr lang="en-US"/>
        </a:p>
      </dgm:t>
    </dgm:pt>
    <dgm:pt modelId="{8D3EE4D7-4A57-408A-B7D3-3FCF0294956F}" type="sibTrans" cxnId="{0CF3E8AC-2464-41B8-B986-9380083344AB}">
      <dgm:prSet/>
      <dgm:spPr/>
      <dgm:t>
        <a:bodyPr/>
        <a:lstStyle/>
        <a:p>
          <a:endParaRPr lang="en-US"/>
        </a:p>
      </dgm:t>
    </dgm:pt>
    <dgm:pt modelId="{44D140DD-5183-445D-B18A-0684956ADED5}">
      <dgm:prSet phldrT="[Text]"/>
      <dgm:spPr/>
      <dgm:t>
        <a:bodyPr/>
        <a:lstStyle/>
        <a:p>
          <a:r>
            <a:rPr lang="en-US" dirty="0" smtClean="0"/>
            <a:t>Take good care of yourself</a:t>
          </a:r>
          <a:endParaRPr lang="en-US" dirty="0"/>
        </a:p>
      </dgm:t>
    </dgm:pt>
    <dgm:pt modelId="{185AEA84-A424-476A-8064-7ACF9C1B5182}" type="parTrans" cxnId="{6C406428-BD77-48E5-9607-0DFCE8618EA3}">
      <dgm:prSet/>
      <dgm:spPr/>
      <dgm:t>
        <a:bodyPr/>
        <a:lstStyle/>
        <a:p>
          <a:endParaRPr lang="en-US"/>
        </a:p>
      </dgm:t>
    </dgm:pt>
    <dgm:pt modelId="{8EBE20AA-C689-4F23-89D6-8C840C11C0EB}" type="sibTrans" cxnId="{6C406428-BD77-48E5-9607-0DFCE8618EA3}">
      <dgm:prSet/>
      <dgm:spPr/>
      <dgm:t>
        <a:bodyPr/>
        <a:lstStyle/>
        <a:p>
          <a:endParaRPr lang="en-US"/>
        </a:p>
      </dgm:t>
    </dgm:pt>
    <dgm:pt modelId="{8E7FE023-1FD8-42B1-98B3-AFE92327BDA4}">
      <dgm:prSet phldrT="[Text]"/>
      <dgm:spPr/>
      <dgm:t>
        <a:bodyPr/>
        <a:lstStyle/>
        <a:p>
          <a:r>
            <a:rPr lang="en-US" dirty="0" smtClean="0"/>
            <a:t>Take a break when you need to</a:t>
          </a:r>
          <a:endParaRPr lang="en-US" dirty="0"/>
        </a:p>
      </dgm:t>
    </dgm:pt>
    <dgm:pt modelId="{DF769DDD-966B-4A1B-A443-A6060B97ACB5}" type="parTrans" cxnId="{7E9874C7-AC5F-4CEF-8C6E-D575D3317A9F}">
      <dgm:prSet/>
      <dgm:spPr/>
      <dgm:t>
        <a:bodyPr/>
        <a:lstStyle/>
        <a:p>
          <a:endParaRPr lang="en-US"/>
        </a:p>
      </dgm:t>
    </dgm:pt>
    <dgm:pt modelId="{E1FE5CC2-56A5-4B8C-937B-27C48A782BB2}" type="sibTrans" cxnId="{7E9874C7-AC5F-4CEF-8C6E-D575D3317A9F}">
      <dgm:prSet/>
      <dgm:spPr/>
      <dgm:t>
        <a:bodyPr/>
        <a:lstStyle/>
        <a:p>
          <a:endParaRPr lang="en-US"/>
        </a:p>
      </dgm:t>
    </dgm:pt>
    <dgm:pt modelId="{AD85DCEA-16CC-4CC8-BB73-27E0333A53F3}" type="pres">
      <dgm:prSet presAssocID="{C53A7DC0-C2F6-4392-A1F4-D06185BE59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AD6E2B-7EF6-44AB-9992-9DAD7098BE9B}" type="pres">
      <dgm:prSet presAssocID="{9EA775D0-3EA1-4775-BCA3-A31D4D62F4A1}" presName="linNode" presStyleCnt="0"/>
      <dgm:spPr/>
    </dgm:pt>
    <dgm:pt modelId="{B7347FAA-D77A-42AA-A995-2E7AC82D5F1B}" type="pres">
      <dgm:prSet presAssocID="{9EA775D0-3EA1-4775-BCA3-A31D4D62F4A1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9E8043-5E85-45FA-9140-ACDD9F3C4DDE}" type="pres">
      <dgm:prSet presAssocID="{9EA775D0-3EA1-4775-BCA3-A31D4D62F4A1}" presName="bracket" presStyleLbl="parChTrans1D1" presStyleIdx="0" presStyleCnt="3"/>
      <dgm:spPr/>
    </dgm:pt>
    <dgm:pt modelId="{7312D13E-4438-4B40-B404-8CA9D973CCFB}" type="pres">
      <dgm:prSet presAssocID="{9EA775D0-3EA1-4775-BCA3-A31D4D62F4A1}" presName="spH" presStyleCnt="0"/>
      <dgm:spPr/>
    </dgm:pt>
    <dgm:pt modelId="{37724E01-5900-41C7-AD55-61201357E74F}" type="pres">
      <dgm:prSet presAssocID="{9EA775D0-3EA1-4775-BCA3-A31D4D62F4A1}" presName="des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932911-D3CD-43F3-AD4A-2A02EC899A2B}" type="pres">
      <dgm:prSet presAssocID="{564B55BA-E893-44AA-8494-37EA3F13954F}" presName="spV" presStyleCnt="0"/>
      <dgm:spPr/>
    </dgm:pt>
    <dgm:pt modelId="{AE49E48A-318E-4423-BEC1-7F4E6682AE50}" type="pres">
      <dgm:prSet presAssocID="{FA1D0C49-D25B-43AD-8334-54AEB96FC66C}" presName="linNode" presStyleCnt="0"/>
      <dgm:spPr/>
    </dgm:pt>
    <dgm:pt modelId="{346DB064-F05B-4016-A23C-8337E3587964}" type="pres">
      <dgm:prSet presAssocID="{FA1D0C49-D25B-43AD-8334-54AEB96FC66C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506DCF-0764-4D0E-ABED-CBA858AE64B7}" type="pres">
      <dgm:prSet presAssocID="{FA1D0C49-D25B-43AD-8334-54AEB96FC66C}" presName="bracket" presStyleLbl="parChTrans1D1" presStyleIdx="1" presStyleCnt="3"/>
      <dgm:spPr/>
    </dgm:pt>
    <dgm:pt modelId="{1FF54DC5-66FC-41EE-A2F9-6064B511C18E}" type="pres">
      <dgm:prSet presAssocID="{FA1D0C49-D25B-43AD-8334-54AEB96FC66C}" presName="spH" presStyleCnt="0"/>
      <dgm:spPr/>
    </dgm:pt>
    <dgm:pt modelId="{0297EE3A-D8F1-4239-9281-56671C9D3478}" type="pres">
      <dgm:prSet presAssocID="{FA1D0C49-D25B-43AD-8334-54AEB96FC66C}" presName="des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E36D6D-1925-41F8-8F14-07E45A4625C8}" type="pres">
      <dgm:prSet presAssocID="{D50A8682-6338-49F7-AA07-949D88AE98D0}" presName="spV" presStyleCnt="0"/>
      <dgm:spPr/>
    </dgm:pt>
    <dgm:pt modelId="{97D88862-3CA1-487B-BE34-F934B11F05DD}" type="pres">
      <dgm:prSet presAssocID="{31251D8B-3A29-49C5-B687-7A798B7A266B}" presName="linNode" presStyleCnt="0"/>
      <dgm:spPr/>
    </dgm:pt>
    <dgm:pt modelId="{9EB727EE-82AC-4360-97F2-7E9D7BB1BD90}" type="pres">
      <dgm:prSet presAssocID="{31251D8B-3A29-49C5-B687-7A798B7A266B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47E969-61E6-4261-9505-25E3DE0E1D34}" type="pres">
      <dgm:prSet presAssocID="{31251D8B-3A29-49C5-B687-7A798B7A266B}" presName="bracket" presStyleLbl="parChTrans1D1" presStyleIdx="2" presStyleCnt="3"/>
      <dgm:spPr/>
    </dgm:pt>
    <dgm:pt modelId="{E2190567-C1C9-4B3D-B664-43CCF44330C6}" type="pres">
      <dgm:prSet presAssocID="{31251D8B-3A29-49C5-B687-7A798B7A266B}" presName="spH" presStyleCnt="0"/>
      <dgm:spPr/>
    </dgm:pt>
    <dgm:pt modelId="{A99DBE8A-5EE6-4A6D-B662-3B6E354BA64A}" type="pres">
      <dgm:prSet presAssocID="{31251D8B-3A29-49C5-B687-7A798B7A266B}" presName="des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93FB03-699C-41E4-99D9-1453696DBFCC}" type="presOf" srcId="{B697ED06-3C45-4D28-A031-C94EC707A219}" destId="{0297EE3A-D8F1-4239-9281-56671C9D3478}" srcOrd="0" destOrd="1" presId="urn:diagrams.loki3.com/BracketList"/>
    <dgm:cxn modelId="{818D524B-F4DB-4430-9734-A4C9D483640E}" srcId="{9EA775D0-3EA1-4775-BCA3-A31D4D62F4A1}" destId="{F9DB253C-6670-4032-9397-F9B6AF8DBC8C}" srcOrd="1" destOrd="0" parTransId="{78BC9481-8939-440D-898E-04FD7801EF55}" sibTransId="{75F1873C-0ECE-4177-BCFC-DEC395132A1C}"/>
    <dgm:cxn modelId="{A6C69B2C-9FC1-4635-8B74-7B5C83F2D673}" srcId="{C53A7DC0-C2F6-4392-A1F4-D06185BE59A4}" destId="{31251D8B-3A29-49C5-B687-7A798B7A266B}" srcOrd="2" destOrd="0" parTransId="{1748F791-F7A9-4C7D-975F-8FEC942C60D5}" sibTransId="{A218763D-EDDE-43BD-A877-4CC2322276FA}"/>
    <dgm:cxn modelId="{E56FCFDE-E8D2-456B-8E1F-AA544086BA67}" type="presOf" srcId="{FB5B8760-C92E-4A82-9DE6-63F072E39382}" destId="{37724E01-5900-41C7-AD55-61201357E74F}" srcOrd="0" destOrd="0" presId="urn:diagrams.loki3.com/BracketList"/>
    <dgm:cxn modelId="{97AAFBDE-0027-47DC-BD0C-C5345FF62868}" srcId="{FA1D0C49-D25B-43AD-8334-54AEB96FC66C}" destId="{B697ED06-3C45-4D28-A031-C94EC707A219}" srcOrd="1" destOrd="0" parTransId="{12693972-D029-4848-B4D0-F2D7132015D6}" sibTransId="{2FD942FE-EF2B-438E-94D1-2D5E19C622DD}"/>
    <dgm:cxn modelId="{7EB48555-BC1C-4CA3-B619-CAF0B1251B42}" srcId="{C53A7DC0-C2F6-4392-A1F4-D06185BE59A4}" destId="{FA1D0C49-D25B-43AD-8334-54AEB96FC66C}" srcOrd="1" destOrd="0" parTransId="{6F035143-1BBD-4CEB-B223-F5FF7442B4AA}" sibTransId="{D50A8682-6338-49F7-AA07-949D88AE98D0}"/>
    <dgm:cxn modelId="{0CF3E8AC-2464-41B8-B986-9380083344AB}" srcId="{31251D8B-3A29-49C5-B687-7A798B7A266B}" destId="{8AB2C044-6B0C-41CE-8CB6-41665181B595}" srcOrd="4" destOrd="0" parTransId="{4D86848F-DB32-46D9-905C-B6B5B0E60B87}" sibTransId="{8D3EE4D7-4A57-408A-B7D3-3FCF0294956F}"/>
    <dgm:cxn modelId="{70A61C90-C814-4ED6-84D3-14DF7C303E74}" srcId="{9EA775D0-3EA1-4775-BCA3-A31D4D62F4A1}" destId="{FB5B8760-C92E-4A82-9DE6-63F072E39382}" srcOrd="0" destOrd="0" parTransId="{62A117AF-43D6-45B7-B4A6-77AD4FAFCE36}" sibTransId="{DADB1B69-E568-4D0D-A814-56C05A5F7EAF}"/>
    <dgm:cxn modelId="{5DB1B398-466D-4D5D-811E-E6615F11076F}" type="presOf" srcId="{EA431B0A-B501-4347-8B99-5683B6D530F6}" destId="{A99DBE8A-5EE6-4A6D-B662-3B6E354BA64A}" srcOrd="0" destOrd="1" presId="urn:diagrams.loki3.com/BracketList"/>
    <dgm:cxn modelId="{FC789807-3073-4CB2-8EA2-5B750197E176}" type="presOf" srcId="{C53A7DC0-C2F6-4392-A1F4-D06185BE59A4}" destId="{AD85DCEA-16CC-4CC8-BB73-27E0333A53F3}" srcOrd="0" destOrd="0" presId="urn:diagrams.loki3.com/BracketList"/>
    <dgm:cxn modelId="{40D20B24-7835-4BDD-AFEE-9131B465CB72}" type="presOf" srcId="{C283B0E2-19B3-443B-83EE-D145DDF04687}" destId="{A99DBE8A-5EE6-4A6D-B662-3B6E354BA64A}" srcOrd="0" destOrd="3" presId="urn:diagrams.loki3.com/BracketList"/>
    <dgm:cxn modelId="{FC995661-757F-4AFB-ACCA-308185C1FE6E}" srcId="{31251D8B-3A29-49C5-B687-7A798B7A266B}" destId="{622C9597-46E6-473B-AE42-5E2DAA3B951A}" srcOrd="0" destOrd="0" parTransId="{D0CEAD8B-9A09-4C9C-915F-D4C831F12D84}" sibTransId="{C98CF755-662A-443C-8327-E663AAECC350}"/>
    <dgm:cxn modelId="{8AF6F408-652D-48C8-B7E0-C35F5EC24585}" srcId="{31251D8B-3A29-49C5-B687-7A798B7A266B}" destId="{A4258B14-7ED0-4801-87C5-ADB3B81698C5}" srcOrd="2" destOrd="0" parTransId="{39772C71-A125-4F9F-B404-5E7C65BA3AB2}" sibTransId="{6DAB924E-DF2C-4559-9C1E-903AD9AF435C}"/>
    <dgm:cxn modelId="{B6AD7DA9-ECED-48D1-B3D0-5D39CDA77ED3}" srcId="{31251D8B-3A29-49C5-B687-7A798B7A266B}" destId="{C283B0E2-19B3-443B-83EE-D145DDF04687}" srcOrd="3" destOrd="0" parTransId="{B3EEA14A-80F8-4663-8CEC-B983DC0A22A3}" sibTransId="{78113B28-B3AE-40FD-BEF0-5BC6C990717E}"/>
    <dgm:cxn modelId="{BA055961-99F0-4548-BCAF-450267013B1C}" srcId="{31251D8B-3A29-49C5-B687-7A798B7A266B}" destId="{EA431B0A-B501-4347-8B99-5683B6D530F6}" srcOrd="1" destOrd="0" parTransId="{13EA6F29-D72A-46C2-A6AF-0902F864C926}" sibTransId="{2A6B6807-175F-4D3A-A9F3-D377795A09FB}"/>
    <dgm:cxn modelId="{9991F245-491B-4B4D-A11B-ED7276071E75}" type="presOf" srcId="{9F74213C-AD1A-4CED-A263-781E2E97265F}" destId="{0297EE3A-D8F1-4239-9281-56671C9D3478}" srcOrd="0" destOrd="0" presId="urn:diagrams.loki3.com/BracketList"/>
    <dgm:cxn modelId="{DCF7CC3E-1896-428B-BC91-C5CCC31DC442}" type="presOf" srcId="{FA1D0C49-D25B-43AD-8334-54AEB96FC66C}" destId="{346DB064-F05B-4016-A23C-8337E3587964}" srcOrd="0" destOrd="0" presId="urn:diagrams.loki3.com/BracketList"/>
    <dgm:cxn modelId="{5BEC92F9-9422-4B57-BE66-27236489413B}" type="presOf" srcId="{F9DB253C-6670-4032-9397-F9B6AF8DBC8C}" destId="{37724E01-5900-41C7-AD55-61201357E74F}" srcOrd="0" destOrd="1" presId="urn:diagrams.loki3.com/BracketList"/>
    <dgm:cxn modelId="{8CAD5432-215F-4CCA-87AF-ED5C64347247}" type="presOf" srcId="{8E7FE023-1FD8-42B1-98B3-AFE92327BDA4}" destId="{A99DBE8A-5EE6-4A6D-B662-3B6E354BA64A}" srcOrd="0" destOrd="6" presId="urn:diagrams.loki3.com/BracketList"/>
    <dgm:cxn modelId="{5ED8E06B-2FF0-4C66-9781-98C2A7333CE9}" srcId="{FA1D0C49-D25B-43AD-8334-54AEB96FC66C}" destId="{9F74213C-AD1A-4CED-A263-781E2E97265F}" srcOrd="0" destOrd="0" parTransId="{5A4E71AD-64D6-4CBD-8ABB-8E8A523C7B62}" sibTransId="{796A14C3-6840-4F65-8673-2F543B46E891}"/>
    <dgm:cxn modelId="{6CD315C8-075B-47AC-A82F-7E3D1D331827}" srcId="{C53A7DC0-C2F6-4392-A1F4-D06185BE59A4}" destId="{9EA775D0-3EA1-4775-BCA3-A31D4D62F4A1}" srcOrd="0" destOrd="0" parTransId="{5156686C-B296-493D-874C-C92E8A2E84D7}" sibTransId="{564B55BA-E893-44AA-8494-37EA3F13954F}"/>
    <dgm:cxn modelId="{472A2A5F-94BF-424D-9EDA-56FEEB82804B}" type="presOf" srcId="{31251D8B-3A29-49C5-B687-7A798B7A266B}" destId="{9EB727EE-82AC-4360-97F2-7E9D7BB1BD90}" srcOrd="0" destOrd="0" presId="urn:diagrams.loki3.com/BracketList"/>
    <dgm:cxn modelId="{7E9874C7-AC5F-4CEF-8C6E-D575D3317A9F}" srcId="{31251D8B-3A29-49C5-B687-7A798B7A266B}" destId="{8E7FE023-1FD8-42B1-98B3-AFE92327BDA4}" srcOrd="6" destOrd="0" parTransId="{DF769DDD-966B-4A1B-A443-A6060B97ACB5}" sibTransId="{E1FE5CC2-56A5-4B8C-937B-27C48A782BB2}"/>
    <dgm:cxn modelId="{4073A7C0-2461-492A-A952-216C9A12586D}" type="presOf" srcId="{44D140DD-5183-445D-B18A-0684956ADED5}" destId="{A99DBE8A-5EE6-4A6D-B662-3B6E354BA64A}" srcOrd="0" destOrd="5" presId="urn:diagrams.loki3.com/BracketList"/>
    <dgm:cxn modelId="{0083746A-65D0-4A18-8B16-74114DD7E781}" type="presOf" srcId="{622C9597-46E6-473B-AE42-5E2DAA3B951A}" destId="{A99DBE8A-5EE6-4A6D-B662-3B6E354BA64A}" srcOrd="0" destOrd="0" presId="urn:diagrams.loki3.com/BracketList"/>
    <dgm:cxn modelId="{2ED551FD-71B8-4E84-8983-2B494F7AB7CF}" type="presOf" srcId="{9EA775D0-3EA1-4775-BCA3-A31D4D62F4A1}" destId="{B7347FAA-D77A-42AA-A995-2E7AC82D5F1B}" srcOrd="0" destOrd="0" presId="urn:diagrams.loki3.com/BracketList"/>
    <dgm:cxn modelId="{6C406428-BD77-48E5-9607-0DFCE8618EA3}" srcId="{31251D8B-3A29-49C5-B687-7A798B7A266B}" destId="{44D140DD-5183-445D-B18A-0684956ADED5}" srcOrd="5" destOrd="0" parTransId="{185AEA84-A424-476A-8064-7ACF9C1B5182}" sibTransId="{8EBE20AA-C689-4F23-89D6-8C840C11C0EB}"/>
    <dgm:cxn modelId="{92C9F032-4BBC-4EFD-B50C-09A7D594FEA7}" type="presOf" srcId="{A4258B14-7ED0-4801-87C5-ADB3B81698C5}" destId="{A99DBE8A-5EE6-4A6D-B662-3B6E354BA64A}" srcOrd="0" destOrd="2" presId="urn:diagrams.loki3.com/BracketList"/>
    <dgm:cxn modelId="{42673AA2-E610-469A-8DA3-760AB24D68CB}" type="presOf" srcId="{8AB2C044-6B0C-41CE-8CB6-41665181B595}" destId="{A99DBE8A-5EE6-4A6D-B662-3B6E354BA64A}" srcOrd="0" destOrd="4" presId="urn:diagrams.loki3.com/BracketList"/>
    <dgm:cxn modelId="{4F687D2C-6123-4FAA-8B09-9AA16708AC12}" type="presParOf" srcId="{AD85DCEA-16CC-4CC8-BB73-27E0333A53F3}" destId="{1DAD6E2B-7EF6-44AB-9992-9DAD7098BE9B}" srcOrd="0" destOrd="0" presId="urn:diagrams.loki3.com/BracketList"/>
    <dgm:cxn modelId="{17F61E6A-96BA-47EE-8F8D-A5242CD10D17}" type="presParOf" srcId="{1DAD6E2B-7EF6-44AB-9992-9DAD7098BE9B}" destId="{B7347FAA-D77A-42AA-A995-2E7AC82D5F1B}" srcOrd="0" destOrd="0" presId="urn:diagrams.loki3.com/BracketList"/>
    <dgm:cxn modelId="{81890384-9D7D-4A96-A70D-1D453FA6BF34}" type="presParOf" srcId="{1DAD6E2B-7EF6-44AB-9992-9DAD7098BE9B}" destId="{949E8043-5E85-45FA-9140-ACDD9F3C4DDE}" srcOrd="1" destOrd="0" presId="urn:diagrams.loki3.com/BracketList"/>
    <dgm:cxn modelId="{F6A213F9-1040-4E47-A52B-2B1775623FB6}" type="presParOf" srcId="{1DAD6E2B-7EF6-44AB-9992-9DAD7098BE9B}" destId="{7312D13E-4438-4B40-B404-8CA9D973CCFB}" srcOrd="2" destOrd="0" presId="urn:diagrams.loki3.com/BracketList"/>
    <dgm:cxn modelId="{75AC9E3C-886F-40DB-8645-2745D2ECF5DB}" type="presParOf" srcId="{1DAD6E2B-7EF6-44AB-9992-9DAD7098BE9B}" destId="{37724E01-5900-41C7-AD55-61201357E74F}" srcOrd="3" destOrd="0" presId="urn:diagrams.loki3.com/BracketList"/>
    <dgm:cxn modelId="{773CDDC0-7FAB-4A81-93AC-535FECC01C16}" type="presParOf" srcId="{AD85DCEA-16CC-4CC8-BB73-27E0333A53F3}" destId="{91932911-D3CD-43F3-AD4A-2A02EC899A2B}" srcOrd="1" destOrd="0" presId="urn:diagrams.loki3.com/BracketList"/>
    <dgm:cxn modelId="{BDA9F3F4-37B0-4133-B9B7-210FFBB9C70D}" type="presParOf" srcId="{AD85DCEA-16CC-4CC8-BB73-27E0333A53F3}" destId="{AE49E48A-318E-4423-BEC1-7F4E6682AE50}" srcOrd="2" destOrd="0" presId="urn:diagrams.loki3.com/BracketList"/>
    <dgm:cxn modelId="{742C3577-053A-42B9-9150-A467BB0B753B}" type="presParOf" srcId="{AE49E48A-318E-4423-BEC1-7F4E6682AE50}" destId="{346DB064-F05B-4016-A23C-8337E3587964}" srcOrd="0" destOrd="0" presId="urn:diagrams.loki3.com/BracketList"/>
    <dgm:cxn modelId="{94802127-2989-40E2-A111-7D389BF18E14}" type="presParOf" srcId="{AE49E48A-318E-4423-BEC1-7F4E6682AE50}" destId="{00506DCF-0764-4D0E-ABED-CBA858AE64B7}" srcOrd="1" destOrd="0" presId="urn:diagrams.loki3.com/BracketList"/>
    <dgm:cxn modelId="{F7872E56-E780-49B1-B30D-97EE72EE83C7}" type="presParOf" srcId="{AE49E48A-318E-4423-BEC1-7F4E6682AE50}" destId="{1FF54DC5-66FC-41EE-A2F9-6064B511C18E}" srcOrd="2" destOrd="0" presId="urn:diagrams.loki3.com/BracketList"/>
    <dgm:cxn modelId="{09827B6E-A7D4-478C-9684-933B00C9B457}" type="presParOf" srcId="{AE49E48A-318E-4423-BEC1-7F4E6682AE50}" destId="{0297EE3A-D8F1-4239-9281-56671C9D3478}" srcOrd="3" destOrd="0" presId="urn:diagrams.loki3.com/BracketList"/>
    <dgm:cxn modelId="{87A42086-86C3-4D63-9033-54A84A2D035B}" type="presParOf" srcId="{AD85DCEA-16CC-4CC8-BB73-27E0333A53F3}" destId="{13E36D6D-1925-41F8-8F14-07E45A4625C8}" srcOrd="3" destOrd="0" presId="urn:diagrams.loki3.com/BracketList"/>
    <dgm:cxn modelId="{8530E21E-EDE3-4749-B897-606C04B36B75}" type="presParOf" srcId="{AD85DCEA-16CC-4CC8-BB73-27E0333A53F3}" destId="{97D88862-3CA1-487B-BE34-F934B11F05DD}" srcOrd="4" destOrd="0" presId="urn:diagrams.loki3.com/BracketList"/>
    <dgm:cxn modelId="{52F760C1-E00C-4186-A112-6CA3F417D81B}" type="presParOf" srcId="{97D88862-3CA1-487B-BE34-F934B11F05DD}" destId="{9EB727EE-82AC-4360-97F2-7E9D7BB1BD90}" srcOrd="0" destOrd="0" presId="urn:diagrams.loki3.com/BracketList"/>
    <dgm:cxn modelId="{7EFF1B41-1EEC-4733-A99B-90FDFDF1AC57}" type="presParOf" srcId="{97D88862-3CA1-487B-BE34-F934B11F05DD}" destId="{7747E969-61E6-4261-9505-25E3DE0E1D34}" srcOrd="1" destOrd="0" presId="urn:diagrams.loki3.com/BracketList"/>
    <dgm:cxn modelId="{A88CF348-F1FB-4F9D-89DF-065D77BD5199}" type="presParOf" srcId="{97D88862-3CA1-487B-BE34-F934B11F05DD}" destId="{E2190567-C1C9-4B3D-B664-43CCF44330C6}" srcOrd="2" destOrd="0" presId="urn:diagrams.loki3.com/BracketList"/>
    <dgm:cxn modelId="{DB9CE9C4-6029-4CC2-80D9-881F158E048D}" type="presParOf" srcId="{97D88862-3CA1-487B-BE34-F934B11F05DD}" destId="{A99DBE8A-5EE6-4A6D-B662-3B6E354BA64A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D9C3C02-BF3B-4B77-8AE5-EADF6DDDE8BC}" type="doc">
      <dgm:prSet loTypeId="urn:microsoft.com/office/officeart/2005/8/layout/hProcess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9A1BA2B-9BD1-4802-93E8-81357D42C453}">
      <dgm:prSet phldrT="[Text]"/>
      <dgm:spPr/>
      <dgm:t>
        <a:bodyPr/>
        <a:lstStyle/>
        <a:p>
          <a:r>
            <a:rPr lang="en-US" dirty="0" smtClean="0"/>
            <a:t>Approaching Death</a:t>
          </a:r>
          <a:endParaRPr lang="en-US" dirty="0"/>
        </a:p>
      </dgm:t>
    </dgm:pt>
    <dgm:pt modelId="{37429700-1180-4573-9E6A-29F77E88C12C}" type="parTrans" cxnId="{13E30464-930E-4DC8-B38D-52FDFB72B69F}">
      <dgm:prSet/>
      <dgm:spPr/>
      <dgm:t>
        <a:bodyPr/>
        <a:lstStyle/>
        <a:p>
          <a:endParaRPr lang="en-US"/>
        </a:p>
      </dgm:t>
    </dgm:pt>
    <dgm:pt modelId="{2696DF47-44D2-4621-A41E-CBD97B8D6920}" type="sibTrans" cxnId="{13E30464-930E-4DC8-B38D-52FDFB72B69F}">
      <dgm:prSet/>
      <dgm:spPr/>
      <dgm:t>
        <a:bodyPr/>
        <a:lstStyle/>
        <a:p>
          <a:endParaRPr lang="en-US"/>
        </a:p>
      </dgm:t>
    </dgm:pt>
    <dgm:pt modelId="{DA2ABE88-31BE-4A13-8174-B790CF0D318C}">
      <dgm:prSet phldrT="[Text]" custT="1"/>
      <dgm:spPr/>
      <dgm:t>
        <a:bodyPr/>
        <a:lstStyle/>
        <a:p>
          <a:r>
            <a:rPr lang="en-US" sz="1400" dirty="0" smtClean="0"/>
            <a:t>Visual changes</a:t>
          </a:r>
          <a:endParaRPr lang="en-US" sz="1400" dirty="0"/>
        </a:p>
      </dgm:t>
    </dgm:pt>
    <dgm:pt modelId="{DEDEAE48-E125-4836-B6CD-1A1918FC9434}" type="parTrans" cxnId="{6E797EB2-FFE5-4B35-A771-91720776A9AF}">
      <dgm:prSet/>
      <dgm:spPr/>
      <dgm:t>
        <a:bodyPr/>
        <a:lstStyle/>
        <a:p>
          <a:endParaRPr lang="en-US"/>
        </a:p>
      </dgm:t>
    </dgm:pt>
    <dgm:pt modelId="{A05233F3-0EC5-456D-AFA3-7AD6FDDDAC8A}" type="sibTrans" cxnId="{6E797EB2-FFE5-4B35-A771-91720776A9AF}">
      <dgm:prSet/>
      <dgm:spPr/>
      <dgm:t>
        <a:bodyPr/>
        <a:lstStyle/>
        <a:p>
          <a:endParaRPr lang="en-US"/>
        </a:p>
      </dgm:t>
    </dgm:pt>
    <dgm:pt modelId="{8417C080-572D-40E0-8B6F-EF630E55C140}">
      <dgm:prSet phldrT="[Text]"/>
      <dgm:spPr/>
      <dgm:t>
        <a:bodyPr/>
        <a:lstStyle/>
        <a:p>
          <a:r>
            <a:rPr lang="en-US" dirty="0" smtClean="0"/>
            <a:t>Death</a:t>
          </a:r>
          <a:endParaRPr lang="en-US" dirty="0"/>
        </a:p>
      </dgm:t>
    </dgm:pt>
    <dgm:pt modelId="{B0724743-1737-4E22-8112-0CCAC6C289D6}" type="parTrans" cxnId="{C0B64ED8-34CF-46F6-B25C-71E401252A07}">
      <dgm:prSet/>
      <dgm:spPr/>
      <dgm:t>
        <a:bodyPr/>
        <a:lstStyle/>
        <a:p>
          <a:endParaRPr lang="en-US"/>
        </a:p>
      </dgm:t>
    </dgm:pt>
    <dgm:pt modelId="{B06BC4C7-2770-46E6-BD27-581DEBD643B3}" type="sibTrans" cxnId="{C0B64ED8-34CF-46F6-B25C-71E401252A07}">
      <dgm:prSet/>
      <dgm:spPr/>
      <dgm:t>
        <a:bodyPr/>
        <a:lstStyle/>
        <a:p>
          <a:endParaRPr lang="en-US"/>
        </a:p>
      </dgm:t>
    </dgm:pt>
    <dgm:pt modelId="{A4FB3016-1205-4C09-B1D2-5260CDF8018D}">
      <dgm:prSet phldrT="[Text]" custT="1"/>
      <dgm:spPr/>
      <dgm:t>
        <a:bodyPr/>
        <a:lstStyle/>
        <a:p>
          <a:r>
            <a:rPr lang="en-US" sz="1400" dirty="0" smtClean="0"/>
            <a:t>No heartbeat, pulse, respiration, or blood pressure</a:t>
          </a:r>
          <a:endParaRPr lang="en-US" sz="1400" dirty="0"/>
        </a:p>
      </dgm:t>
    </dgm:pt>
    <dgm:pt modelId="{F17ED679-C021-44EC-9A73-193E4903A881}" type="parTrans" cxnId="{D201A138-4E09-4966-AF89-1715654BAC98}">
      <dgm:prSet/>
      <dgm:spPr/>
      <dgm:t>
        <a:bodyPr/>
        <a:lstStyle/>
        <a:p>
          <a:endParaRPr lang="en-US"/>
        </a:p>
      </dgm:t>
    </dgm:pt>
    <dgm:pt modelId="{C427E69E-0874-44FD-94D5-A073EAB2D394}" type="sibTrans" cxnId="{D201A138-4E09-4966-AF89-1715654BAC98}">
      <dgm:prSet/>
      <dgm:spPr/>
      <dgm:t>
        <a:bodyPr/>
        <a:lstStyle/>
        <a:p>
          <a:endParaRPr lang="en-US"/>
        </a:p>
      </dgm:t>
    </dgm:pt>
    <dgm:pt modelId="{497375B1-544C-4472-9B0F-DBDD50DBA9D9}">
      <dgm:prSet phldrT="[Text]" custT="1"/>
      <dgm:spPr/>
      <dgm:t>
        <a:bodyPr/>
        <a:lstStyle/>
        <a:p>
          <a:r>
            <a:rPr lang="en-US" sz="1400" dirty="0" smtClean="0"/>
            <a:t>Muscles become stiff and rigid</a:t>
          </a:r>
          <a:endParaRPr lang="en-US" sz="1400" dirty="0"/>
        </a:p>
      </dgm:t>
    </dgm:pt>
    <dgm:pt modelId="{4EB93209-752B-4AE4-8F16-7270503994BD}" type="parTrans" cxnId="{1D8E8262-4617-4837-861F-2158BA766753}">
      <dgm:prSet/>
      <dgm:spPr/>
      <dgm:t>
        <a:bodyPr/>
        <a:lstStyle/>
        <a:p>
          <a:endParaRPr lang="en-US"/>
        </a:p>
      </dgm:t>
    </dgm:pt>
    <dgm:pt modelId="{623400C7-1327-4C51-89CE-D34B5BDFA03F}" type="sibTrans" cxnId="{1D8E8262-4617-4837-861F-2158BA766753}">
      <dgm:prSet/>
      <dgm:spPr/>
      <dgm:t>
        <a:bodyPr/>
        <a:lstStyle/>
        <a:p>
          <a:endParaRPr lang="en-US"/>
        </a:p>
      </dgm:t>
    </dgm:pt>
    <dgm:pt modelId="{859F0497-F2CE-4FC5-B2F1-64243EE28234}">
      <dgm:prSet phldrT="[Text]"/>
      <dgm:spPr/>
      <dgm:t>
        <a:bodyPr/>
        <a:lstStyle/>
        <a:p>
          <a:r>
            <a:rPr lang="en-US" dirty="0" smtClean="0"/>
            <a:t>Postmortem care</a:t>
          </a:r>
          <a:endParaRPr lang="en-US" dirty="0"/>
        </a:p>
      </dgm:t>
    </dgm:pt>
    <dgm:pt modelId="{72B5A7A6-2570-44B8-BDFF-D4A6F84C56E1}" type="parTrans" cxnId="{A22882A7-B4AC-44D9-8CFB-0AF85C64BAFB}">
      <dgm:prSet/>
      <dgm:spPr/>
      <dgm:t>
        <a:bodyPr/>
        <a:lstStyle/>
        <a:p>
          <a:endParaRPr lang="en-US"/>
        </a:p>
      </dgm:t>
    </dgm:pt>
    <dgm:pt modelId="{A1852DE7-3486-432F-9FD3-5C9A5823C7F8}" type="sibTrans" cxnId="{A22882A7-B4AC-44D9-8CFB-0AF85C64BAFB}">
      <dgm:prSet/>
      <dgm:spPr/>
      <dgm:t>
        <a:bodyPr/>
        <a:lstStyle/>
        <a:p>
          <a:endParaRPr lang="en-US"/>
        </a:p>
      </dgm:t>
    </dgm:pt>
    <dgm:pt modelId="{6C587CAA-3C64-4EE3-A586-0BD23CB94346}">
      <dgm:prSet phldrT="[Text]" custT="1"/>
      <dgm:spPr/>
      <dgm:t>
        <a:bodyPr/>
        <a:lstStyle/>
        <a:p>
          <a:r>
            <a:rPr lang="en-US" sz="1150" dirty="0" smtClean="0"/>
            <a:t>Care of the body after death</a:t>
          </a:r>
          <a:endParaRPr lang="en-US" sz="1150" dirty="0"/>
        </a:p>
      </dgm:t>
    </dgm:pt>
    <dgm:pt modelId="{E04CA38F-2F63-4055-943E-1D1468E48DB7}" type="parTrans" cxnId="{8C6AC9C9-5E28-4F57-915E-A0E2E460E1C8}">
      <dgm:prSet/>
      <dgm:spPr/>
      <dgm:t>
        <a:bodyPr/>
        <a:lstStyle/>
        <a:p>
          <a:endParaRPr lang="en-US"/>
        </a:p>
      </dgm:t>
    </dgm:pt>
    <dgm:pt modelId="{54E62084-A662-4A75-A300-E9FB07BA02BE}" type="sibTrans" cxnId="{8C6AC9C9-5E28-4F57-915E-A0E2E460E1C8}">
      <dgm:prSet/>
      <dgm:spPr/>
      <dgm:t>
        <a:bodyPr/>
        <a:lstStyle/>
        <a:p>
          <a:endParaRPr lang="en-US"/>
        </a:p>
      </dgm:t>
    </dgm:pt>
    <dgm:pt modelId="{60FD4B6F-4DD0-4B3B-A659-1BF54CED25C2}">
      <dgm:prSet phldrT="[Text]" custT="1"/>
      <dgm:spPr/>
      <dgm:t>
        <a:bodyPr/>
        <a:lstStyle/>
        <a:p>
          <a:r>
            <a:rPr lang="en-US" sz="1150" dirty="0" smtClean="0"/>
            <a:t>You may be tasked with:</a:t>
          </a:r>
          <a:endParaRPr lang="en-US" sz="1150" dirty="0"/>
        </a:p>
      </dgm:t>
    </dgm:pt>
    <dgm:pt modelId="{2BC9A038-9B8A-4AA1-8171-CF7F5692F7E9}" type="parTrans" cxnId="{7C26ABE2-A4D3-45AA-8202-3CAFB4434DC4}">
      <dgm:prSet/>
      <dgm:spPr/>
      <dgm:t>
        <a:bodyPr/>
        <a:lstStyle/>
        <a:p>
          <a:endParaRPr lang="en-US"/>
        </a:p>
      </dgm:t>
    </dgm:pt>
    <dgm:pt modelId="{48E07EF6-561F-439D-AD5A-0364E7A1F413}" type="sibTrans" cxnId="{7C26ABE2-A4D3-45AA-8202-3CAFB4434DC4}">
      <dgm:prSet/>
      <dgm:spPr/>
      <dgm:t>
        <a:bodyPr/>
        <a:lstStyle/>
        <a:p>
          <a:endParaRPr lang="en-US"/>
        </a:p>
      </dgm:t>
    </dgm:pt>
    <dgm:pt modelId="{57D699A0-4CF9-48CD-BDB9-E80CAACF2386}">
      <dgm:prSet phldrT="[Text]" custT="1"/>
      <dgm:spPr/>
      <dgm:t>
        <a:bodyPr/>
        <a:lstStyle/>
        <a:p>
          <a:r>
            <a:rPr lang="en-US" sz="1400" dirty="0" smtClean="0"/>
            <a:t>Diminished sense of touch, movement, muscle tone</a:t>
          </a:r>
          <a:endParaRPr lang="en-US" sz="1400" dirty="0"/>
        </a:p>
      </dgm:t>
    </dgm:pt>
    <dgm:pt modelId="{3CF9EB9F-5243-4F1C-BD1F-A3E08539ECD4}" type="parTrans" cxnId="{31C4FAB8-6BF3-4101-AD2E-5AFB65BEC1D7}">
      <dgm:prSet/>
      <dgm:spPr/>
      <dgm:t>
        <a:bodyPr/>
        <a:lstStyle/>
        <a:p>
          <a:endParaRPr lang="en-US"/>
        </a:p>
      </dgm:t>
    </dgm:pt>
    <dgm:pt modelId="{CF1C1CBE-0118-4899-8B55-609C2744C3EE}" type="sibTrans" cxnId="{31C4FAB8-6BF3-4101-AD2E-5AFB65BEC1D7}">
      <dgm:prSet/>
      <dgm:spPr/>
      <dgm:t>
        <a:bodyPr/>
        <a:lstStyle/>
        <a:p>
          <a:endParaRPr lang="en-US"/>
        </a:p>
      </dgm:t>
    </dgm:pt>
    <dgm:pt modelId="{C3EC1C8A-05D3-422E-9923-2ABBE7337A3E}">
      <dgm:prSet phldrT="[Text]" custT="1"/>
      <dgm:spPr/>
      <dgm:t>
        <a:bodyPr/>
        <a:lstStyle/>
        <a:p>
          <a:r>
            <a:rPr lang="en-US" sz="1400" dirty="0" smtClean="0"/>
            <a:t>Altered Vital Signs</a:t>
          </a:r>
          <a:endParaRPr lang="en-US" sz="1400" dirty="0"/>
        </a:p>
      </dgm:t>
    </dgm:pt>
    <dgm:pt modelId="{A13F3E6C-A708-4AF6-A7D5-48AF59D0BE88}" type="parTrans" cxnId="{7315CAF6-026E-4687-A7A3-504584ECE927}">
      <dgm:prSet/>
      <dgm:spPr/>
      <dgm:t>
        <a:bodyPr/>
        <a:lstStyle/>
        <a:p>
          <a:endParaRPr lang="en-US"/>
        </a:p>
      </dgm:t>
    </dgm:pt>
    <dgm:pt modelId="{0AD43C09-7626-4112-9330-170207FE1887}" type="sibTrans" cxnId="{7315CAF6-026E-4687-A7A3-504584ECE927}">
      <dgm:prSet/>
      <dgm:spPr/>
      <dgm:t>
        <a:bodyPr/>
        <a:lstStyle/>
        <a:p>
          <a:endParaRPr lang="en-US"/>
        </a:p>
      </dgm:t>
    </dgm:pt>
    <dgm:pt modelId="{183EEA54-74CB-4D3E-800D-16CB26BAD1F2}">
      <dgm:prSet phldrT="[Text]" custT="1"/>
      <dgm:spPr/>
      <dgm:t>
        <a:bodyPr/>
        <a:lstStyle/>
        <a:p>
          <a:r>
            <a:rPr lang="en-US" sz="1400" dirty="0" err="1" smtClean="0"/>
            <a:t>Cheyne</a:t>
          </a:r>
          <a:r>
            <a:rPr lang="en-US" sz="1400" dirty="0" smtClean="0"/>
            <a:t>-Stokes respirations or gurgling sound when breathing</a:t>
          </a:r>
          <a:endParaRPr lang="en-US" sz="1400" dirty="0"/>
        </a:p>
      </dgm:t>
    </dgm:pt>
    <dgm:pt modelId="{472AD8DE-D4C9-4DD9-A493-671B178DC34C}" type="parTrans" cxnId="{2FC2F1ED-9E8E-49A2-88B0-D0DF97CB6DAF}">
      <dgm:prSet/>
      <dgm:spPr/>
      <dgm:t>
        <a:bodyPr/>
        <a:lstStyle/>
        <a:p>
          <a:endParaRPr lang="en-US"/>
        </a:p>
      </dgm:t>
    </dgm:pt>
    <dgm:pt modelId="{57C92DC0-6CE7-47D0-949D-BA073979247B}" type="sibTrans" cxnId="{2FC2F1ED-9E8E-49A2-88B0-D0DF97CB6DAF}">
      <dgm:prSet/>
      <dgm:spPr/>
      <dgm:t>
        <a:bodyPr/>
        <a:lstStyle/>
        <a:p>
          <a:endParaRPr lang="en-US"/>
        </a:p>
      </dgm:t>
    </dgm:pt>
    <dgm:pt modelId="{EC2C3561-4652-49AA-A269-68159031F0A1}">
      <dgm:prSet phldrT="[Text]" custT="1"/>
      <dgm:spPr/>
      <dgm:t>
        <a:bodyPr/>
        <a:lstStyle/>
        <a:p>
          <a:r>
            <a:rPr lang="en-US" sz="1400" dirty="0" smtClean="0"/>
            <a:t>Skin changes</a:t>
          </a:r>
          <a:endParaRPr lang="en-US" sz="1400" dirty="0"/>
        </a:p>
      </dgm:t>
    </dgm:pt>
    <dgm:pt modelId="{6F681F31-5BF1-4ADA-B4C1-1DCEA6AD47C4}" type="parTrans" cxnId="{00FE8C77-6A92-454D-A689-E0D49DC73C6A}">
      <dgm:prSet/>
      <dgm:spPr/>
      <dgm:t>
        <a:bodyPr/>
        <a:lstStyle/>
        <a:p>
          <a:endParaRPr lang="en-US"/>
        </a:p>
      </dgm:t>
    </dgm:pt>
    <dgm:pt modelId="{0C543E15-7B19-4EC0-87B1-1DFA53FCD84D}" type="sibTrans" cxnId="{00FE8C77-6A92-454D-A689-E0D49DC73C6A}">
      <dgm:prSet/>
      <dgm:spPr/>
      <dgm:t>
        <a:bodyPr/>
        <a:lstStyle/>
        <a:p>
          <a:endParaRPr lang="en-US"/>
        </a:p>
      </dgm:t>
    </dgm:pt>
    <dgm:pt modelId="{4FBB4A7C-16FE-48D6-B165-E62FBAF95878}">
      <dgm:prSet phldrT="[Text]" custT="1"/>
      <dgm:spPr/>
      <dgm:t>
        <a:bodyPr/>
        <a:lstStyle/>
        <a:p>
          <a:r>
            <a:rPr lang="en-US" sz="1400" dirty="0" smtClean="0"/>
            <a:t>Incontinence</a:t>
          </a:r>
          <a:endParaRPr lang="en-US" sz="1400" dirty="0"/>
        </a:p>
      </dgm:t>
    </dgm:pt>
    <dgm:pt modelId="{8FEF8BAB-E91A-4F16-B6A2-32119490F565}" type="parTrans" cxnId="{6A330DEE-9B17-4B95-AC94-27B0F23BCC3D}">
      <dgm:prSet/>
      <dgm:spPr/>
      <dgm:t>
        <a:bodyPr/>
        <a:lstStyle/>
        <a:p>
          <a:endParaRPr lang="en-US"/>
        </a:p>
      </dgm:t>
    </dgm:pt>
    <dgm:pt modelId="{68DEE9C9-D2DD-4BD9-94EA-AF3683B7DE2B}" type="sibTrans" cxnId="{6A330DEE-9B17-4B95-AC94-27B0F23BCC3D}">
      <dgm:prSet/>
      <dgm:spPr/>
      <dgm:t>
        <a:bodyPr/>
        <a:lstStyle/>
        <a:p>
          <a:endParaRPr lang="en-US"/>
        </a:p>
      </dgm:t>
    </dgm:pt>
    <dgm:pt modelId="{4D71398C-3E66-47E7-A047-00905BDBE66A}">
      <dgm:prSet phldrT="[Text]" custT="1"/>
      <dgm:spPr/>
      <dgm:t>
        <a:bodyPr/>
        <a:lstStyle/>
        <a:p>
          <a:r>
            <a:rPr lang="en-US" sz="1400" dirty="0" smtClean="0"/>
            <a:t>Disorientation or confusion</a:t>
          </a:r>
          <a:endParaRPr lang="en-US" sz="1400" dirty="0"/>
        </a:p>
      </dgm:t>
    </dgm:pt>
    <dgm:pt modelId="{A277AFA3-5722-4C8A-B9E4-9442C6E160E7}" type="parTrans" cxnId="{6611F3BE-4C1B-4644-AB4C-F34675E86771}">
      <dgm:prSet/>
      <dgm:spPr/>
      <dgm:t>
        <a:bodyPr/>
        <a:lstStyle/>
        <a:p>
          <a:endParaRPr lang="en-US"/>
        </a:p>
      </dgm:t>
    </dgm:pt>
    <dgm:pt modelId="{7C6B90B9-6C7D-4F1F-A618-4FA9CEE1535D}" type="sibTrans" cxnId="{6611F3BE-4C1B-4644-AB4C-F34675E86771}">
      <dgm:prSet/>
      <dgm:spPr/>
      <dgm:t>
        <a:bodyPr/>
        <a:lstStyle/>
        <a:p>
          <a:endParaRPr lang="en-US"/>
        </a:p>
      </dgm:t>
    </dgm:pt>
    <dgm:pt modelId="{21F960C0-5A7D-4DAD-8CB3-5FE566DACBEB}">
      <dgm:prSet phldrT="[Text]" custT="1"/>
      <dgm:spPr/>
      <dgm:t>
        <a:bodyPr/>
        <a:lstStyle/>
        <a:p>
          <a:r>
            <a:rPr lang="en-US" sz="1400" dirty="0" smtClean="0"/>
            <a:t>Eyelids may be partially open or in a fixed stare</a:t>
          </a:r>
          <a:endParaRPr lang="en-US" sz="1400" dirty="0"/>
        </a:p>
      </dgm:t>
    </dgm:pt>
    <dgm:pt modelId="{60377A7B-8303-4A5B-837A-2C681317F653}" type="parTrans" cxnId="{C2533AF0-8D2C-42D0-9F59-D87167178402}">
      <dgm:prSet/>
      <dgm:spPr/>
      <dgm:t>
        <a:bodyPr/>
        <a:lstStyle/>
        <a:p>
          <a:endParaRPr lang="en-US"/>
        </a:p>
      </dgm:t>
    </dgm:pt>
    <dgm:pt modelId="{15D9BF5F-B34C-4A5F-BA69-A39F97A21A28}" type="sibTrans" cxnId="{C2533AF0-8D2C-42D0-9F59-D87167178402}">
      <dgm:prSet/>
      <dgm:spPr/>
      <dgm:t>
        <a:bodyPr/>
        <a:lstStyle/>
        <a:p>
          <a:endParaRPr lang="en-US"/>
        </a:p>
      </dgm:t>
    </dgm:pt>
    <dgm:pt modelId="{B4E9FBD9-98EB-4CC5-BA8A-24F8263BCB19}">
      <dgm:prSet phldrT="[Text]" custT="1"/>
      <dgm:spPr/>
      <dgm:t>
        <a:bodyPr/>
        <a:lstStyle/>
        <a:p>
          <a:r>
            <a:rPr lang="en-US" sz="1400" dirty="0" smtClean="0"/>
            <a:t>Mouth may remain open</a:t>
          </a:r>
          <a:endParaRPr lang="en-US" sz="1400" dirty="0"/>
        </a:p>
      </dgm:t>
    </dgm:pt>
    <dgm:pt modelId="{B6864C27-1072-4B3D-9FA5-FD89752B56CE}" type="parTrans" cxnId="{D03F4EF6-7FD2-48A6-B1DA-E3F29574CA89}">
      <dgm:prSet/>
      <dgm:spPr/>
      <dgm:t>
        <a:bodyPr/>
        <a:lstStyle/>
        <a:p>
          <a:endParaRPr lang="en-US"/>
        </a:p>
      </dgm:t>
    </dgm:pt>
    <dgm:pt modelId="{B4664250-44C1-41A6-988D-C728D2FC777C}" type="sibTrans" cxnId="{D03F4EF6-7FD2-48A6-B1DA-E3F29574CA89}">
      <dgm:prSet/>
      <dgm:spPr/>
      <dgm:t>
        <a:bodyPr/>
        <a:lstStyle/>
        <a:p>
          <a:endParaRPr lang="en-US"/>
        </a:p>
      </dgm:t>
    </dgm:pt>
    <dgm:pt modelId="{17003AC3-ED09-4533-B1B1-A10164B8171E}">
      <dgm:prSet phldrT="[Text]" custT="1"/>
      <dgm:spPr/>
      <dgm:t>
        <a:bodyPr/>
        <a:lstStyle/>
        <a:p>
          <a:r>
            <a:rPr lang="en-US" sz="1400" dirty="0" smtClean="0"/>
            <a:t>Body may be incontinent of urine and stool</a:t>
          </a:r>
          <a:endParaRPr lang="en-US" sz="1400" dirty="0"/>
        </a:p>
      </dgm:t>
    </dgm:pt>
    <dgm:pt modelId="{1C4267EB-220D-44AB-9F0C-B377A274EF58}" type="parTrans" cxnId="{159EE0E2-8BD6-4E94-88E8-D9C4759C54A1}">
      <dgm:prSet/>
      <dgm:spPr/>
      <dgm:t>
        <a:bodyPr/>
        <a:lstStyle/>
        <a:p>
          <a:endParaRPr lang="en-US"/>
        </a:p>
      </dgm:t>
    </dgm:pt>
    <dgm:pt modelId="{6F62659D-15E9-4654-B91F-3CDBA7CB35FD}" type="sibTrans" cxnId="{159EE0E2-8BD6-4E94-88E8-D9C4759C54A1}">
      <dgm:prSet/>
      <dgm:spPr/>
      <dgm:t>
        <a:bodyPr/>
        <a:lstStyle/>
        <a:p>
          <a:endParaRPr lang="en-US"/>
        </a:p>
      </dgm:t>
    </dgm:pt>
    <dgm:pt modelId="{0E5EA249-FB94-4FF5-8D5D-E9318E788524}">
      <dgm:prSet phldrT="[Text]" custT="1"/>
      <dgm:spPr/>
      <dgm:t>
        <a:bodyPr/>
        <a:lstStyle/>
        <a:p>
          <a:r>
            <a:rPr lang="en-US" sz="1150" dirty="0" smtClean="0"/>
            <a:t>Bathing gently and placing drainage pads where needed</a:t>
          </a:r>
          <a:endParaRPr lang="en-US" sz="1150" dirty="0"/>
        </a:p>
      </dgm:t>
    </dgm:pt>
    <dgm:pt modelId="{79D1DC41-F4A3-47F3-8821-EEB7303A5A9B}" type="parTrans" cxnId="{B392A99F-72C0-4E0C-8295-C567D9E6B53B}">
      <dgm:prSet/>
      <dgm:spPr/>
      <dgm:t>
        <a:bodyPr/>
        <a:lstStyle/>
        <a:p>
          <a:endParaRPr lang="en-US"/>
        </a:p>
      </dgm:t>
    </dgm:pt>
    <dgm:pt modelId="{220D8526-B189-48D0-9EDF-AE4ABFA99302}" type="sibTrans" cxnId="{B392A99F-72C0-4E0C-8295-C567D9E6B53B}">
      <dgm:prSet/>
      <dgm:spPr/>
      <dgm:t>
        <a:bodyPr/>
        <a:lstStyle/>
        <a:p>
          <a:endParaRPr lang="en-US"/>
        </a:p>
      </dgm:t>
    </dgm:pt>
    <dgm:pt modelId="{008C3F07-D93A-45EA-94FF-26D0D585541F}">
      <dgm:prSet phldrT="[Text]" custT="1"/>
      <dgm:spPr/>
      <dgm:t>
        <a:bodyPr/>
        <a:lstStyle/>
        <a:p>
          <a:r>
            <a:rPr lang="en-US" sz="1150" dirty="0" smtClean="0"/>
            <a:t>Closing the eyes</a:t>
          </a:r>
          <a:endParaRPr lang="en-US" sz="1150" dirty="0"/>
        </a:p>
      </dgm:t>
    </dgm:pt>
    <dgm:pt modelId="{17417818-FB6C-4479-BA8C-3CD04C11352C}" type="parTrans" cxnId="{D2A81288-D73F-4708-8C68-8D3CE814CE18}">
      <dgm:prSet/>
      <dgm:spPr/>
      <dgm:t>
        <a:bodyPr/>
        <a:lstStyle/>
        <a:p>
          <a:endParaRPr lang="en-US"/>
        </a:p>
      </dgm:t>
    </dgm:pt>
    <dgm:pt modelId="{CC3EC2ED-9F5D-47A7-ACFE-350A49C7A937}" type="sibTrans" cxnId="{D2A81288-D73F-4708-8C68-8D3CE814CE18}">
      <dgm:prSet/>
      <dgm:spPr/>
      <dgm:t>
        <a:bodyPr/>
        <a:lstStyle/>
        <a:p>
          <a:endParaRPr lang="en-US"/>
        </a:p>
      </dgm:t>
    </dgm:pt>
    <dgm:pt modelId="{D1C7ED9D-AAA4-4FB9-9DDD-DAF2DB98B716}">
      <dgm:prSet phldrT="[Text]" custT="1"/>
      <dgm:spPr/>
      <dgm:t>
        <a:bodyPr/>
        <a:lstStyle/>
        <a:p>
          <a:r>
            <a:rPr lang="en-US" sz="1150" dirty="0" smtClean="0"/>
            <a:t>Position the body</a:t>
          </a:r>
          <a:endParaRPr lang="en-US" sz="1150" dirty="0"/>
        </a:p>
      </dgm:t>
    </dgm:pt>
    <dgm:pt modelId="{65C85567-F9B8-47C0-8D4A-554EA1C4B1D7}" type="parTrans" cxnId="{BE919779-7613-4D53-878E-7F14F41D7EAC}">
      <dgm:prSet/>
      <dgm:spPr/>
      <dgm:t>
        <a:bodyPr/>
        <a:lstStyle/>
        <a:p>
          <a:endParaRPr lang="en-US"/>
        </a:p>
      </dgm:t>
    </dgm:pt>
    <dgm:pt modelId="{3A3A2236-2D68-465A-9FB5-F349A46C1E28}" type="sibTrans" cxnId="{BE919779-7613-4D53-878E-7F14F41D7EAC}">
      <dgm:prSet/>
      <dgm:spPr/>
      <dgm:t>
        <a:bodyPr/>
        <a:lstStyle/>
        <a:p>
          <a:endParaRPr lang="en-US"/>
        </a:p>
      </dgm:t>
    </dgm:pt>
    <dgm:pt modelId="{B68E7624-7E36-477F-B9BF-F94C05F4AF79}">
      <dgm:prSet phldrT="[Text]" custT="1"/>
      <dgm:spPr/>
      <dgm:t>
        <a:bodyPr/>
        <a:lstStyle/>
        <a:p>
          <a:r>
            <a:rPr lang="en-US" sz="1150" dirty="0" smtClean="0"/>
            <a:t>Strip the bed when the body is gone</a:t>
          </a:r>
          <a:endParaRPr lang="en-US" sz="1150" dirty="0"/>
        </a:p>
      </dgm:t>
    </dgm:pt>
    <dgm:pt modelId="{F1E8E8CE-FEDD-4D93-B130-BFADEA343291}" type="parTrans" cxnId="{58C09A13-EA5A-4737-A470-790255429B4A}">
      <dgm:prSet/>
      <dgm:spPr/>
      <dgm:t>
        <a:bodyPr/>
        <a:lstStyle/>
        <a:p>
          <a:endParaRPr lang="en-US"/>
        </a:p>
      </dgm:t>
    </dgm:pt>
    <dgm:pt modelId="{5FC61048-C3AE-46F2-9B34-70A69768BD11}" type="sibTrans" cxnId="{58C09A13-EA5A-4737-A470-790255429B4A}">
      <dgm:prSet/>
      <dgm:spPr/>
      <dgm:t>
        <a:bodyPr/>
        <a:lstStyle/>
        <a:p>
          <a:endParaRPr lang="en-US"/>
        </a:p>
      </dgm:t>
    </dgm:pt>
    <dgm:pt modelId="{18AC8AB9-BFE9-46C6-92C1-DB63EE15F575}">
      <dgm:prSet phldrT="[Text]" custT="1"/>
      <dgm:spPr/>
      <dgm:t>
        <a:bodyPr/>
        <a:lstStyle/>
        <a:p>
          <a:r>
            <a:rPr lang="en-US" sz="1150" dirty="0" smtClean="0"/>
            <a:t>Open windows to freshen the air and tidy up</a:t>
          </a:r>
          <a:endParaRPr lang="en-US" sz="1150" dirty="0"/>
        </a:p>
      </dgm:t>
    </dgm:pt>
    <dgm:pt modelId="{C0F77F2C-C6DF-4663-A07C-0786DB7D561D}" type="parTrans" cxnId="{85401C39-119B-43A3-B413-6E03B78FD1CA}">
      <dgm:prSet/>
      <dgm:spPr/>
      <dgm:t>
        <a:bodyPr/>
        <a:lstStyle/>
        <a:p>
          <a:endParaRPr lang="en-US"/>
        </a:p>
      </dgm:t>
    </dgm:pt>
    <dgm:pt modelId="{007089C6-8E08-4C78-AB9C-170A864619C4}" type="sibTrans" cxnId="{85401C39-119B-43A3-B413-6E03B78FD1CA}">
      <dgm:prSet/>
      <dgm:spPr/>
      <dgm:t>
        <a:bodyPr/>
        <a:lstStyle/>
        <a:p>
          <a:endParaRPr lang="en-US"/>
        </a:p>
      </dgm:t>
    </dgm:pt>
    <dgm:pt modelId="{D3B0960A-61FD-4E56-B290-5BE892FCCCF7}">
      <dgm:prSet phldrT="[Text]" custT="1"/>
      <dgm:spPr/>
      <dgm:t>
        <a:bodyPr/>
        <a:lstStyle/>
        <a:p>
          <a:r>
            <a:rPr lang="en-US" sz="1150" dirty="0" smtClean="0"/>
            <a:t>Respect family wishes</a:t>
          </a:r>
          <a:endParaRPr lang="en-US" sz="1150" dirty="0"/>
        </a:p>
      </dgm:t>
    </dgm:pt>
    <dgm:pt modelId="{B54E4C54-F837-4E30-8B37-4BA2E818CF21}" type="parTrans" cxnId="{05D723F2-C96C-4EC9-B8AE-DFD9770182B2}">
      <dgm:prSet/>
      <dgm:spPr/>
      <dgm:t>
        <a:bodyPr/>
        <a:lstStyle/>
        <a:p>
          <a:endParaRPr lang="en-US"/>
        </a:p>
      </dgm:t>
    </dgm:pt>
    <dgm:pt modelId="{6690AB47-5B68-4C6C-9051-1FCDFEA5A4EF}" type="sibTrans" cxnId="{05D723F2-C96C-4EC9-B8AE-DFD9770182B2}">
      <dgm:prSet/>
      <dgm:spPr/>
      <dgm:t>
        <a:bodyPr/>
        <a:lstStyle/>
        <a:p>
          <a:endParaRPr lang="en-US"/>
        </a:p>
      </dgm:t>
    </dgm:pt>
    <dgm:pt modelId="{ED4B186C-1963-4E2C-9770-9AABF9CD3A93}">
      <dgm:prSet phldrT="[Text]" custT="1"/>
      <dgm:spPr/>
      <dgm:t>
        <a:bodyPr/>
        <a:lstStyle/>
        <a:p>
          <a:r>
            <a:rPr lang="en-US" sz="1150" dirty="0" smtClean="0"/>
            <a:t>Do NOT remove tubes or equipment</a:t>
          </a:r>
          <a:endParaRPr lang="en-US" sz="1150" dirty="0"/>
        </a:p>
      </dgm:t>
    </dgm:pt>
    <dgm:pt modelId="{5AD9821D-6F86-42EE-A3C7-432BE73CA26C}" type="parTrans" cxnId="{A07BB704-F946-410F-9F12-1B4853C491A1}">
      <dgm:prSet/>
      <dgm:spPr/>
      <dgm:t>
        <a:bodyPr/>
        <a:lstStyle/>
        <a:p>
          <a:endParaRPr lang="en-US"/>
        </a:p>
      </dgm:t>
    </dgm:pt>
    <dgm:pt modelId="{6B6B3722-1C6A-4ABF-9FC0-D558BDD01AE8}" type="sibTrans" cxnId="{A07BB704-F946-410F-9F12-1B4853C491A1}">
      <dgm:prSet/>
      <dgm:spPr/>
      <dgm:t>
        <a:bodyPr/>
        <a:lstStyle/>
        <a:p>
          <a:endParaRPr lang="en-US"/>
        </a:p>
      </dgm:t>
    </dgm:pt>
    <dgm:pt modelId="{12D5C739-5A2C-4801-9956-AB5D85A8197F}">
      <dgm:prSet phldrT="[Text]" custT="1"/>
      <dgm:spPr/>
      <dgm:t>
        <a:bodyPr/>
        <a:lstStyle/>
        <a:p>
          <a:endParaRPr lang="en-US" sz="1400" dirty="0"/>
        </a:p>
      </dgm:t>
    </dgm:pt>
    <dgm:pt modelId="{E6E3BB78-6C60-41CB-BF25-EF2B6A64877F}" type="parTrans" cxnId="{7D2B1CED-B0E2-4BDD-8DEF-D188BA23994E}">
      <dgm:prSet/>
      <dgm:spPr/>
      <dgm:t>
        <a:bodyPr/>
        <a:lstStyle/>
        <a:p>
          <a:endParaRPr lang="en-US"/>
        </a:p>
      </dgm:t>
    </dgm:pt>
    <dgm:pt modelId="{49AFFEE2-1121-470A-B8C9-2F35AF32AEE6}" type="sibTrans" cxnId="{7D2B1CED-B0E2-4BDD-8DEF-D188BA23994E}">
      <dgm:prSet/>
      <dgm:spPr/>
      <dgm:t>
        <a:bodyPr/>
        <a:lstStyle/>
        <a:p>
          <a:endParaRPr lang="en-US"/>
        </a:p>
      </dgm:t>
    </dgm:pt>
    <dgm:pt modelId="{C71242A6-8CC9-477C-BA9D-E602F442825B}" type="pres">
      <dgm:prSet presAssocID="{8D9C3C02-BF3B-4B77-8AE5-EADF6DDDE8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EFBCE4-D50B-43DF-B79B-B2587CCFA39F}" type="pres">
      <dgm:prSet presAssocID="{8D9C3C02-BF3B-4B77-8AE5-EADF6DDDE8BC}" presName="tSp" presStyleCnt="0"/>
      <dgm:spPr/>
    </dgm:pt>
    <dgm:pt modelId="{7C50DF57-302D-4719-984E-317E169AF059}" type="pres">
      <dgm:prSet presAssocID="{8D9C3C02-BF3B-4B77-8AE5-EADF6DDDE8BC}" presName="bSp" presStyleCnt="0"/>
      <dgm:spPr/>
    </dgm:pt>
    <dgm:pt modelId="{4EE13598-CF4E-452B-A564-C31C68D6283F}" type="pres">
      <dgm:prSet presAssocID="{8D9C3C02-BF3B-4B77-8AE5-EADF6DDDE8BC}" presName="process" presStyleCnt="0"/>
      <dgm:spPr/>
    </dgm:pt>
    <dgm:pt modelId="{A75879C7-A32E-4FF4-A930-AD7E97CFFDA5}" type="pres">
      <dgm:prSet presAssocID="{C9A1BA2B-9BD1-4802-93E8-81357D42C453}" presName="composite1" presStyleCnt="0"/>
      <dgm:spPr/>
    </dgm:pt>
    <dgm:pt modelId="{A339CE28-8764-4F56-89A7-19B546B1A9D8}" type="pres">
      <dgm:prSet presAssocID="{C9A1BA2B-9BD1-4802-93E8-81357D42C453}" presName="dummyNode1" presStyleLbl="node1" presStyleIdx="0" presStyleCnt="3"/>
      <dgm:spPr/>
    </dgm:pt>
    <dgm:pt modelId="{857B3D6F-D6B9-4A3E-BF8A-79981BCD3696}" type="pres">
      <dgm:prSet presAssocID="{C9A1BA2B-9BD1-4802-93E8-81357D42C453}" presName="childNode1" presStyleLbl="bgAcc1" presStyleIdx="0" presStyleCnt="3" custScaleY="1381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F1C6D1-D34E-4BA4-B6EA-189AEEA8477E}" type="pres">
      <dgm:prSet presAssocID="{C9A1BA2B-9BD1-4802-93E8-81357D42C453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1C3FBA-975D-48D1-85D8-83E2800B9BBB}" type="pres">
      <dgm:prSet presAssocID="{C9A1BA2B-9BD1-4802-93E8-81357D42C453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CE2E5C-8244-43C1-B58E-7D00986C5C02}" type="pres">
      <dgm:prSet presAssocID="{C9A1BA2B-9BD1-4802-93E8-81357D42C453}" presName="connSite1" presStyleCnt="0"/>
      <dgm:spPr/>
    </dgm:pt>
    <dgm:pt modelId="{2825F1C7-EC99-428A-93A9-30BB7179F071}" type="pres">
      <dgm:prSet presAssocID="{2696DF47-44D2-4621-A41E-CBD97B8D6920}" presName="Name9" presStyleLbl="sibTrans2D1" presStyleIdx="0" presStyleCnt="2"/>
      <dgm:spPr/>
      <dgm:t>
        <a:bodyPr/>
        <a:lstStyle/>
        <a:p>
          <a:endParaRPr lang="en-US"/>
        </a:p>
      </dgm:t>
    </dgm:pt>
    <dgm:pt modelId="{3890E4F5-0262-497E-81A4-E24B9E74F1ED}" type="pres">
      <dgm:prSet presAssocID="{8417C080-572D-40E0-8B6F-EF630E55C140}" presName="composite2" presStyleCnt="0"/>
      <dgm:spPr/>
    </dgm:pt>
    <dgm:pt modelId="{5322B887-80AA-4CBB-BF4A-BFAE3BE516E0}" type="pres">
      <dgm:prSet presAssocID="{8417C080-572D-40E0-8B6F-EF630E55C140}" presName="dummyNode2" presStyleLbl="node1" presStyleIdx="0" presStyleCnt="3"/>
      <dgm:spPr/>
    </dgm:pt>
    <dgm:pt modelId="{D7DFDDB9-9DA6-44E1-995B-A5953A5829D5}" type="pres">
      <dgm:prSet presAssocID="{8417C080-572D-40E0-8B6F-EF630E55C140}" presName="childNode2" presStyleLbl="bgAcc1" presStyleIdx="1" presStyleCnt="3" custScaleY="1355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305C5C-6202-458D-8EF0-6FEBD1DABC0B}" type="pres">
      <dgm:prSet presAssocID="{8417C080-572D-40E0-8B6F-EF630E55C140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7FD526-556E-4B30-A16B-148C7D6E23EE}" type="pres">
      <dgm:prSet presAssocID="{8417C080-572D-40E0-8B6F-EF630E55C140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0C6654-1E4E-41AD-9B57-F5305EF3AC82}" type="pres">
      <dgm:prSet presAssocID="{8417C080-572D-40E0-8B6F-EF630E55C140}" presName="connSite2" presStyleCnt="0"/>
      <dgm:spPr/>
    </dgm:pt>
    <dgm:pt modelId="{9B6CE623-5FC1-40AD-91B1-4C51364FF853}" type="pres">
      <dgm:prSet presAssocID="{B06BC4C7-2770-46E6-BD27-581DEBD643B3}" presName="Name18" presStyleLbl="sibTrans2D1" presStyleIdx="1" presStyleCnt="2"/>
      <dgm:spPr/>
      <dgm:t>
        <a:bodyPr/>
        <a:lstStyle/>
        <a:p>
          <a:endParaRPr lang="en-US"/>
        </a:p>
      </dgm:t>
    </dgm:pt>
    <dgm:pt modelId="{DC389BC4-5088-466B-84AB-BD78A3726508}" type="pres">
      <dgm:prSet presAssocID="{859F0497-F2CE-4FC5-B2F1-64243EE28234}" presName="composite1" presStyleCnt="0"/>
      <dgm:spPr/>
    </dgm:pt>
    <dgm:pt modelId="{D8CC2B53-8186-430F-B7FA-D6A02F7D9E1B}" type="pres">
      <dgm:prSet presAssocID="{859F0497-F2CE-4FC5-B2F1-64243EE28234}" presName="dummyNode1" presStyleLbl="node1" presStyleIdx="1" presStyleCnt="3"/>
      <dgm:spPr/>
    </dgm:pt>
    <dgm:pt modelId="{C00F0DB6-1F7A-43D0-AE7E-DAE4F27A2B2B}" type="pres">
      <dgm:prSet presAssocID="{859F0497-F2CE-4FC5-B2F1-64243EE28234}" presName="childNode1" presStyleLbl="bgAcc1" presStyleIdx="2" presStyleCnt="3" custScaleY="1355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9279B4-AB8E-488E-9F93-2F5F2452D862}" type="pres">
      <dgm:prSet presAssocID="{859F0497-F2CE-4FC5-B2F1-64243EE28234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F3D2C-2094-4B87-A3FA-12A2029FA3DD}" type="pres">
      <dgm:prSet presAssocID="{859F0497-F2CE-4FC5-B2F1-64243EE28234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B8EA84-3210-45D3-A103-A5DB9048C360}" type="pres">
      <dgm:prSet presAssocID="{859F0497-F2CE-4FC5-B2F1-64243EE28234}" presName="connSite1" presStyleCnt="0"/>
      <dgm:spPr/>
    </dgm:pt>
  </dgm:ptLst>
  <dgm:cxnLst>
    <dgm:cxn modelId="{C99410D4-993F-492F-AF43-CB92F12193A4}" type="presOf" srcId="{EC2C3561-4652-49AA-A269-68159031F0A1}" destId="{857B3D6F-D6B9-4A3E-BF8A-79981BCD3696}" srcOrd="0" destOrd="4" presId="urn:microsoft.com/office/officeart/2005/8/layout/hProcess4"/>
    <dgm:cxn modelId="{8D7BDB9B-2E46-4A93-B85C-559C1673EEAA}" type="presOf" srcId="{EC2C3561-4652-49AA-A269-68159031F0A1}" destId="{BEF1C6D1-D34E-4BA4-B6EA-189AEEA8477E}" srcOrd="1" destOrd="4" presId="urn:microsoft.com/office/officeart/2005/8/layout/hProcess4"/>
    <dgm:cxn modelId="{ED2FD8F5-B14F-4C8F-9938-8787693773F8}" type="presOf" srcId="{2696DF47-44D2-4621-A41E-CBD97B8D6920}" destId="{2825F1C7-EC99-428A-93A9-30BB7179F071}" srcOrd="0" destOrd="0" presId="urn:microsoft.com/office/officeart/2005/8/layout/hProcess4"/>
    <dgm:cxn modelId="{0A92ABC5-A66B-49C8-92D0-AD0E23F4AB59}" type="presOf" srcId="{497375B1-544C-4472-9B0F-DBDD50DBA9D9}" destId="{D7DFDDB9-9DA6-44E1-995B-A5953A5829D5}" srcOrd="0" destOrd="2" presId="urn:microsoft.com/office/officeart/2005/8/layout/hProcess4"/>
    <dgm:cxn modelId="{E36E68EF-7FA4-4012-8F23-F6AE0A3B2E21}" type="presOf" srcId="{C3EC1C8A-05D3-422E-9923-2ABBE7337A3E}" destId="{857B3D6F-D6B9-4A3E-BF8A-79981BCD3696}" srcOrd="0" destOrd="2" presId="urn:microsoft.com/office/officeart/2005/8/layout/hProcess4"/>
    <dgm:cxn modelId="{2B6063AD-9654-4B27-8EA9-072DE9DC8AFB}" type="presOf" srcId="{B68E7624-7E36-477F-B9BF-F94C05F4AF79}" destId="{C00F0DB6-1F7A-43D0-AE7E-DAE4F27A2B2B}" srcOrd="0" destOrd="5" presId="urn:microsoft.com/office/officeart/2005/8/layout/hProcess4"/>
    <dgm:cxn modelId="{4E8A0FCA-5B07-4154-85FF-543F996CA7AA}" type="presOf" srcId="{17003AC3-ED09-4533-B1B1-A10164B8171E}" destId="{61305C5C-6202-458D-8EF0-6FEBD1DABC0B}" srcOrd="1" destOrd="5" presId="urn:microsoft.com/office/officeart/2005/8/layout/hProcess4"/>
    <dgm:cxn modelId="{17941B36-264B-477E-80CD-B5FC0929FC41}" type="presOf" srcId="{183EEA54-74CB-4D3E-800D-16CB26BAD1F2}" destId="{BEF1C6D1-D34E-4BA4-B6EA-189AEEA8477E}" srcOrd="1" destOrd="3" presId="urn:microsoft.com/office/officeart/2005/8/layout/hProcess4"/>
    <dgm:cxn modelId="{A8DA07FF-3647-4D12-B865-001A33BDA1F2}" type="presOf" srcId="{D1C7ED9D-AAA4-4FB9-9DDD-DAF2DB98B716}" destId="{C00F0DB6-1F7A-43D0-AE7E-DAE4F27A2B2B}" srcOrd="0" destOrd="4" presId="urn:microsoft.com/office/officeart/2005/8/layout/hProcess4"/>
    <dgm:cxn modelId="{2FC2F1ED-9E8E-49A2-88B0-D0DF97CB6DAF}" srcId="{C9A1BA2B-9BD1-4802-93E8-81357D42C453}" destId="{183EEA54-74CB-4D3E-800D-16CB26BAD1F2}" srcOrd="3" destOrd="0" parTransId="{472AD8DE-D4C9-4DD9-A493-671B178DC34C}" sibTransId="{57C92DC0-6CE7-47D0-949D-BA073979247B}"/>
    <dgm:cxn modelId="{C0B64ED8-34CF-46F6-B25C-71E401252A07}" srcId="{8D9C3C02-BF3B-4B77-8AE5-EADF6DDDE8BC}" destId="{8417C080-572D-40E0-8B6F-EF630E55C140}" srcOrd="1" destOrd="0" parTransId="{B0724743-1737-4E22-8112-0CCAC6C289D6}" sibTransId="{B06BC4C7-2770-46E6-BD27-581DEBD643B3}"/>
    <dgm:cxn modelId="{3191CFA5-7325-4812-8349-F781BB251CD0}" type="presOf" srcId="{12D5C739-5A2C-4801-9956-AB5D85A8197F}" destId="{D7DFDDB9-9DA6-44E1-995B-A5953A5829D5}" srcOrd="0" destOrd="0" presId="urn:microsoft.com/office/officeart/2005/8/layout/hProcess4"/>
    <dgm:cxn modelId="{58C09A13-EA5A-4737-A470-790255429B4A}" srcId="{60FD4B6F-4DD0-4B3B-A659-1BF54CED25C2}" destId="{B68E7624-7E36-477F-B9BF-F94C05F4AF79}" srcOrd="3" destOrd="0" parTransId="{F1E8E8CE-FEDD-4D93-B130-BFADEA343291}" sibTransId="{5FC61048-C3AE-46F2-9B34-70A69768BD11}"/>
    <dgm:cxn modelId="{A8075C41-EFC6-41D3-AC5B-873B9BC42365}" type="presOf" srcId="{183EEA54-74CB-4D3E-800D-16CB26BAD1F2}" destId="{857B3D6F-D6B9-4A3E-BF8A-79981BCD3696}" srcOrd="0" destOrd="3" presId="urn:microsoft.com/office/officeart/2005/8/layout/hProcess4"/>
    <dgm:cxn modelId="{EF49FCF2-6EEA-4BAC-9B75-A4073397799D}" type="presOf" srcId="{12D5C739-5A2C-4801-9956-AB5D85A8197F}" destId="{61305C5C-6202-458D-8EF0-6FEBD1DABC0B}" srcOrd="1" destOrd="0" presId="urn:microsoft.com/office/officeart/2005/8/layout/hProcess4"/>
    <dgm:cxn modelId="{8C6AC9C9-5E28-4F57-915E-A0E2E460E1C8}" srcId="{859F0497-F2CE-4FC5-B2F1-64243EE28234}" destId="{6C587CAA-3C64-4EE3-A586-0BD23CB94346}" srcOrd="0" destOrd="0" parTransId="{E04CA38F-2F63-4055-943E-1D1468E48DB7}" sibTransId="{54E62084-A662-4A75-A300-E9FB07BA02BE}"/>
    <dgm:cxn modelId="{4010DDC9-73AB-4F1A-AFD8-5CB9A398C315}" type="presOf" srcId="{C3EC1C8A-05D3-422E-9923-2ABBE7337A3E}" destId="{BEF1C6D1-D34E-4BA4-B6EA-189AEEA8477E}" srcOrd="1" destOrd="2" presId="urn:microsoft.com/office/officeart/2005/8/layout/hProcess4"/>
    <dgm:cxn modelId="{29045345-8902-44A4-8D99-CB8F7AC9047E}" type="presOf" srcId="{A4FB3016-1205-4C09-B1D2-5260CDF8018D}" destId="{D7DFDDB9-9DA6-44E1-995B-A5953A5829D5}" srcOrd="0" destOrd="1" presId="urn:microsoft.com/office/officeart/2005/8/layout/hProcess4"/>
    <dgm:cxn modelId="{E9229060-A521-4D01-9B25-B5416EDD8DF6}" type="presOf" srcId="{D3B0960A-61FD-4E56-B290-5BE892FCCCF7}" destId="{C00F0DB6-1F7A-43D0-AE7E-DAE4F27A2B2B}" srcOrd="0" destOrd="7" presId="urn:microsoft.com/office/officeart/2005/8/layout/hProcess4"/>
    <dgm:cxn modelId="{1D8E8262-4617-4837-861F-2158BA766753}" srcId="{8417C080-572D-40E0-8B6F-EF630E55C140}" destId="{497375B1-544C-4472-9B0F-DBDD50DBA9D9}" srcOrd="2" destOrd="0" parTransId="{4EB93209-752B-4AE4-8F16-7270503994BD}" sibTransId="{623400C7-1327-4C51-89CE-D34B5BDFA03F}"/>
    <dgm:cxn modelId="{53770B5F-354A-4A80-930A-E0E2ED303F6F}" type="presOf" srcId="{4FBB4A7C-16FE-48D6-B165-E62FBAF95878}" destId="{BEF1C6D1-D34E-4BA4-B6EA-189AEEA8477E}" srcOrd="1" destOrd="5" presId="urn:microsoft.com/office/officeart/2005/8/layout/hProcess4"/>
    <dgm:cxn modelId="{7315CAF6-026E-4687-A7A3-504584ECE927}" srcId="{C9A1BA2B-9BD1-4802-93E8-81357D42C453}" destId="{C3EC1C8A-05D3-422E-9923-2ABBE7337A3E}" srcOrd="2" destOrd="0" parTransId="{A13F3E6C-A708-4AF6-A7D5-48AF59D0BE88}" sibTransId="{0AD43C09-7626-4112-9330-170207FE1887}"/>
    <dgm:cxn modelId="{6611F3BE-4C1B-4644-AB4C-F34675E86771}" srcId="{C9A1BA2B-9BD1-4802-93E8-81357D42C453}" destId="{4D71398C-3E66-47E7-A047-00905BDBE66A}" srcOrd="6" destOrd="0" parTransId="{A277AFA3-5722-4C8A-B9E4-9442C6E160E7}" sibTransId="{7C6B90B9-6C7D-4F1F-A618-4FA9CEE1535D}"/>
    <dgm:cxn modelId="{44A2E5CD-A9E7-4CC4-BCD9-2D027D79FEA7}" type="presOf" srcId="{8417C080-572D-40E0-8B6F-EF630E55C140}" destId="{937FD526-556E-4B30-A16B-148C7D6E23EE}" srcOrd="0" destOrd="0" presId="urn:microsoft.com/office/officeart/2005/8/layout/hProcess4"/>
    <dgm:cxn modelId="{53EFC1E6-F9D8-401D-AA20-2EC541A13F46}" type="presOf" srcId="{21F960C0-5A7D-4DAD-8CB3-5FE566DACBEB}" destId="{61305C5C-6202-458D-8EF0-6FEBD1DABC0B}" srcOrd="1" destOrd="3" presId="urn:microsoft.com/office/officeart/2005/8/layout/hProcess4"/>
    <dgm:cxn modelId="{5AD43710-CCE4-4C81-930E-18915D3C3DE8}" type="presOf" srcId="{C9A1BA2B-9BD1-4802-93E8-81357D42C453}" destId="{861C3FBA-975D-48D1-85D8-83E2800B9BBB}" srcOrd="0" destOrd="0" presId="urn:microsoft.com/office/officeart/2005/8/layout/hProcess4"/>
    <dgm:cxn modelId="{0329BDB4-EFF4-410E-82F4-289F9CC54ACC}" type="presOf" srcId="{18AC8AB9-BFE9-46C6-92C1-DB63EE15F575}" destId="{A39279B4-AB8E-488E-9F93-2F5F2452D862}" srcOrd="1" destOrd="6" presId="urn:microsoft.com/office/officeart/2005/8/layout/hProcess4"/>
    <dgm:cxn modelId="{A22882A7-B4AC-44D9-8CFB-0AF85C64BAFB}" srcId="{8D9C3C02-BF3B-4B77-8AE5-EADF6DDDE8BC}" destId="{859F0497-F2CE-4FC5-B2F1-64243EE28234}" srcOrd="2" destOrd="0" parTransId="{72B5A7A6-2570-44B8-BDFF-D4A6F84C56E1}" sibTransId="{A1852DE7-3486-432F-9FD3-5C9A5823C7F8}"/>
    <dgm:cxn modelId="{A087A65B-F751-4971-AA66-D87BC02F81F7}" type="presOf" srcId="{0E5EA249-FB94-4FF5-8D5D-E9318E788524}" destId="{A39279B4-AB8E-488E-9F93-2F5F2452D862}" srcOrd="1" destOrd="2" presId="urn:microsoft.com/office/officeart/2005/8/layout/hProcess4"/>
    <dgm:cxn modelId="{1061329D-E2EB-465A-805D-406F0F6E7C2D}" type="presOf" srcId="{21F960C0-5A7D-4DAD-8CB3-5FE566DACBEB}" destId="{D7DFDDB9-9DA6-44E1-995B-A5953A5829D5}" srcOrd="0" destOrd="3" presId="urn:microsoft.com/office/officeart/2005/8/layout/hProcess4"/>
    <dgm:cxn modelId="{7C26ABE2-A4D3-45AA-8202-3CAFB4434DC4}" srcId="{859F0497-F2CE-4FC5-B2F1-64243EE28234}" destId="{60FD4B6F-4DD0-4B3B-A659-1BF54CED25C2}" srcOrd="1" destOrd="0" parTransId="{2BC9A038-9B8A-4AA1-8171-CF7F5692F7E9}" sibTransId="{48E07EF6-561F-439D-AD5A-0364E7A1F413}"/>
    <dgm:cxn modelId="{6E797EB2-FFE5-4B35-A771-91720776A9AF}" srcId="{C9A1BA2B-9BD1-4802-93E8-81357D42C453}" destId="{DA2ABE88-31BE-4A13-8174-B790CF0D318C}" srcOrd="0" destOrd="0" parTransId="{DEDEAE48-E125-4836-B6CD-1A1918FC9434}" sibTransId="{A05233F3-0EC5-456D-AFA3-7AD6FDDDAC8A}"/>
    <dgm:cxn modelId="{59289A95-661C-4DCF-9044-274A3D8F4F00}" type="presOf" srcId="{18AC8AB9-BFE9-46C6-92C1-DB63EE15F575}" destId="{C00F0DB6-1F7A-43D0-AE7E-DAE4F27A2B2B}" srcOrd="0" destOrd="6" presId="urn:microsoft.com/office/officeart/2005/8/layout/hProcess4"/>
    <dgm:cxn modelId="{DC47B13D-89BA-4B56-8230-54A8EB42C2E7}" type="presOf" srcId="{57D699A0-4CF9-48CD-BDB9-E80CAACF2386}" destId="{857B3D6F-D6B9-4A3E-BF8A-79981BCD3696}" srcOrd="0" destOrd="1" presId="urn:microsoft.com/office/officeart/2005/8/layout/hProcess4"/>
    <dgm:cxn modelId="{D201A138-4E09-4966-AF89-1715654BAC98}" srcId="{8417C080-572D-40E0-8B6F-EF630E55C140}" destId="{A4FB3016-1205-4C09-B1D2-5260CDF8018D}" srcOrd="1" destOrd="0" parTransId="{F17ED679-C021-44EC-9A73-193E4903A881}" sibTransId="{C427E69E-0874-44FD-94D5-A073EAB2D394}"/>
    <dgm:cxn modelId="{D63B281C-D8CB-4C4B-981A-C0B1BEA1F0D3}" type="presOf" srcId="{ED4B186C-1963-4E2C-9770-9AABF9CD3A93}" destId="{A39279B4-AB8E-488E-9F93-2F5F2452D862}" srcOrd="1" destOrd="8" presId="urn:microsoft.com/office/officeart/2005/8/layout/hProcess4"/>
    <dgm:cxn modelId="{AAFB2D39-9F2F-4519-BEAC-ED69A8625365}" type="presOf" srcId="{D3B0960A-61FD-4E56-B290-5BE892FCCCF7}" destId="{A39279B4-AB8E-488E-9F93-2F5F2452D862}" srcOrd="1" destOrd="7" presId="urn:microsoft.com/office/officeart/2005/8/layout/hProcess4"/>
    <dgm:cxn modelId="{A07BB704-F946-410F-9F12-1B4853C491A1}" srcId="{60FD4B6F-4DD0-4B3B-A659-1BF54CED25C2}" destId="{ED4B186C-1963-4E2C-9770-9AABF9CD3A93}" srcOrd="6" destOrd="0" parTransId="{5AD9821D-6F86-42EE-A3C7-432BE73CA26C}" sibTransId="{6B6B3722-1C6A-4ABF-9FC0-D558BDD01AE8}"/>
    <dgm:cxn modelId="{B392A99F-72C0-4E0C-8295-C567D9E6B53B}" srcId="{60FD4B6F-4DD0-4B3B-A659-1BF54CED25C2}" destId="{0E5EA249-FB94-4FF5-8D5D-E9318E788524}" srcOrd="0" destOrd="0" parTransId="{79D1DC41-F4A3-47F3-8821-EEB7303A5A9B}" sibTransId="{220D8526-B189-48D0-9EDF-AE4ABFA99302}"/>
    <dgm:cxn modelId="{AAD23BB7-A455-461C-8D91-3D83629B5F53}" type="presOf" srcId="{60FD4B6F-4DD0-4B3B-A659-1BF54CED25C2}" destId="{C00F0DB6-1F7A-43D0-AE7E-DAE4F27A2B2B}" srcOrd="0" destOrd="1" presId="urn:microsoft.com/office/officeart/2005/8/layout/hProcess4"/>
    <dgm:cxn modelId="{7D2B1CED-B0E2-4BDD-8DEF-D188BA23994E}" srcId="{8417C080-572D-40E0-8B6F-EF630E55C140}" destId="{12D5C739-5A2C-4801-9956-AB5D85A8197F}" srcOrd="0" destOrd="0" parTransId="{E6E3BB78-6C60-41CB-BF25-EF2B6A64877F}" sibTransId="{49AFFEE2-1121-470A-B8C9-2F35AF32AEE6}"/>
    <dgm:cxn modelId="{13D57873-4AA3-4CAE-83B7-C6EDF1FA3D56}" type="presOf" srcId="{008C3F07-D93A-45EA-94FF-26D0D585541F}" destId="{C00F0DB6-1F7A-43D0-AE7E-DAE4F27A2B2B}" srcOrd="0" destOrd="3" presId="urn:microsoft.com/office/officeart/2005/8/layout/hProcess4"/>
    <dgm:cxn modelId="{5AB3FD03-F645-46E4-83E4-F1873BC8B9F5}" type="presOf" srcId="{4D71398C-3E66-47E7-A047-00905BDBE66A}" destId="{857B3D6F-D6B9-4A3E-BF8A-79981BCD3696}" srcOrd="0" destOrd="6" presId="urn:microsoft.com/office/officeart/2005/8/layout/hProcess4"/>
    <dgm:cxn modelId="{00FE8C77-6A92-454D-A689-E0D49DC73C6A}" srcId="{C9A1BA2B-9BD1-4802-93E8-81357D42C453}" destId="{EC2C3561-4652-49AA-A269-68159031F0A1}" srcOrd="4" destOrd="0" parTransId="{6F681F31-5BF1-4ADA-B4C1-1DCEA6AD47C4}" sibTransId="{0C543E15-7B19-4EC0-87B1-1DFA53FCD84D}"/>
    <dgm:cxn modelId="{53B4950F-C2AA-43B2-A0F9-E84D0937944A}" type="presOf" srcId="{60FD4B6F-4DD0-4B3B-A659-1BF54CED25C2}" destId="{A39279B4-AB8E-488E-9F93-2F5F2452D862}" srcOrd="1" destOrd="1" presId="urn:microsoft.com/office/officeart/2005/8/layout/hProcess4"/>
    <dgm:cxn modelId="{A41EE28A-138F-42ED-AC11-3B85EDD78D5D}" type="presOf" srcId="{4D71398C-3E66-47E7-A047-00905BDBE66A}" destId="{BEF1C6D1-D34E-4BA4-B6EA-189AEEA8477E}" srcOrd="1" destOrd="6" presId="urn:microsoft.com/office/officeart/2005/8/layout/hProcess4"/>
    <dgm:cxn modelId="{159EE0E2-8BD6-4E94-88E8-D9C4759C54A1}" srcId="{8417C080-572D-40E0-8B6F-EF630E55C140}" destId="{17003AC3-ED09-4533-B1B1-A10164B8171E}" srcOrd="5" destOrd="0" parTransId="{1C4267EB-220D-44AB-9F0C-B377A274EF58}" sibTransId="{6F62659D-15E9-4654-B91F-3CDBA7CB35FD}"/>
    <dgm:cxn modelId="{116BB567-344B-4090-B5EF-DA5492AB065C}" type="presOf" srcId="{6C587CAA-3C64-4EE3-A586-0BD23CB94346}" destId="{C00F0DB6-1F7A-43D0-AE7E-DAE4F27A2B2B}" srcOrd="0" destOrd="0" presId="urn:microsoft.com/office/officeart/2005/8/layout/hProcess4"/>
    <dgm:cxn modelId="{F0CE24A1-4F70-403B-8B78-FB6A2A0E3EB2}" type="presOf" srcId="{B68E7624-7E36-477F-B9BF-F94C05F4AF79}" destId="{A39279B4-AB8E-488E-9F93-2F5F2452D862}" srcOrd="1" destOrd="5" presId="urn:microsoft.com/office/officeart/2005/8/layout/hProcess4"/>
    <dgm:cxn modelId="{8EBEA9A5-493C-4822-A18A-5DDC118F5EF6}" type="presOf" srcId="{B4E9FBD9-98EB-4CC5-BA8A-24F8263BCB19}" destId="{D7DFDDB9-9DA6-44E1-995B-A5953A5829D5}" srcOrd="0" destOrd="4" presId="urn:microsoft.com/office/officeart/2005/8/layout/hProcess4"/>
    <dgm:cxn modelId="{64FBA7A6-78D9-4FD7-93B4-FF8E5C3AF684}" type="presOf" srcId="{497375B1-544C-4472-9B0F-DBDD50DBA9D9}" destId="{61305C5C-6202-458D-8EF0-6FEBD1DABC0B}" srcOrd="1" destOrd="2" presId="urn:microsoft.com/office/officeart/2005/8/layout/hProcess4"/>
    <dgm:cxn modelId="{BA02F5EB-E8B3-4919-BCB8-1CF8104AF74B}" type="presOf" srcId="{6C587CAA-3C64-4EE3-A586-0BD23CB94346}" destId="{A39279B4-AB8E-488E-9F93-2F5F2452D862}" srcOrd="1" destOrd="0" presId="urn:microsoft.com/office/officeart/2005/8/layout/hProcess4"/>
    <dgm:cxn modelId="{8DF8CCD2-A252-462B-90AA-9DAC06C54CBC}" type="presOf" srcId="{A4FB3016-1205-4C09-B1D2-5260CDF8018D}" destId="{61305C5C-6202-458D-8EF0-6FEBD1DABC0B}" srcOrd="1" destOrd="1" presId="urn:microsoft.com/office/officeart/2005/8/layout/hProcess4"/>
    <dgm:cxn modelId="{598BA10A-D324-4984-866E-C4FAFD3541F7}" type="presOf" srcId="{B06BC4C7-2770-46E6-BD27-581DEBD643B3}" destId="{9B6CE623-5FC1-40AD-91B1-4C51364FF853}" srcOrd="0" destOrd="0" presId="urn:microsoft.com/office/officeart/2005/8/layout/hProcess4"/>
    <dgm:cxn modelId="{61856F78-427C-4D80-BFFB-230861714E6B}" type="presOf" srcId="{0E5EA249-FB94-4FF5-8D5D-E9318E788524}" destId="{C00F0DB6-1F7A-43D0-AE7E-DAE4F27A2B2B}" srcOrd="0" destOrd="2" presId="urn:microsoft.com/office/officeart/2005/8/layout/hProcess4"/>
    <dgm:cxn modelId="{866201C3-549C-4C63-B15C-AB63EDEEE073}" type="presOf" srcId="{D1C7ED9D-AAA4-4FB9-9DDD-DAF2DB98B716}" destId="{A39279B4-AB8E-488E-9F93-2F5F2452D862}" srcOrd="1" destOrd="4" presId="urn:microsoft.com/office/officeart/2005/8/layout/hProcess4"/>
    <dgm:cxn modelId="{C6543C43-5875-4DB6-856B-C0A0FFD3BFC2}" type="presOf" srcId="{ED4B186C-1963-4E2C-9770-9AABF9CD3A93}" destId="{C00F0DB6-1F7A-43D0-AE7E-DAE4F27A2B2B}" srcOrd="0" destOrd="8" presId="urn:microsoft.com/office/officeart/2005/8/layout/hProcess4"/>
    <dgm:cxn modelId="{85401C39-119B-43A3-B413-6E03B78FD1CA}" srcId="{60FD4B6F-4DD0-4B3B-A659-1BF54CED25C2}" destId="{18AC8AB9-BFE9-46C6-92C1-DB63EE15F575}" srcOrd="4" destOrd="0" parTransId="{C0F77F2C-C6DF-4663-A07C-0786DB7D561D}" sibTransId="{007089C6-8E08-4C78-AB9C-170A864619C4}"/>
    <dgm:cxn modelId="{9129BE34-AF8E-4BF2-9DEC-D9337D388DB2}" type="presOf" srcId="{859F0497-F2CE-4FC5-B2F1-64243EE28234}" destId="{35BF3D2C-2094-4B87-A3FA-12A2029FA3DD}" srcOrd="0" destOrd="0" presId="urn:microsoft.com/office/officeart/2005/8/layout/hProcess4"/>
    <dgm:cxn modelId="{D2A81288-D73F-4708-8C68-8D3CE814CE18}" srcId="{60FD4B6F-4DD0-4B3B-A659-1BF54CED25C2}" destId="{008C3F07-D93A-45EA-94FF-26D0D585541F}" srcOrd="1" destOrd="0" parTransId="{17417818-FB6C-4479-BA8C-3CD04C11352C}" sibTransId="{CC3EC2ED-9F5D-47A7-ACFE-350A49C7A937}"/>
    <dgm:cxn modelId="{6A330DEE-9B17-4B95-AC94-27B0F23BCC3D}" srcId="{C9A1BA2B-9BD1-4802-93E8-81357D42C453}" destId="{4FBB4A7C-16FE-48D6-B165-E62FBAF95878}" srcOrd="5" destOrd="0" parTransId="{8FEF8BAB-E91A-4F16-B6A2-32119490F565}" sibTransId="{68DEE9C9-D2DD-4BD9-94EA-AF3683B7DE2B}"/>
    <dgm:cxn modelId="{05D723F2-C96C-4EC9-B8AE-DFD9770182B2}" srcId="{60FD4B6F-4DD0-4B3B-A659-1BF54CED25C2}" destId="{D3B0960A-61FD-4E56-B290-5BE892FCCCF7}" srcOrd="5" destOrd="0" parTransId="{B54E4C54-F837-4E30-8B37-4BA2E818CF21}" sibTransId="{6690AB47-5B68-4C6C-9051-1FCDFEA5A4EF}"/>
    <dgm:cxn modelId="{7BB0C4A2-9D8E-4A09-83E0-97CA90A5CD48}" type="presOf" srcId="{17003AC3-ED09-4533-B1B1-A10164B8171E}" destId="{D7DFDDB9-9DA6-44E1-995B-A5953A5829D5}" srcOrd="0" destOrd="5" presId="urn:microsoft.com/office/officeart/2005/8/layout/hProcess4"/>
    <dgm:cxn modelId="{F1AD39FB-CFE4-45CB-879A-08857E1232DA}" type="presOf" srcId="{8D9C3C02-BF3B-4B77-8AE5-EADF6DDDE8BC}" destId="{C71242A6-8CC9-477C-BA9D-E602F442825B}" srcOrd="0" destOrd="0" presId="urn:microsoft.com/office/officeart/2005/8/layout/hProcess4"/>
    <dgm:cxn modelId="{31C4FAB8-6BF3-4101-AD2E-5AFB65BEC1D7}" srcId="{C9A1BA2B-9BD1-4802-93E8-81357D42C453}" destId="{57D699A0-4CF9-48CD-BDB9-E80CAACF2386}" srcOrd="1" destOrd="0" parTransId="{3CF9EB9F-5243-4F1C-BD1F-A3E08539ECD4}" sibTransId="{CF1C1CBE-0118-4899-8B55-609C2744C3EE}"/>
    <dgm:cxn modelId="{58EF9DA4-077B-416A-9375-FBB044414D29}" type="presOf" srcId="{008C3F07-D93A-45EA-94FF-26D0D585541F}" destId="{A39279B4-AB8E-488E-9F93-2F5F2452D862}" srcOrd="1" destOrd="3" presId="urn:microsoft.com/office/officeart/2005/8/layout/hProcess4"/>
    <dgm:cxn modelId="{C2533AF0-8D2C-42D0-9F59-D87167178402}" srcId="{8417C080-572D-40E0-8B6F-EF630E55C140}" destId="{21F960C0-5A7D-4DAD-8CB3-5FE566DACBEB}" srcOrd="3" destOrd="0" parTransId="{60377A7B-8303-4A5B-837A-2C681317F653}" sibTransId="{15D9BF5F-B34C-4A5F-BA69-A39F97A21A28}"/>
    <dgm:cxn modelId="{DF018DF8-6D8D-4F88-9AF2-6BEBDF950B30}" type="presOf" srcId="{DA2ABE88-31BE-4A13-8174-B790CF0D318C}" destId="{BEF1C6D1-D34E-4BA4-B6EA-189AEEA8477E}" srcOrd="1" destOrd="0" presId="urn:microsoft.com/office/officeart/2005/8/layout/hProcess4"/>
    <dgm:cxn modelId="{41A42C68-7D8C-44D1-B098-7BBC967581ED}" type="presOf" srcId="{B4E9FBD9-98EB-4CC5-BA8A-24F8263BCB19}" destId="{61305C5C-6202-458D-8EF0-6FEBD1DABC0B}" srcOrd="1" destOrd="4" presId="urn:microsoft.com/office/officeart/2005/8/layout/hProcess4"/>
    <dgm:cxn modelId="{13E30464-930E-4DC8-B38D-52FDFB72B69F}" srcId="{8D9C3C02-BF3B-4B77-8AE5-EADF6DDDE8BC}" destId="{C9A1BA2B-9BD1-4802-93E8-81357D42C453}" srcOrd="0" destOrd="0" parTransId="{37429700-1180-4573-9E6A-29F77E88C12C}" sibTransId="{2696DF47-44D2-4621-A41E-CBD97B8D6920}"/>
    <dgm:cxn modelId="{BAEFF443-8D5F-4667-AF0E-4BEF83E4C00A}" type="presOf" srcId="{DA2ABE88-31BE-4A13-8174-B790CF0D318C}" destId="{857B3D6F-D6B9-4A3E-BF8A-79981BCD3696}" srcOrd="0" destOrd="0" presId="urn:microsoft.com/office/officeart/2005/8/layout/hProcess4"/>
    <dgm:cxn modelId="{BE919779-7613-4D53-878E-7F14F41D7EAC}" srcId="{60FD4B6F-4DD0-4B3B-A659-1BF54CED25C2}" destId="{D1C7ED9D-AAA4-4FB9-9DDD-DAF2DB98B716}" srcOrd="2" destOrd="0" parTransId="{65C85567-F9B8-47C0-8D4A-554EA1C4B1D7}" sibTransId="{3A3A2236-2D68-465A-9FB5-F349A46C1E28}"/>
    <dgm:cxn modelId="{D03F4EF6-7FD2-48A6-B1DA-E3F29574CA89}" srcId="{8417C080-572D-40E0-8B6F-EF630E55C140}" destId="{B4E9FBD9-98EB-4CC5-BA8A-24F8263BCB19}" srcOrd="4" destOrd="0" parTransId="{B6864C27-1072-4B3D-9FA5-FD89752B56CE}" sibTransId="{B4664250-44C1-41A6-988D-C728D2FC777C}"/>
    <dgm:cxn modelId="{70BB4AC3-9C20-4E54-9E70-9B40E544EE96}" type="presOf" srcId="{57D699A0-4CF9-48CD-BDB9-E80CAACF2386}" destId="{BEF1C6D1-D34E-4BA4-B6EA-189AEEA8477E}" srcOrd="1" destOrd="1" presId="urn:microsoft.com/office/officeart/2005/8/layout/hProcess4"/>
    <dgm:cxn modelId="{1FA61054-3908-4470-9A89-06A3609AC5F0}" type="presOf" srcId="{4FBB4A7C-16FE-48D6-B165-E62FBAF95878}" destId="{857B3D6F-D6B9-4A3E-BF8A-79981BCD3696}" srcOrd="0" destOrd="5" presId="urn:microsoft.com/office/officeart/2005/8/layout/hProcess4"/>
    <dgm:cxn modelId="{923E3BA3-A5DF-48AA-B1A1-0F92057EDA9E}" type="presParOf" srcId="{C71242A6-8CC9-477C-BA9D-E602F442825B}" destId="{42EFBCE4-D50B-43DF-B79B-B2587CCFA39F}" srcOrd="0" destOrd="0" presId="urn:microsoft.com/office/officeart/2005/8/layout/hProcess4"/>
    <dgm:cxn modelId="{E0E446A4-56C6-43AB-AC73-E259C0F10EF8}" type="presParOf" srcId="{C71242A6-8CC9-477C-BA9D-E602F442825B}" destId="{7C50DF57-302D-4719-984E-317E169AF059}" srcOrd="1" destOrd="0" presId="urn:microsoft.com/office/officeart/2005/8/layout/hProcess4"/>
    <dgm:cxn modelId="{50C8B6BD-F57C-43F8-886D-3A072B7FD4D3}" type="presParOf" srcId="{C71242A6-8CC9-477C-BA9D-E602F442825B}" destId="{4EE13598-CF4E-452B-A564-C31C68D6283F}" srcOrd="2" destOrd="0" presId="urn:microsoft.com/office/officeart/2005/8/layout/hProcess4"/>
    <dgm:cxn modelId="{233CC0F8-3810-4DB2-9BA7-C9288E3A6F1F}" type="presParOf" srcId="{4EE13598-CF4E-452B-A564-C31C68D6283F}" destId="{A75879C7-A32E-4FF4-A930-AD7E97CFFDA5}" srcOrd="0" destOrd="0" presId="urn:microsoft.com/office/officeart/2005/8/layout/hProcess4"/>
    <dgm:cxn modelId="{7A6784BE-CDDC-450B-AB72-4C70AAE16997}" type="presParOf" srcId="{A75879C7-A32E-4FF4-A930-AD7E97CFFDA5}" destId="{A339CE28-8764-4F56-89A7-19B546B1A9D8}" srcOrd="0" destOrd="0" presId="urn:microsoft.com/office/officeart/2005/8/layout/hProcess4"/>
    <dgm:cxn modelId="{5D30B51D-A326-4FD9-B0C4-F3EDFD519132}" type="presParOf" srcId="{A75879C7-A32E-4FF4-A930-AD7E97CFFDA5}" destId="{857B3D6F-D6B9-4A3E-BF8A-79981BCD3696}" srcOrd="1" destOrd="0" presId="urn:microsoft.com/office/officeart/2005/8/layout/hProcess4"/>
    <dgm:cxn modelId="{802D584A-EDF2-4830-85FE-D8EBBA1541DF}" type="presParOf" srcId="{A75879C7-A32E-4FF4-A930-AD7E97CFFDA5}" destId="{BEF1C6D1-D34E-4BA4-B6EA-189AEEA8477E}" srcOrd="2" destOrd="0" presId="urn:microsoft.com/office/officeart/2005/8/layout/hProcess4"/>
    <dgm:cxn modelId="{DDE1717B-FBCA-4D69-9539-27D7CDF4C950}" type="presParOf" srcId="{A75879C7-A32E-4FF4-A930-AD7E97CFFDA5}" destId="{861C3FBA-975D-48D1-85D8-83E2800B9BBB}" srcOrd="3" destOrd="0" presId="urn:microsoft.com/office/officeart/2005/8/layout/hProcess4"/>
    <dgm:cxn modelId="{9B013D03-E606-4C37-BCEF-29FFC509D50D}" type="presParOf" srcId="{A75879C7-A32E-4FF4-A930-AD7E97CFFDA5}" destId="{F0CE2E5C-8244-43C1-B58E-7D00986C5C02}" srcOrd="4" destOrd="0" presId="urn:microsoft.com/office/officeart/2005/8/layout/hProcess4"/>
    <dgm:cxn modelId="{6DDA89CA-A5A1-490F-B583-9966592D574B}" type="presParOf" srcId="{4EE13598-CF4E-452B-A564-C31C68D6283F}" destId="{2825F1C7-EC99-428A-93A9-30BB7179F071}" srcOrd="1" destOrd="0" presId="urn:microsoft.com/office/officeart/2005/8/layout/hProcess4"/>
    <dgm:cxn modelId="{37F99095-C90B-4BC9-B327-A91B54173B8A}" type="presParOf" srcId="{4EE13598-CF4E-452B-A564-C31C68D6283F}" destId="{3890E4F5-0262-497E-81A4-E24B9E74F1ED}" srcOrd="2" destOrd="0" presId="urn:microsoft.com/office/officeart/2005/8/layout/hProcess4"/>
    <dgm:cxn modelId="{C67B59A6-0791-48DB-AECD-627D021CDC5A}" type="presParOf" srcId="{3890E4F5-0262-497E-81A4-E24B9E74F1ED}" destId="{5322B887-80AA-4CBB-BF4A-BFAE3BE516E0}" srcOrd="0" destOrd="0" presId="urn:microsoft.com/office/officeart/2005/8/layout/hProcess4"/>
    <dgm:cxn modelId="{1822679B-BE28-4323-879C-939638F23537}" type="presParOf" srcId="{3890E4F5-0262-497E-81A4-E24B9E74F1ED}" destId="{D7DFDDB9-9DA6-44E1-995B-A5953A5829D5}" srcOrd="1" destOrd="0" presId="urn:microsoft.com/office/officeart/2005/8/layout/hProcess4"/>
    <dgm:cxn modelId="{6AEAA4FB-1CE7-4D04-905B-F03CA7907338}" type="presParOf" srcId="{3890E4F5-0262-497E-81A4-E24B9E74F1ED}" destId="{61305C5C-6202-458D-8EF0-6FEBD1DABC0B}" srcOrd="2" destOrd="0" presId="urn:microsoft.com/office/officeart/2005/8/layout/hProcess4"/>
    <dgm:cxn modelId="{57B1640F-0FCC-40C0-99D4-2F0228271F85}" type="presParOf" srcId="{3890E4F5-0262-497E-81A4-E24B9E74F1ED}" destId="{937FD526-556E-4B30-A16B-148C7D6E23EE}" srcOrd="3" destOrd="0" presId="urn:microsoft.com/office/officeart/2005/8/layout/hProcess4"/>
    <dgm:cxn modelId="{12C378AB-0B0B-4854-B850-DF696673DAD7}" type="presParOf" srcId="{3890E4F5-0262-497E-81A4-E24B9E74F1ED}" destId="{890C6654-1E4E-41AD-9B57-F5305EF3AC82}" srcOrd="4" destOrd="0" presId="urn:microsoft.com/office/officeart/2005/8/layout/hProcess4"/>
    <dgm:cxn modelId="{CA346E1C-95D3-4C4D-8DCB-45E6E3F7B1BE}" type="presParOf" srcId="{4EE13598-CF4E-452B-A564-C31C68D6283F}" destId="{9B6CE623-5FC1-40AD-91B1-4C51364FF853}" srcOrd="3" destOrd="0" presId="urn:microsoft.com/office/officeart/2005/8/layout/hProcess4"/>
    <dgm:cxn modelId="{6F16C1BD-3033-4B3E-BF5E-CFE71CC27078}" type="presParOf" srcId="{4EE13598-CF4E-452B-A564-C31C68D6283F}" destId="{DC389BC4-5088-466B-84AB-BD78A3726508}" srcOrd="4" destOrd="0" presId="urn:microsoft.com/office/officeart/2005/8/layout/hProcess4"/>
    <dgm:cxn modelId="{1D1CDFCA-FBEA-4AE8-BACA-9561280FC93D}" type="presParOf" srcId="{DC389BC4-5088-466B-84AB-BD78A3726508}" destId="{D8CC2B53-8186-430F-B7FA-D6A02F7D9E1B}" srcOrd="0" destOrd="0" presId="urn:microsoft.com/office/officeart/2005/8/layout/hProcess4"/>
    <dgm:cxn modelId="{2B6CD31C-636B-4185-A684-261A9F0C5C77}" type="presParOf" srcId="{DC389BC4-5088-466B-84AB-BD78A3726508}" destId="{C00F0DB6-1F7A-43D0-AE7E-DAE4F27A2B2B}" srcOrd="1" destOrd="0" presId="urn:microsoft.com/office/officeart/2005/8/layout/hProcess4"/>
    <dgm:cxn modelId="{88409891-6B31-4864-96FD-EEEC3178DEDF}" type="presParOf" srcId="{DC389BC4-5088-466B-84AB-BD78A3726508}" destId="{A39279B4-AB8E-488E-9F93-2F5F2452D862}" srcOrd="2" destOrd="0" presId="urn:microsoft.com/office/officeart/2005/8/layout/hProcess4"/>
    <dgm:cxn modelId="{1631B3D5-6613-48DE-9D06-87FAE48154FA}" type="presParOf" srcId="{DC389BC4-5088-466B-84AB-BD78A3726508}" destId="{35BF3D2C-2094-4B87-A3FA-12A2029FA3DD}" srcOrd="3" destOrd="0" presId="urn:microsoft.com/office/officeart/2005/8/layout/hProcess4"/>
    <dgm:cxn modelId="{1FBF6A62-3DD9-4CFB-9466-B0FBCDA8A2A5}" type="presParOf" srcId="{DC389BC4-5088-466B-84AB-BD78A3726508}" destId="{B2B8EA84-3210-45D3-A103-A5DB9048C36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8F1661C-6709-484C-92BA-DC83D600789A}" type="doc">
      <dgm:prSet loTypeId="urn:diagrams.loki3.com/VaryingWidthList" loCatId="list" qsTypeId="urn:microsoft.com/office/officeart/2005/8/quickstyle/simple1" qsCatId="simple" csTypeId="urn:microsoft.com/office/officeart/2005/8/colors/colorful4" csCatId="colorful" phldr="1"/>
      <dgm:spPr/>
    </dgm:pt>
    <dgm:pt modelId="{44726696-295A-41CA-AF70-542019C353D5}">
      <dgm:prSet phldrT="[Text]"/>
      <dgm:spPr/>
      <dgm:t>
        <a:bodyPr/>
        <a:lstStyle/>
        <a:p>
          <a:r>
            <a:rPr lang="en-US" dirty="0" smtClean="0"/>
            <a:t>Wake</a:t>
          </a:r>
          <a:endParaRPr lang="en-US" dirty="0"/>
        </a:p>
      </dgm:t>
    </dgm:pt>
    <dgm:pt modelId="{F5895004-155B-4D83-B156-C5322561B0E5}" type="parTrans" cxnId="{CAAC54B5-B795-426A-8D8D-5C08259E17FD}">
      <dgm:prSet/>
      <dgm:spPr/>
      <dgm:t>
        <a:bodyPr/>
        <a:lstStyle/>
        <a:p>
          <a:endParaRPr lang="en-US"/>
        </a:p>
      </dgm:t>
    </dgm:pt>
    <dgm:pt modelId="{878566F4-6E51-4116-AFA7-5B97E58F086D}" type="sibTrans" cxnId="{CAAC54B5-B795-426A-8D8D-5C08259E17FD}">
      <dgm:prSet/>
      <dgm:spPr/>
      <dgm:t>
        <a:bodyPr/>
        <a:lstStyle/>
        <a:p>
          <a:endParaRPr lang="en-US"/>
        </a:p>
      </dgm:t>
    </dgm:pt>
    <dgm:pt modelId="{587B27B5-54B5-4379-B805-05B474C1328E}">
      <dgm:prSet phldrT="[Text]"/>
      <dgm:spPr/>
      <dgm:t>
        <a:bodyPr/>
        <a:lstStyle/>
        <a:p>
          <a:r>
            <a:rPr lang="en-US" dirty="0" smtClean="0"/>
            <a:t>Viewing</a:t>
          </a:r>
          <a:endParaRPr lang="en-US" dirty="0"/>
        </a:p>
      </dgm:t>
    </dgm:pt>
    <dgm:pt modelId="{D634BBF1-B896-4DA7-9FF5-7A1A1EE679DB}" type="parTrans" cxnId="{D71A5C75-E70E-443E-9593-0F2C2F3D3B85}">
      <dgm:prSet/>
      <dgm:spPr/>
      <dgm:t>
        <a:bodyPr/>
        <a:lstStyle/>
        <a:p>
          <a:endParaRPr lang="en-US"/>
        </a:p>
      </dgm:t>
    </dgm:pt>
    <dgm:pt modelId="{084DB2E2-3426-4835-9EDD-0226F761C652}" type="sibTrans" cxnId="{D71A5C75-E70E-443E-9593-0F2C2F3D3B85}">
      <dgm:prSet/>
      <dgm:spPr/>
      <dgm:t>
        <a:bodyPr/>
        <a:lstStyle/>
        <a:p>
          <a:endParaRPr lang="en-US"/>
        </a:p>
      </dgm:t>
    </dgm:pt>
    <dgm:pt modelId="{0111440B-E1D7-4B08-97B1-970F183990C8}">
      <dgm:prSet phldrT="[Text]"/>
      <dgm:spPr/>
      <dgm:t>
        <a:bodyPr/>
        <a:lstStyle/>
        <a:p>
          <a:r>
            <a:rPr lang="en-US" dirty="0" smtClean="0"/>
            <a:t>Open casket funeral</a:t>
          </a:r>
          <a:endParaRPr lang="en-US" dirty="0"/>
        </a:p>
      </dgm:t>
    </dgm:pt>
    <dgm:pt modelId="{F0B803FD-8CE1-48FB-A429-43CE89B44F0F}" type="parTrans" cxnId="{58B0068A-9A66-466C-8599-D722C721377E}">
      <dgm:prSet/>
      <dgm:spPr/>
      <dgm:t>
        <a:bodyPr/>
        <a:lstStyle/>
        <a:p>
          <a:endParaRPr lang="en-US"/>
        </a:p>
      </dgm:t>
    </dgm:pt>
    <dgm:pt modelId="{9F26ED8D-54A5-408A-B096-E9EDDFB1C591}" type="sibTrans" cxnId="{58B0068A-9A66-466C-8599-D722C721377E}">
      <dgm:prSet/>
      <dgm:spPr/>
      <dgm:t>
        <a:bodyPr/>
        <a:lstStyle/>
        <a:p>
          <a:endParaRPr lang="en-US"/>
        </a:p>
      </dgm:t>
    </dgm:pt>
    <dgm:pt modelId="{0A6525DC-0A6C-4A92-BB5D-9E256CBBB630}">
      <dgm:prSet phldrT="[Text]"/>
      <dgm:spPr/>
      <dgm:t>
        <a:bodyPr/>
        <a:lstStyle/>
        <a:p>
          <a:r>
            <a:rPr lang="en-US" dirty="0" smtClean="0"/>
            <a:t>Closed casket funeral</a:t>
          </a:r>
          <a:endParaRPr lang="en-US" dirty="0"/>
        </a:p>
      </dgm:t>
    </dgm:pt>
    <dgm:pt modelId="{AF0D4658-E5BA-4FD9-8A3A-1FD63293F097}" type="parTrans" cxnId="{8287B19E-6D71-4B0F-8F9A-0CF44F84F99F}">
      <dgm:prSet/>
      <dgm:spPr/>
      <dgm:t>
        <a:bodyPr/>
        <a:lstStyle/>
        <a:p>
          <a:endParaRPr lang="en-US"/>
        </a:p>
      </dgm:t>
    </dgm:pt>
    <dgm:pt modelId="{992045C7-F0FB-4697-A9BA-68613E5C745A}" type="sibTrans" cxnId="{8287B19E-6D71-4B0F-8F9A-0CF44F84F99F}">
      <dgm:prSet/>
      <dgm:spPr/>
      <dgm:t>
        <a:bodyPr/>
        <a:lstStyle/>
        <a:p>
          <a:endParaRPr lang="en-US"/>
        </a:p>
      </dgm:t>
    </dgm:pt>
    <dgm:pt modelId="{7FE8A42C-32E6-4438-BD7C-962D774D9C60}">
      <dgm:prSet phldrT="[Text]"/>
      <dgm:spPr/>
      <dgm:t>
        <a:bodyPr/>
        <a:lstStyle/>
        <a:p>
          <a:r>
            <a:rPr lang="en-US" dirty="0" smtClean="0"/>
            <a:t>Cremation </a:t>
          </a:r>
          <a:endParaRPr lang="en-US" dirty="0"/>
        </a:p>
      </dgm:t>
    </dgm:pt>
    <dgm:pt modelId="{3A17001C-3A64-4CA6-A80E-7DAEFDBA7AD8}" type="parTrans" cxnId="{84F86115-A2BC-44E6-9CF3-55A6FB98143E}">
      <dgm:prSet/>
      <dgm:spPr/>
      <dgm:t>
        <a:bodyPr/>
        <a:lstStyle/>
        <a:p>
          <a:endParaRPr lang="en-US"/>
        </a:p>
      </dgm:t>
    </dgm:pt>
    <dgm:pt modelId="{1D38C7D3-64AF-4483-99C9-F3665DCF7525}" type="sibTrans" cxnId="{84F86115-A2BC-44E6-9CF3-55A6FB98143E}">
      <dgm:prSet/>
      <dgm:spPr/>
      <dgm:t>
        <a:bodyPr/>
        <a:lstStyle/>
        <a:p>
          <a:endParaRPr lang="en-US"/>
        </a:p>
      </dgm:t>
    </dgm:pt>
    <dgm:pt modelId="{0338A2D5-8F1D-421C-AB97-04BA4DA4E6D9}" type="pres">
      <dgm:prSet presAssocID="{A8F1661C-6709-484C-92BA-DC83D600789A}" presName="Name0" presStyleCnt="0">
        <dgm:presLayoutVars>
          <dgm:resizeHandles/>
        </dgm:presLayoutVars>
      </dgm:prSet>
      <dgm:spPr/>
    </dgm:pt>
    <dgm:pt modelId="{5BB54600-05D2-46F2-809E-9F0801D1F4E0}" type="pres">
      <dgm:prSet presAssocID="{44726696-295A-41CA-AF70-542019C353D5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99411C-B637-45CF-8D59-A92E211730E7}" type="pres">
      <dgm:prSet presAssocID="{878566F4-6E51-4116-AFA7-5B97E58F086D}" presName="space" presStyleCnt="0"/>
      <dgm:spPr/>
    </dgm:pt>
    <dgm:pt modelId="{4A409C92-9B75-4D08-BDA2-9ACA66E64EE6}" type="pres">
      <dgm:prSet presAssocID="{587B27B5-54B5-4379-B805-05B474C1328E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A02F5B-365E-4CE2-BD8F-1CBEDA3200E6}" type="pres">
      <dgm:prSet presAssocID="{084DB2E2-3426-4835-9EDD-0226F761C652}" presName="space" presStyleCnt="0"/>
      <dgm:spPr/>
    </dgm:pt>
    <dgm:pt modelId="{4A7DEADB-11F9-4900-814E-4E456B055F11}" type="pres">
      <dgm:prSet presAssocID="{0111440B-E1D7-4B08-97B1-970F183990C8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F00A10-2F09-42A2-8C6A-50C9B0B9201D}" type="pres">
      <dgm:prSet presAssocID="{9F26ED8D-54A5-408A-B096-E9EDDFB1C591}" presName="space" presStyleCnt="0"/>
      <dgm:spPr/>
    </dgm:pt>
    <dgm:pt modelId="{D3603AC1-C6D9-4E99-B0FC-CD5454D70568}" type="pres">
      <dgm:prSet presAssocID="{0A6525DC-0A6C-4A92-BB5D-9E256CBBB630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3AE2C0-A4D8-4480-8A42-4A2612C13A78}" type="pres">
      <dgm:prSet presAssocID="{992045C7-F0FB-4697-A9BA-68613E5C745A}" presName="space" presStyleCnt="0"/>
      <dgm:spPr/>
    </dgm:pt>
    <dgm:pt modelId="{1002AAB9-5EAA-44B1-8D18-A9362F35EA1D}" type="pres">
      <dgm:prSet presAssocID="{7FE8A42C-32E6-4438-BD7C-962D774D9C60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8EE7E2-5869-4FB4-BA78-A8912BE46BA4}" type="presOf" srcId="{44726696-295A-41CA-AF70-542019C353D5}" destId="{5BB54600-05D2-46F2-809E-9F0801D1F4E0}" srcOrd="0" destOrd="0" presId="urn:diagrams.loki3.com/VaryingWidthList"/>
    <dgm:cxn modelId="{58B0068A-9A66-466C-8599-D722C721377E}" srcId="{A8F1661C-6709-484C-92BA-DC83D600789A}" destId="{0111440B-E1D7-4B08-97B1-970F183990C8}" srcOrd="2" destOrd="0" parTransId="{F0B803FD-8CE1-48FB-A429-43CE89B44F0F}" sibTransId="{9F26ED8D-54A5-408A-B096-E9EDDFB1C591}"/>
    <dgm:cxn modelId="{63564C58-C2A6-452D-855F-14D4F0E94583}" type="presOf" srcId="{0A6525DC-0A6C-4A92-BB5D-9E256CBBB630}" destId="{D3603AC1-C6D9-4E99-B0FC-CD5454D70568}" srcOrd="0" destOrd="0" presId="urn:diagrams.loki3.com/VaryingWidthList"/>
    <dgm:cxn modelId="{CAAC54B5-B795-426A-8D8D-5C08259E17FD}" srcId="{A8F1661C-6709-484C-92BA-DC83D600789A}" destId="{44726696-295A-41CA-AF70-542019C353D5}" srcOrd="0" destOrd="0" parTransId="{F5895004-155B-4D83-B156-C5322561B0E5}" sibTransId="{878566F4-6E51-4116-AFA7-5B97E58F086D}"/>
    <dgm:cxn modelId="{C63C577A-519B-44CA-8CB1-464F70C43B13}" type="presOf" srcId="{7FE8A42C-32E6-4438-BD7C-962D774D9C60}" destId="{1002AAB9-5EAA-44B1-8D18-A9362F35EA1D}" srcOrd="0" destOrd="0" presId="urn:diagrams.loki3.com/VaryingWidthList"/>
    <dgm:cxn modelId="{84F86115-A2BC-44E6-9CF3-55A6FB98143E}" srcId="{A8F1661C-6709-484C-92BA-DC83D600789A}" destId="{7FE8A42C-32E6-4438-BD7C-962D774D9C60}" srcOrd="4" destOrd="0" parTransId="{3A17001C-3A64-4CA6-A80E-7DAEFDBA7AD8}" sibTransId="{1D38C7D3-64AF-4483-99C9-F3665DCF7525}"/>
    <dgm:cxn modelId="{1323CD8F-5727-49A3-AB7A-4CDF7B16E606}" type="presOf" srcId="{587B27B5-54B5-4379-B805-05B474C1328E}" destId="{4A409C92-9B75-4D08-BDA2-9ACA66E64EE6}" srcOrd="0" destOrd="0" presId="urn:diagrams.loki3.com/VaryingWidthList"/>
    <dgm:cxn modelId="{D71A5C75-E70E-443E-9593-0F2C2F3D3B85}" srcId="{A8F1661C-6709-484C-92BA-DC83D600789A}" destId="{587B27B5-54B5-4379-B805-05B474C1328E}" srcOrd="1" destOrd="0" parTransId="{D634BBF1-B896-4DA7-9FF5-7A1A1EE679DB}" sibTransId="{084DB2E2-3426-4835-9EDD-0226F761C652}"/>
    <dgm:cxn modelId="{13813963-AD18-4006-BE80-0F54251EF65B}" type="presOf" srcId="{0111440B-E1D7-4B08-97B1-970F183990C8}" destId="{4A7DEADB-11F9-4900-814E-4E456B055F11}" srcOrd="0" destOrd="0" presId="urn:diagrams.loki3.com/VaryingWidthList"/>
    <dgm:cxn modelId="{A058D905-C81F-4881-B0D3-2BC6D0132982}" type="presOf" srcId="{A8F1661C-6709-484C-92BA-DC83D600789A}" destId="{0338A2D5-8F1D-421C-AB97-04BA4DA4E6D9}" srcOrd="0" destOrd="0" presId="urn:diagrams.loki3.com/VaryingWidthList"/>
    <dgm:cxn modelId="{8287B19E-6D71-4B0F-8F9A-0CF44F84F99F}" srcId="{A8F1661C-6709-484C-92BA-DC83D600789A}" destId="{0A6525DC-0A6C-4A92-BB5D-9E256CBBB630}" srcOrd="3" destOrd="0" parTransId="{AF0D4658-E5BA-4FD9-8A3A-1FD63293F097}" sibTransId="{992045C7-F0FB-4697-A9BA-68613E5C745A}"/>
    <dgm:cxn modelId="{11896D00-1B89-47C7-84D0-E318A6436CD3}" type="presParOf" srcId="{0338A2D5-8F1D-421C-AB97-04BA4DA4E6D9}" destId="{5BB54600-05D2-46F2-809E-9F0801D1F4E0}" srcOrd="0" destOrd="0" presId="urn:diagrams.loki3.com/VaryingWidthList"/>
    <dgm:cxn modelId="{FFE4149F-DCCC-40F5-B670-17AF3D2CC6E2}" type="presParOf" srcId="{0338A2D5-8F1D-421C-AB97-04BA4DA4E6D9}" destId="{3399411C-B637-45CF-8D59-A92E211730E7}" srcOrd="1" destOrd="0" presId="urn:diagrams.loki3.com/VaryingWidthList"/>
    <dgm:cxn modelId="{3F5762D1-C7A6-4126-945F-E08180AF2BDF}" type="presParOf" srcId="{0338A2D5-8F1D-421C-AB97-04BA4DA4E6D9}" destId="{4A409C92-9B75-4D08-BDA2-9ACA66E64EE6}" srcOrd="2" destOrd="0" presId="urn:diagrams.loki3.com/VaryingWidthList"/>
    <dgm:cxn modelId="{6383D90F-2C01-46A8-BB8F-43782A12246A}" type="presParOf" srcId="{0338A2D5-8F1D-421C-AB97-04BA4DA4E6D9}" destId="{A8A02F5B-365E-4CE2-BD8F-1CBEDA3200E6}" srcOrd="3" destOrd="0" presId="urn:diagrams.loki3.com/VaryingWidthList"/>
    <dgm:cxn modelId="{9EAAD26B-06DA-4A05-AEFA-DC6428E4757B}" type="presParOf" srcId="{0338A2D5-8F1D-421C-AB97-04BA4DA4E6D9}" destId="{4A7DEADB-11F9-4900-814E-4E456B055F11}" srcOrd="4" destOrd="0" presId="urn:diagrams.loki3.com/VaryingWidthList"/>
    <dgm:cxn modelId="{FD774523-EFE9-4FF7-9F15-1A0FBE10E522}" type="presParOf" srcId="{0338A2D5-8F1D-421C-AB97-04BA4DA4E6D9}" destId="{00F00A10-2F09-42A2-8C6A-50C9B0B9201D}" srcOrd="5" destOrd="0" presId="urn:diagrams.loki3.com/VaryingWidthList"/>
    <dgm:cxn modelId="{161FCB0A-4D96-47E8-939D-FC79D27B3964}" type="presParOf" srcId="{0338A2D5-8F1D-421C-AB97-04BA4DA4E6D9}" destId="{D3603AC1-C6D9-4E99-B0FC-CD5454D70568}" srcOrd="6" destOrd="0" presId="urn:diagrams.loki3.com/VaryingWidthList"/>
    <dgm:cxn modelId="{AFFC1D8A-7E1C-4C17-B917-D7BA9739687F}" type="presParOf" srcId="{0338A2D5-8F1D-421C-AB97-04BA4DA4E6D9}" destId="{C23AE2C0-A4D8-4480-8A42-4A2612C13A78}" srcOrd="7" destOrd="0" presId="urn:diagrams.loki3.com/VaryingWidthList"/>
    <dgm:cxn modelId="{9331DC51-4B51-4AA5-9EFE-D8B975B072F5}" type="presParOf" srcId="{0338A2D5-8F1D-421C-AB97-04BA4DA4E6D9}" destId="{1002AAB9-5EAA-44B1-8D18-A9362F35EA1D}" srcOrd="8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2CAA91-13EA-48EE-B212-1CDF2E0A12B0}">
      <dsp:nvSpPr>
        <dsp:cNvPr id="0" name=""/>
        <dsp:cNvSpPr/>
      </dsp:nvSpPr>
      <dsp:spPr>
        <a:xfrm rot="5400000">
          <a:off x="6148984" y="-2644579"/>
          <a:ext cx="634441" cy="608584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People may refuse to believe they are dying</a:t>
          </a:r>
          <a:endParaRPr lang="en-US" sz="1800" kern="1200" dirty="0"/>
        </a:p>
      </dsp:txBody>
      <dsp:txXfrm rot="-5400000">
        <a:off x="3423285" y="112091"/>
        <a:ext cx="6054869" cy="572499"/>
      </dsp:txXfrm>
    </dsp:sp>
    <dsp:sp modelId="{F72C84E2-B8DB-4EA3-94E8-2A5F0B6106F6}">
      <dsp:nvSpPr>
        <dsp:cNvPr id="0" name=""/>
        <dsp:cNvSpPr/>
      </dsp:nvSpPr>
      <dsp:spPr>
        <a:xfrm>
          <a:off x="0" y="1813"/>
          <a:ext cx="3423285" cy="7930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Denial</a:t>
          </a:r>
          <a:endParaRPr lang="en-US" sz="4000" kern="1200" dirty="0"/>
        </a:p>
      </dsp:txBody>
      <dsp:txXfrm>
        <a:off x="38714" y="40527"/>
        <a:ext cx="3345857" cy="715624"/>
      </dsp:txXfrm>
    </dsp:sp>
    <dsp:sp modelId="{7F2FC831-D548-4205-8113-BD2FB839CF70}">
      <dsp:nvSpPr>
        <dsp:cNvPr id="0" name=""/>
        <dsp:cNvSpPr/>
      </dsp:nvSpPr>
      <dsp:spPr>
        <a:xfrm rot="5400000">
          <a:off x="6148984" y="-1811874"/>
          <a:ext cx="634441" cy="608584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People may become angry that they are dying</a:t>
          </a:r>
          <a:endParaRPr lang="en-US" sz="1800" kern="1200" dirty="0"/>
        </a:p>
      </dsp:txBody>
      <dsp:txXfrm rot="-5400000">
        <a:off x="3423285" y="944796"/>
        <a:ext cx="6054869" cy="572499"/>
      </dsp:txXfrm>
    </dsp:sp>
    <dsp:sp modelId="{D81DFA2C-083F-4C79-B094-2154949F491B}">
      <dsp:nvSpPr>
        <dsp:cNvPr id="0" name=""/>
        <dsp:cNvSpPr/>
      </dsp:nvSpPr>
      <dsp:spPr>
        <a:xfrm>
          <a:off x="0" y="834518"/>
          <a:ext cx="3423285" cy="79305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Anger</a:t>
          </a:r>
          <a:endParaRPr lang="en-US" sz="4000" kern="1200" dirty="0"/>
        </a:p>
      </dsp:txBody>
      <dsp:txXfrm>
        <a:off x="38714" y="873232"/>
        <a:ext cx="3345857" cy="715624"/>
      </dsp:txXfrm>
    </dsp:sp>
    <dsp:sp modelId="{B1453B56-607F-4937-AB70-DF5682ABE69A}">
      <dsp:nvSpPr>
        <dsp:cNvPr id="0" name=""/>
        <dsp:cNvSpPr/>
      </dsp:nvSpPr>
      <dsp:spPr>
        <a:xfrm rot="5400000">
          <a:off x="6148984" y="-979169"/>
          <a:ext cx="634441" cy="608584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People may make promises to God or somehow try to bargain for their recovery</a:t>
          </a:r>
          <a:endParaRPr lang="en-US" sz="1800" kern="1200" dirty="0"/>
        </a:p>
      </dsp:txBody>
      <dsp:txXfrm rot="-5400000">
        <a:off x="3423285" y="1777501"/>
        <a:ext cx="6054869" cy="572499"/>
      </dsp:txXfrm>
    </dsp:sp>
    <dsp:sp modelId="{38CA28B6-1C35-4370-B54F-F6A03AA53A83}">
      <dsp:nvSpPr>
        <dsp:cNvPr id="0" name=""/>
        <dsp:cNvSpPr/>
      </dsp:nvSpPr>
      <dsp:spPr>
        <a:xfrm>
          <a:off x="0" y="1667223"/>
          <a:ext cx="3423285" cy="79305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Bargaining</a:t>
          </a:r>
          <a:endParaRPr lang="en-US" sz="4000" kern="1200" dirty="0"/>
        </a:p>
      </dsp:txBody>
      <dsp:txXfrm>
        <a:off x="38714" y="1705937"/>
        <a:ext cx="3345857" cy="715624"/>
      </dsp:txXfrm>
    </dsp:sp>
    <dsp:sp modelId="{3F812BFD-CC7B-47DE-8FD3-E48BED5E6B48}">
      <dsp:nvSpPr>
        <dsp:cNvPr id="0" name=""/>
        <dsp:cNvSpPr/>
      </dsp:nvSpPr>
      <dsp:spPr>
        <a:xfrm rot="5400000">
          <a:off x="6148984" y="-146465"/>
          <a:ext cx="634441" cy="6085840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People may become deeply sad or depressed</a:t>
          </a:r>
          <a:endParaRPr lang="en-US" sz="1800" kern="1200" dirty="0"/>
        </a:p>
      </dsp:txBody>
      <dsp:txXfrm rot="-5400000">
        <a:off x="3423285" y="2610205"/>
        <a:ext cx="6054869" cy="572499"/>
      </dsp:txXfrm>
    </dsp:sp>
    <dsp:sp modelId="{A211BAD4-2E06-488C-8C3F-70E38C3825E4}">
      <dsp:nvSpPr>
        <dsp:cNvPr id="0" name=""/>
        <dsp:cNvSpPr/>
      </dsp:nvSpPr>
      <dsp:spPr>
        <a:xfrm>
          <a:off x="0" y="2499928"/>
          <a:ext cx="3423285" cy="79305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Depression</a:t>
          </a:r>
          <a:endParaRPr lang="en-US" sz="4000" kern="1200" dirty="0"/>
        </a:p>
      </dsp:txBody>
      <dsp:txXfrm>
        <a:off x="38714" y="2538642"/>
        <a:ext cx="3345857" cy="715624"/>
      </dsp:txXfrm>
    </dsp:sp>
    <dsp:sp modelId="{FD814A00-3570-4F1B-9FD5-F09131347041}">
      <dsp:nvSpPr>
        <dsp:cNvPr id="0" name=""/>
        <dsp:cNvSpPr/>
      </dsp:nvSpPr>
      <dsp:spPr>
        <a:xfrm rot="5400000">
          <a:off x="6148984" y="686239"/>
          <a:ext cx="634441" cy="6085840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People who are dying accept death and prepare for it</a:t>
          </a:r>
          <a:endParaRPr lang="en-US" sz="1800" kern="1200" dirty="0"/>
        </a:p>
      </dsp:txBody>
      <dsp:txXfrm rot="-5400000">
        <a:off x="3423285" y="3442910"/>
        <a:ext cx="6054869" cy="572499"/>
      </dsp:txXfrm>
    </dsp:sp>
    <dsp:sp modelId="{FE36280C-037F-42FE-B52C-E033610AEAD8}">
      <dsp:nvSpPr>
        <dsp:cNvPr id="0" name=""/>
        <dsp:cNvSpPr/>
      </dsp:nvSpPr>
      <dsp:spPr>
        <a:xfrm>
          <a:off x="0" y="3332633"/>
          <a:ext cx="3423285" cy="79305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Acceptance</a:t>
          </a:r>
          <a:endParaRPr lang="en-US" sz="4000" kern="1200" dirty="0"/>
        </a:p>
      </dsp:txBody>
      <dsp:txXfrm>
        <a:off x="38714" y="3371347"/>
        <a:ext cx="3345857" cy="7156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A0E84C-E9AE-42BF-A9BF-A2B55A21D302}">
      <dsp:nvSpPr>
        <dsp:cNvPr id="0" name=""/>
        <dsp:cNvSpPr/>
      </dsp:nvSpPr>
      <dsp:spPr>
        <a:xfrm>
          <a:off x="2220893" y="1707764"/>
          <a:ext cx="870123" cy="8701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Grieving</a:t>
          </a:r>
          <a:endParaRPr lang="en-US" sz="1300" kern="1200" dirty="0"/>
        </a:p>
      </dsp:txBody>
      <dsp:txXfrm>
        <a:off x="2348320" y="1835191"/>
        <a:ext cx="615269" cy="615269"/>
      </dsp:txXfrm>
    </dsp:sp>
    <dsp:sp modelId="{C0C6468C-5C98-497F-9EE4-74F9AA5AC658}">
      <dsp:nvSpPr>
        <dsp:cNvPr id="0" name=""/>
        <dsp:cNvSpPr/>
      </dsp:nvSpPr>
      <dsp:spPr>
        <a:xfrm rot="16200000">
          <a:off x="2490896" y="1257754"/>
          <a:ext cx="330117" cy="2958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535273" y="1361299"/>
        <a:ext cx="241364" cy="177506"/>
      </dsp:txXfrm>
    </dsp:sp>
    <dsp:sp modelId="{5409C3CD-DD47-482F-A40E-52937623963D}">
      <dsp:nvSpPr>
        <dsp:cNvPr id="0" name=""/>
        <dsp:cNvSpPr/>
      </dsp:nvSpPr>
      <dsp:spPr>
        <a:xfrm>
          <a:off x="2116886" y="6764"/>
          <a:ext cx="1078137" cy="107813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Shock</a:t>
          </a:r>
          <a:endParaRPr lang="en-US" sz="1300" kern="1200" dirty="0"/>
        </a:p>
      </dsp:txBody>
      <dsp:txXfrm>
        <a:off x="2274776" y="164654"/>
        <a:ext cx="762357" cy="762357"/>
      </dsp:txXfrm>
    </dsp:sp>
    <dsp:sp modelId="{B422B723-2E4B-4B7F-90EB-6C439931958F}">
      <dsp:nvSpPr>
        <dsp:cNvPr id="0" name=""/>
        <dsp:cNvSpPr/>
      </dsp:nvSpPr>
      <dsp:spPr>
        <a:xfrm rot="19285714">
          <a:off x="3067223" y="1535299"/>
          <a:ext cx="330117" cy="2958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-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076905" y="1622135"/>
        <a:ext cx="241364" cy="177506"/>
      </dsp:txXfrm>
    </dsp:sp>
    <dsp:sp modelId="{AEDB4819-5D39-4E49-B00C-7B771E6A19E2}">
      <dsp:nvSpPr>
        <dsp:cNvPr id="0" name=""/>
        <dsp:cNvSpPr/>
      </dsp:nvSpPr>
      <dsp:spPr>
        <a:xfrm>
          <a:off x="3365465" y="608048"/>
          <a:ext cx="1078137" cy="1078137"/>
        </a:xfrm>
        <a:prstGeom prst="ellipse">
          <a:avLst/>
        </a:prstGeom>
        <a:solidFill>
          <a:schemeClr val="accent5">
            <a:hueOff val="0"/>
            <a:satOff val="0"/>
            <a:lumOff val="-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Denial</a:t>
          </a:r>
          <a:endParaRPr lang="en-US" sz="1300" kern="1200" dirty="0"/>
        </a:p>
      </dsp:txBody>
      <dsp:txXfrm>
        <a:off x="3523355" y="765938"/>
        <a:ext cx="762357" cy="762357"/>
      </dsp:txXfrm>
    </dsp:sp>
    <dsp:sp modelId="{ECA6C8D7-331D-484B-AD36-607967D533B2}">
      <dsp:nvSpPr>
        <dsp:cNvPr id="0" name=""/>
        <dsp:cNvSpPr/>
      </dsp:nvSpPr>
      <dsp:spPr>
        <a:xfrm rot="771429">
          <a:off x="3209564" y="2158936"/>
          <a:ext cx="330117" cy="2958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-235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210677" y="2208229"/>
        <a:ext cx="241364" cy="177506"/>
      </dsp:txXfrm>
    </dsp:sp>
    <dsp:sp modelId="{83381868-7426-4E57-BF73-B69F69D0AF13}">
      <dsp:nvSpPr>
        <dsp:cNvPr id="0" name=""/>
        <dsp:cNvSpPr/>
      </dsp:nvSpPr>
      <dsp:spPr>
        <a:xfrm>
          <a:off x="3673839" y="1959121"/>
          <a:ext cx="1078137" cy="1078137"/>
        </a:xfrm>
        <a:prstGeom prst="ellipse">
          <a:avLst/>
        </a:prstGeom>
        <a:solidFill>
          <a:schemeClr val="accent5">
            <a:hueOff val="0"/>
            <a:satOff val="0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Anger</a:t>
          </a:r>
          <a:endParaRPr lang="en-US" sz="1300" kern="1200" dirty="0"/>
        </a:p>
      </dsp:txBody>
      <dsp:txXfrm>
        <a:off x="3831729" y="2117011"/>
        <a:ext cx="762357" cy="762357"/>
      </dsp:txXfrm>
    </dsp:sp>
    <dsp:sp modelId="{B9B49BE3-4A88-4E13-A7ED-4E8419FFF043}">
      <dsp:nvSpPr>
        <dsp:cNvPr id="0" name=""/>
        <dsp:cNvSpPr/>
      </dsp:nvSpPr>
      <dsp:spPr>
        <a:xfrm rot="3857143">
          <a:off x="2810733" y="2659054"/>
          <a:ext cx="330117" cy="2958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-35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835855" y="2678240"/>
        <a:ext cx="241364" cy="177506"/>
      </dsp:txXfrm>
    </dsp:sp>
    <dsp:sp modelId="{F2F59973-8E40-4228-B985-767FCB149070}">
      <dsp:nvSpPr>
        <dsp:cNvPr id="0" name=""/>
        <dsp:cNvSpPr/>
      </dsp:nvSpPr>
      <dsp:spPr>
        <a:xfrm>
          <a:off x="2809795" y="3042598"/>
          <a:ext cx="1078137" cy="1078137"/>
        </a:xfrm>
        <a:prstGeom prst="ellipse">
          <a:avLst/>
        </a:prstGeom>
        <a:solidFill>
          <a:schemeClr val="accent5">
            <a:hueOff val="0"/>
            <a:satOff val="0"/>
            <a:lumOff val="-3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Guilt</a:t>
          </a:r>
          <a:endParaRPr lang="en-US" sz="1300" kern="1200" dirty="0"/>
        </a:p>
      </dsp:txBody>
      <dsp:txXfrm>
        <a:off x="2967685" y="3200488"/>
        <a:ext cx="762357" cy="762357"/>
      </dsp:txXfrm>
    </dsp:sp>
    <dsp:sp modelId="{EF1782C3-9D3D-4740-8C29-D8E310564063}">
      <dsp:nvSpPr>
        <dsp:cNvPr id="0" name=""/>
        <dsp:cNvSpPr/>
      </dsp:nvSpPr>
      <dsp:spPr>
        <a:xfrm rot="6942857">
          <a:off x="2171059" y="2659054"/>
          <a:ext cx="330117" cy="2958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-470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2234690" y="2678240"/>
        <a:ext cx="241364" cy="177506"/>
      </dsp:txXfrm>
    </dsp:sp>
    <dsp:sp modelId="{8E1FF080-6B49-48E3-8A70-6AD2315784D1}">
      <dsp:nvSpPr>
        <dsp:cNvPr id="0" name=""/>
        <dsp:cNvSpPr/>
      </dsp:nvSpPr>
      <dsp:spPr>
        <a:xfrm>
          <a:off x="1423977" y="3042598"/>
          <a:ext cx="1078137" cy="1078137"/>
        </a:xfrm>
        <a:prstGeom prst="ellipse">
          <a:avLst/>
        </a:prstGeom>
        <a:solidFill>
          <a:schemeClr val="accent5">
            <a:hueOff val="0"/>
            <a:satOff val="0"/>
            <a:lumOff val="-47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Regret</a:t>
          </a:r>
          <a:endParaRPr lang="en-US" sz="1300" kern="1200" dirty="0"/>
        </a:p>
      </dsp:txBody>
      <dsp:txXfrm>
        <a:off x="1581867" y="3200488"/>
        <a:ext cx="762357" cy="762357"/>
      </dsp:txXfrm>
    </dsp:sp>
    <dsp:sp modelId="{1AE331E9-0318-4CCD-8260-994A0022DB4A}">
      <dsp:nvSpPr>
        <dsp:cNvPr id="0" name=""/>
        <dsp:cNvSpPr/>
      </dsp:nvSpPr>
      <dsp:spPr>
        <a:xfrm rot="10028571">
          <a:off x="1772228" y="2158936"/>
          <a:ext cx="330117" cy="2958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-58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1859868" y="2208229"/>
        <a:ext cx="241364" cy="177506"/>
      </dsp:txXfrm>
    </dsp:sp>
    <dsp:sp modelId="{D08E4665-B80F-4615-882B-61FD4A0DD59D}">
      <dsp:nvSpPr>
        <dsp:cNvPr id="0" name=""/>
        <dsp:cNvSpPr/>
      </dsp:nvSpPr>
      <dsp:spPr>
        <a:xfrm>
          <a:off x="559933" y="1959121"/>
          <a:ext cx="1078137" cy="1078137"/>
        </a:xfrm>
        <a:prstGeom prst="ellipse">
          <a:avLst/>
        </a:prstGeom>
        <a:solidFill>
          <a:schemeClr val="accent5">
            <a:hueOff val="0"/>
            <a:satOff val="0"/>
            <a:lumOff val="-58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Sadness</a:t>
          </a:r>
          <a:endParaRPr lang="en-US" sz="1300" kern="1200" dirty="0"/>
        </a:p>
      </dsp:txBody>
      <dsp:txXfrm>
        <a:off x="717823" y="2117011"/>
        <a:ext cx="762357" cy="762357"/>
      </dsp:txXfrm>
    </dsp:sp>
    <dsp:sp modelId="{1C99A2AA-581A-4292-BC42-5C32DB12B999}">
      <dsp:nvSpPr>
        <dsp:cNvPr id="0" name=""/>
        <dsp:cNvSpPr/>
      </dsp:nvSpPr>
      <dsp:spPr>
        <a:xfrm rot="13114286">
          <a:off x="1914569" y="1535299"/>
          <a:ext cx="330117" cy="2958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-70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1993640" y="1622135"/>
        <a:ext cx="241364" cy="177506"/>
      </dsp:txXfrm>
    </dsp:sp>
    <dsp:sp modelId="{A4AC14F8-98E5-4204-8109-044FC49CF126}">
      <dsp:nvSpPr>
        <dsp:cNvPr id="0" name=""/>
        <dsp:cNvSpPr/>
      </dsp:nvSpPr>
      <dsp:spPr>
        <a:xfrm>
          <a:off x="868306" y="608048"/>
          <a:ext cx="1078137" cy="1078137"/>
        </a:xfrm>
        <a:prstGeom prst="ellipse">
          <a:avLst/>
        </a:prstGeom>
        <a:solidFill>
          <a:schemeClr val="accent5">
            <a:hueOff val="0"/>
            <a:satOff val="0"/>
            <a:lumOff val="-70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Loneliness </a:t>
          </a:r>
          <a:endParaRPr lang="en-US" sz="1300" kern="1200" dirty="0"/>
        </a:p>
      </dsp:txBody>
      <dsp:txXfrm>
        <a:off x="1026196" y="765938"/>
        <a:ext cx="762357" cy="7623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9F3884-487A-4098-BAA7-41281F29CC78}">
      <dsp:nvSpPr>
        <dsp:cNvPr id="0" name=""/>
        <dsp:cNvSpPr/>
      </dsp:nvSpPr>
      <dsp:spPr>
        <a:xfrm>
          <a:off x="2100726" y="1564923"/>
          <a:ext cx="1116579" cy="111657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Feelings and Attitudes about Death</a:t>
          </a:r>
          <a:endParaRPr lang="en-US" sz="1100" kern="1200" dirty="0"/>
        </a:p>
      </dsp:txBody>
      <dsp:txXfrm>
        <a:off x="2264245" y="1728442"/>
        <a:ext cx="789541" cy="789541"/>
      </dsp:txXfrm>
    </dsp:sp>
    <dsp:sp modelId="{D3129BF6-C169-4030-8E7C-4228B1E5F0B5}">
      <dsp:nvSpPr>
        <dsp:cNvPr id="0" name=""/>
        <dsp:cNvSpPr/>
      </dsp:nvSpPr>
      <dsp:spPr>
        <a:xfrm rot="16200000">
          <a:off x="2540938" y="1159000"/>
          <a:ext cx="236155" cy="3796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2576361" y="1270350"/>
        <a:ext cx="165309" cy="227782"/>
      </dsp:txXfrm>
    </dsp:sp>
    <dsp:sp modelId="{16D43BD7-3362-4077-B1D9-6AE0031F29AF}">
      <dsp:nvSpPr>
        <dsp:cNvPr id="0" name=""/>
        <dsp:cNvSpPr/>
      </dsp:nvSpPr>
      <dsp:spPr>
        <a:xfrm>
          <a:off x="2100726" y="2768"/>
          <a:ext cx="1116579" cy="111657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Prior experience with death</a:t>
          </a:r>
          <a:endParaRPr lang="en-US" sz="1100" kern="1200" dirty="0"/>
        </a:p>
      </dsp:txBody>
      <dsp:txXfrm>
        <a:off x="2264245" y="166287"/>
        <a:ext cx="789541" cy="789541"/>
      </dsp:txXfrm>
    </dsp:sp>
    <dsp:sp modelId="{DED4B5E9-E369-43C2-A75E-3C9AC4042145}">
      <dsp:nvSpPr>
        <dsp:cNvPr id="0" name=""/>
        <dsp:cNvSpPr/>
      </dsp:nvSpPr>
      <dsp:spPr>
        <a:xfrm>
          <a:off x="3315332" y="1933394"/>
          <a:ext cx="236155" cy="3796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-431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3315332" y="2009321"/>
        <a:ext cx="165309" cy="227782"/>
      </dsp:txXfrm>
    </dsp:sp>
    <dsp:sp modelId="{6A277AFB-97EB-4340-AB48-EF7183FB0BEA}">
      <dsp:nvSpPr>
        <dsp:cNvPr id="0" name=""/>
        <dsp:cNvSpPr/>
      </dsp:nvSpPr>
      <dsp:spPr>
        <a:xfrm>
          <a:off x="3662881" y="1564923"/>
          <a:ext cx="1116579" cy="1116579"/>
        </a:xfrm>
        <a:prstGeom prst="ellipse">
          <a:avLst/>
        </a:prstGeom>
        <a:solidFill>
          <a:schemeClr val="accent4">
            <a:hueOff val="0"/>
            <a:satOff val="0"/>
            <a:lumOff val="-43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Personality types</a:t>
          </a:r>
          <a:endParaRPr lang="en-US" sz="1100" kern="1200" dirty="0"/>
        </a:p>
      </dsp:txBody>
      <dsp:txXfrm>
        <a:off x="3826400" y="1728442"/>
        <a:ext cx="789541" cy="789541"/>
      </dsp:txXfrm>
    </dsp:sp>
    <dsp:sp modelId="{1D206601-3345-44AA-97AD-F558E3F8FB0A}">
      <dsp:nvSpPr>
        <dsp:cNvPr id="0" name=""/>
        <dsp:cNvSpPr/>
      </dsp:nvSpPr>
      <dsp:spPr>
        <a:xfrm rot="5400000">
          <a:off x="2540938" y="2707788"/>
          <a:ext cx="236155" cy="3796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-862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2576361" y="2748292"/>
        <a:ext cx="165309" cy="227782"/>
      </dsp:txXfrm>
    </dsp:sp>
    <dsp:sp modelId="{C0228A1D-806C-43D1-BBA8-D4A2948AA80D}">
      <dsp:nvSpPr>
        <dsp:cNvPr id="0" name=""/>
        <dsp:cNvSpPr/>
      </dsp:nvSpPr>
      <dsp:spPr>
        <a:xfrm>
          <a:off x="2100726" y="3127078"/>
          <a:ext cx="1116579" cy="1116579"/>
        </a:xfrm>
        <a:prstGeom prst="ellipse">
          <a:avLst/>
        </a:prstGeom>
        <a:solidFill>
          <a:schemeClr val="accent4">
            <a:hueOff val="0"/>
            <a:satOff val="0"/>
            <a:lumOff val="-86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Religious believes</a:t>
          </a:r>
          <a:endParaRPr lang="en-US" sz="1100" kern="1200" dirty="0"/>
        </a:p>
      </dsp:txBody>
      <dsp:txXfrm>
        <a:off x="2264245" y="3290597"/>
        <a:ext cx="789541" cy="789541"/>
      </dsp:txXfrm>
    </dsp:sp>
    <dsp:sp modelId="{E3F42DE9-526F-46A0-B1DC-37C2DC99049F}">
      <dsp:nvSpPr>
        <dsp:cNvPr id="0" name=""/>
        <dsp:cNvSpPr/>
      </dsp:nvSpPr>
      <dsp:spPr>
        <a:xfrm rot="10800000">
          <a:off x="1766544" y="1933394"/>
          <a:ext cx="236155" cy="3796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-1294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1837390" y="2009321"/>
        <a:ext cx="165309" cy="227782"/>
      </dsp:txXfrm>
    </dsp:sp>
    <dsp:sp modelId="{D964B5B8-8F3E-4CE7-81CE-CAE08A44DC10}">
      <dsp:nvSpPr>
        <dsp:cNvPr id="0" name=""/>
        <dsp:cNvSpPr/>
      </dsp:nvSpPr>
      <dsp:spPr>
        <a:xfrm>
          <a:off x="538571" y="1564923"/>
          <a:ext cx="1116579" cy="1116579"/>
        </a:xfrm>
        <a:prstGeom prst="ellipse">
          <a:avLst/>
        </a:prstGeom>
        <a:solidFill>
          <a:schemeClr val="accent4">
            <a:hueOff val="0"/>
            <a:satOff val="0"/>
            <a:lumOff val="-1294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Culture </a:t>
          </a:r>
          <a:endParaRPr lang="en-US" sz="1100" kern="1200" dirty="0"/>
        </a:p>
      </dsp:txBody>
      <dsp:txXfrm>
        <a:off x="702090" y="1728442"/>
        <a:ext cx="789541" cy="7895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FC1C50-7141-4B0D-BD1D-A67428162072}">
      <dsp:nvSpPr>
        <dsp:cNvPr id="0" name=""/>
        <dsp:cNvSpPr/>
      </dsp:nvSpPr>
      <dsp:spPr>
        <a:xfrm>
          <a:off x="212574" y="2196"/>
          <a:ext cx="1829454" cy="10976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Diminished senses</a:t>
          </a:r>
          <a:endParaRPr lang="en-US" sz="1800" kern="1200" dirty="0"/>
        </a:p>
      </dsp:txBody>
      <dsp:txXfrm>
        <a:off x="244724" y="34346"/>
        <a:ext cx="1765154" cy="1033372"/>
      </dsp:txXfrm>
    </dsp:sp>
    <dsp:sp modelId="{278ED6D2-42E1-4ED4-93F4-19846E041F28}">
      <dsp:nvSpPr>
        <dsp:cNvPr id="0" name=""/>
        <dsp:cNvSpPr/>
      </dsp:nvSpPr>
      <dsp:spPr>
        <a:xfrm>
          <a:off x="2203021" y="324180"/>
          <a:ext cx="387844" cy="4537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203021" y="414921"/>
        <a:ext cx="271491" cy="272222"/>
      </dsp:txXfrm>
    </dsp:sp>
    <dsp:sp modelId="{02170A44-6530-42B2-B527-81C40A6BA75B}">
      <dsp:nvSpPr>
        <dsp:cNvPr id="0" name=""/>
        <dsp:cNvSpPr/>
      </dsp:nvSpPr>
      <dsp:spPr>
        <a:xfrm>
          <a:off x="2773810" y="2196"/>
          <a:ext cx="1829454" cy="10976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-2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Frequent oral and skin care</a:t>
          </a:r>
          <a:endParaRPr lang="en-US" sz="1800" kern="1200" dirty="0"/>
        </a:p>
      </dsp:txBody>
      <dsp:txXfrm>
        <a:off x="2805960" y="34346"/>
        <a:ext cx="1765154" cy="1033372"/>
      </dsp:txXfrm>
    </dsp:sp>
    <dsp:sp modelId="{34382CC3-1EBA-4B1E-9428-8A658E014936}">
      <dsp:nvSpPr>
        <dsp:cNvPr id="0" name=""/>
        <dsp:cNvSpPr/>
      </dsp:nvSpPr>
      <dsp:spPr>
        <a:xfrm rot="5400000">
          <a:off x="3494616" y="1227931"/>
          <a:ext cx="387844" cy="4537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-32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-5400000">
        <a:off x="3552428" y="1260861"/>
        <a:ext cx="272222" cy="271491"/>
      </dsp:txXfrm>
    </dsp:sp>
    <dsp:sp modelId="{C89EAFAC-D6C2-40DB-B743-96F7BA0EB596}">
      <dsp:nvSpPr>
        <dsp:cNvPr id="0" name=""/>
        <dsp:cNvSpPr/>
      </dsp:nvSpPr>
      <dsp:spPr>
        <a:xfrm>
          <a:off x="2773810" y="1831651"/>
          <a:ext cx="1829454" cy="10976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-5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Promote comfort</a:t>
          </a:r>
          <a:endParaRPr lang="en-US" sz="1800" kern="1200" dirty="0"/>
        </a:p>
      </dsp:txBody>
      <dsp:txXfrm>
        <a:off x="2805960" y="1863801"/>
        <a:ext cx="1765154" cy="1033372"/>
      </dsp:txXfrm>
    </dsp:sp>
    <dsp:sp modelId="{C253B9D1-2A39-45F7-951E-79E13AEC2DF2}">
      <dsp:nvSpPr>
        <dsp:cNvPr id="0" name=""/>
        <dsp:cNvSpPr/>
      </dsp:nvSpPr>
      <dsp:spPr>
        <a:xfrm rot="10800000">
          <a:off x="2224974" y="2153635"/>
          <a:ext cx="387844" cy="4537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-647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2341327" y="2244376"/>
        <a:ext cx="271491" cy="272222"/>
      </dsp:txXfrm>
    </dsp:sp>
    <dsp:sp modelId="{3BBAA256-F2D7-4D2A-91CF-40550AD20528}">
      <dsp:nvSpPr>
        <dsp:cNvPr id="0" name=""/>
        <dsp:cNvSpPr/>
      </dsp:nvSpPr>
      <dsp:spPr>
        <a:xfrm>
          <a:off x="212574" y="1831651"/>
          <a:ext cx="1829454" cy="10976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-77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Comfortable environment</a:t>
          </a:r>
          <a:endParaRPr lang="en-US" sz="1800" kern="1200" dirty="0"/>
        </a:p>
      </dsp:txBody>
      <dsp:txXfrm>
        <a:off x="244724" y="1863801"/>
        <a:ext cx="1765154" cy="1033372"/>
      </dsp:txXfrm>
    </dsp:sp>
    <dsp:sp modelId="{0BA0CC31-1C75-4EF9-BE17-15129A92CFCB}">
      <dsp:nvSpPr>
        <dsp:cNvPr id="0" name=""/>
        <dsp:cNvSpPr/>
      </dsp:nvSpPr>
      <dsp:spPr>
        <a:xfrm rot="5400000">
          <a:off x="933379" y="3057386"/>
          <a:ext cx="387844" cy="4537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-97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-5400000">
        <a:off x="991191" y="3090316"/>
        <a:ext cx="272222" cy="271491"/>
      </dsp:txXfrm>
    </dsp:sp>
    <dsp:sp modelId="{C64E5D54-B83A-4F03-A0A7-F34172136DF0}">
      <dsp:nvSpPr>
        <dsp:cNvPr id="0" name=""/>
        <dsp:cNvSpPr/>
      </dsp:nvSpPr>
      <dsp:spPr>
        <a:xfrm>
          <a:off x="212574" y="3661106"/>
          <a:ext cx="1829454" cy="10976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-10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Provide emotional and spiritual support</a:t>
          </a:r>
          <a:endParaRPr lang="en-US" sz="1800" kern="1200" dirty="0"/>
        </a:p>
      </dsp:txBody>
      <dsp:txXfrm>
        <a:off x="244724" y="3693256"/>
        <a:ext cx="1765154" cy="1033372"/>
      </dsp:txXfrm>
    </dsp:sp>
    <dsp:sp modelId="{DD4C806A-4135-4190-9233-EAE947BBE051}">
      <dsp:nvSpPr>
        <dsp:cNvPr id="0" name=""/>
        <dsp:cNvSpPr/>
      </dsp:nvSpPr>
      <dsp:spPr>
        <a:xfrm>
          <a:off x="2203021" y="3983090"/>
          <a:ext cx="387844" cy="4537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-1294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203021" y="4073831"/>
        <a:ext cx="271491" cy="272222"/>
      </dsp:txXfrm>
    </dsp:sp>
    <dsp:sp modelId="{69FA9E5D-B7DD-451C-ACB2-24C274CB1C2C}">
      <dsp:nvSpPr>
        <dsp:cNvPr id="0" name=""/>
        <dsp:cNvSpPr/>
      </dsp:nvSpPr>
      <dsp:spPr>
        <a:xfrm>
          <a:off x="2773810" y="3661106"/>
          <a:ext cx="1829454" cy="10976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-1294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Listen and be present</a:t>
          </a:r>
          <a:endParaRPr lang="en-US" sz="1800" kern="1200" dirty="0"/>
        </a:p>
      </dsp:txBody>
      <dsp:txXfrm>
        <a:off x="2805960" y="3693256"/>
        <a:ext cx="1765154" cy="10333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556914-F7DF-46D6-84A5-B7610E74F0E5}">
      <dsp:nvSpPr>
        <dsp:cNvPr id="0" name=""/>
        <dsp:cNvSpPr/>
      </dsp:nvSpPr>
      <dsp:spPr>
        <a:xfrm>
          <a:off x="770610" y="1009"/>
          <a:ext cx="4197727" cy="251863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Ways to treat the dying with dignity and respect: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Right to refuse treatment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Right to visitors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Promote privacy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Respect their wishes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Do NOT isolate or avoid them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Help with family’s physical comfort</a:t>
          </a:r>
          <a:endParaRPr lang="en-US" sz="1600" kern="1200" dirty="0"/>
        </a:p>
      </dsp:txBody>
      <dsp:txXfrm>
        <a:off x="770610" y="1009"/>
        <a:ext cx="4197727" cy="2518636"/>
      </dsp:txXfrm>
    </dsp:sp>
    <dsp:sp modelId="{671C6FD0-309B-4455-A5AD-96969997FC14}">
      <dsp:nvSpPr>
        <dsp:cNvPr id="0" name=""/>
        <dsp:cNvSpPr/>
      </dsp:nvSpPr>
      <dsp:spPr>
        <a:xfrm>
          <a:off x="770610" y="2939418"/>
          <a:ext cx="4197727" cy="2518636"/>
        </a:xfrm>
        <a:prstGeom prst="rect">
          <a:avLst/>
        </a:prstGeom>
        <a:solidFill>
          <a:schemeClr val="accent3">
            <a:hueOff val="0"/>
            <a:satOff val="0"/>
            <a:lumOff val="-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i="1" kern="1200" dirty="0" smtClean="0"/>
            <a:t>The Dying Person’s Bill of Rights</a:t>
          </a:r>
          <a:endParaRPr lang="en-US" sz="2100" i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i="0" kern="1200" dirty="0" smtClean="0"/>
            <a:t>Right to:</a:t>
          </a:r>
          <a:endParaRPr lang="en-US" sz="1600" i="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i="0" kern="1200" dirty="0" smtClean="0"/>
            <a:t>Be treated as a human</a:t>
          </a:r>
          <a:endParaRPr lang="en-US" sz="1600" i="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i="0" kern="1200" dirty="0" smtClean="0"/>
            <a:t>Be free from pain</a:t>
          </a:r>
          <a:endParaRPr lang="en-US" sz="1600" i="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i="0" kern="1200" dirty="0" smtClean="0"/>
            <a:t>Have their questions answered honestly</a:t>
          </a:r>
          <a:endParaRPr lang="en-US" sz="1600" i="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i="0" kern="1200" dirty="0" smtClean="0"/>
            <a:t>Die in peace and with dignity</a:t>
          </a:r>
          <a:endParaRPr lang="en-US" sz="1600" i="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i="0" kern="1200" dirty="0" smtClean="0"/>
            <a:t>Participate in care decisions</a:t>
          </a:r>
          <a:endParaRPr lang="en-US" sz="1600" i="0" kern="1200" dirty="0"/>
        </a:p>
      </dsp:txBody>
      <dsp:txXfrm>
        <a:off x="770610" y="2939418"/>
        <a:ext cx="4197727" cy="25186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347FAA-D77A-42AA-A995-2E7AC82D5F1B}">
      <dsp:nvSpPr>
        <dsp:cNvPr id="0" name=""/>
        <dsp:cNvSpPr/>
      </dsp:nvSpPr>
      <dsp:spPr>
        <a:xfrm>
          <a:off x="4643" y="361624"/>
          <a:ext cx="2374959" cy="33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Hospice Care</a:t>
          </a:r>
          <a:endParaRPr lang="en-US" sz="1700" kern="1200" dirty="0"/>
        </a:p>
      </dsp:txBody>
      <dsp:txXfrm>
        <a:off x="4643" y="361624"/>
        <a:ext cx="2374959" cy="336600"/>
      </dsp:txXfrm>
    </dsp:sp>
    <dsp:sp modelId="{949E8043-5E85-45FA-9140-ACDD9F3C4DDE}">
      <dsp:nvSpPr>
        <dsp:cNvPr id="0" name=""/>
        <dsp:cNvSpPr/>
      </dsp:nvSpPr>
      <dsp:spPr>
        <a:xfrm>
          <a:off x="2379602" y="203843"/>
          <a:ext cx="474991" cy="652162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724E01-5900-41C7-AD55-61201357E74F}">
      <dsp:nvSpPr>
        <dsp:cNvPr id="0" name=""/>
        <dsp:cNvSpPr/>
      </dsp:nvSpPr>
      <dsp:spPr>
        <a:xfrm>
          <a:off x="3044591" y="203843"/>
          <a:ext cx="6459890" cy="6521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Holistic, compassionate care given to dying people and their families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Focus is on dignity and comfort of a dying person</a:t>
          </a:r>
          <a:endParaRPr lang="en-US" sz="1700" kern="1200" dirty="0"/>
        </a:p>
      </dsp:txBody>
      <dsp:txXfrm>
        <a:off x="3044591" y="203843"/>
        <a:ext cx="6459890" cy="652162"/>
      </dsp:txXfrm>
    </dsp:sp>
    <dsp:sp modelId="{346DB064-F05B-4016-A23C-8337E3587964}">
      <dsp:nvSpPr>
        <dsp:cNvPr id="0" name=""/>
        <dsp:cNvSpPr/>
      </dsp:nvSpPr>
      <dsp:spPr>
        <a:xfrm>
          <a:off x="4643" y="1190693"/>
          <a:ext cx="2374959" cy="33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Palliative Care</a:t>
          </a:r>
          <a:endParaRPr lang="en-US" sz="1700" kern="1200" dirty="0"/>
        </a:p>
      </dsp:txBody>
      <dsp:txXfrm>
        <a:off x="4643" y="1190693"/>
        <a:ext cx="2374959" cy="336600"/>
      </dsp:txXfrm>
    </dsp:sp>
    <dsp:sp modelId="{00506DCF-0764-4D0E-ABED-CBA858AE64B7}">
      <dsp:nvSpPr>
        <dsp:cNvPr id="0" name=""/>
        <dsp:cNvSpPr/>
      </dsp:nvSpPr>
      <dsp:spPr>
        <a:xfrm>
          <a:off x="2379602" y="917206"/>
          <a:ext cx="474991" cy="883575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97EE3A-D8F1-4239-9281-56671C9D3478}">
      <dsp:nvSpPr>
        <dsp:cNvPr id="0" name=""/>
        <dsp:cNvSpPr/>
      </dsp:nvSpPr>
      <dsp:spPr>
        <a:xfrm>
          <a:off x="3044591" y="917206"/>
          <a:ext cx="6459890" cy="883575"/>
        </a:xfrm>
        <a:prstGeom prst="rect">
          <a:avLst/>
        </a:prstGeom>
        <a:solidFill>
          <a:schemeClr val="accent2">
            <a:hueOff val="0"/>
            <a:satOff val="0"/>
            <a:lumOff val="-5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Care that focuses on the comfort and dignity of a person who is very sick and/or dying, rather than curing them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Typically involves pain relief and comfort</a:t>
          </a:r>
          <a:endParaRPr lang="en-US" sz="1700" kern="1200" dirty="0"/>
        </a:p>
      </dsp:txBody>
      <dsp:txXfrm>
        <a:off x="3044591" y="917206"/>
        <a:ext cx="6459890" cy="883575"/>
      </dsp:txXfrm>
    </dsp:sp>
    <dsp:sp modelId="{9EB727EE-82AC-4360-97F2-7E9D7BB1BD90}">
      <dsp:nvSpPr>
        <dsp:cNvPr id="0" name=""/>
        <dsp:cNvSpPr/>
      </dsp:nvSpPr>
      <dsp:spPr>
        <a:xfrm>
          <a:off x="4643" y="2724518"/>
          <a:ext cx="2374959" cy="33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Working with Hospice</a:t>
          </a:r>
          <a:endParaRPr lang="en-US" sz="1700" kern="1200" dirty="0"/>
        </a:p>
      </dsp:txBody>
      <dsp:txXfrm>
        <a:off x="4643" y="2724518"/>
        <a:ext cx="2374959" cy="336600"/>
      </dsp:txXfrm>
    </dsp:sp>
    <dsp:sp modelId="{7747E969-61E6-4261-9505-25E3DE0E1D34}">
      <dsp:nvSpPr>
        <dsp:cNvPr id="0" name=""/>
        <dsp:cNvSpPr/>
      </dsp:nvSpPr>
      <dsp:spPr>
        <a:xfrm>
          <a:off x="2379602" y="1861981"/>
          <a:ext cx="474991" cy="2061675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9DBE8A-5EE6-4A6D-B662-3B6E354BA64A}">
      <dsp:nvSpPr>
        <dsp:cNvPr id="0" name=""/>
        <dsp:cNvSpPr/>
      </dsp:nvSpPr>
      <dsp:spPr>
        <a:xfrm>
          <a:off x="3044591" y="1861981"/>
          <a:ext cx="6459890" cy="2061675"/>
        </a:xfrm>
        <a:prstGeom prst="rect">
          <a:avLst/>
        </a:prstGeom>
        <a:solidFill>
          <a:schemeClr val="accent2">
            <a:hueOff val="0"/>
            <a:satOff val="0"/>
            <a:lumOff val="-10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Be sensitive to individual needs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Be a good listener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Respect privacy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Be aware of your own feelings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Recognize the stress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Take good care of yourself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Take a break when you need to</a:t>
          </a:r>
          <a:endParaRPr lang="en-US" sz="1700" kern="1200" dirty="0"/>
        </a:p>
      </dsp:txBody>
      <dsp:txXfrm>
        <a:off x="3044591" y="1861981"/>
        <a:ext cx="6459890" cy="20616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7B3D6F-D6B9-4A3E-BF8A-79981BCD3696}">
      <dsp:nvSpPr>
        <dsp:cNvPr id="0" name=""/>
        <dsp:cNvSpPr/>
      </dsp:nvSpPr>
      <dsp:spPr>
        <a:xfrm>
          <a:off x="610819" y="750494"/>
          <a:ext cx="2748999" cy="3132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Visual changes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Diminished sense of touch, movement, muscle tone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Altered Vital Signs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Cheyne</a:t>
          </a:r>
          <a:r>
            <a:rPr lang="en-US" sz="1400" kern="1200" dirty="0" smtClean="0"/>
            <a:t>-Stokes respirations or gurgling sound when breathing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Skin changes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Incontinence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Disorientation or confusion</a:t>
          </a:r>
          <a:endParaRPr lang="en-US" sz="1400" kern="1200" dirty="0"/>
        </a:p>
      </dsp:txBody>
      <dsp:txXfrm>
        <a:off x="682905" y="822580"/>
        <a:ext cx="2604827" cy="2317026"/>
      </dsp:txXfrm>
    </dsp:sp>
    <dsp:sp modelId="{2825F1C7-EC99-428A-93A9-30BB7179F071}">
      <dsp:nvSpPr>
        <dsp:cNvPr id="0" name=""/>
        <dsp:cNvSpPr/>
      </dsp:nvSpPr>
      <dsp:spPr>
        <a:xfrm>
          <a:off x="2118851" y="1590868"/>
          <a:ext cx="3226753" cy="3226753"/>
        </a:xfrm>
        <a:prstGeom prst="leftCircularArrow">
          <a:avLst>
            <a:gd name="adj1" fmla="val 3755"/>
            <a:gd name="adj2" fmla="val 468735"/>
            <a:gd name="adj3" fmla="val 2243968"/>
            <a:gd name="adj4" fmla="val 9024212"/>
            <a:gd name="adj5" fmla="val 43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1C3FBA-975D-48D1-85D8-83E2800B9BBB}">
      <dsp:nvSpPr>
        <dsp:cNvPr id="0" name=""/>
        <dsp:cNvSpPr/>
      </dsp:nvSpPr>
      <dsp:spPr>
        <a:xfrm>
          <a:off x="1221707" y="2964526"/>
          <a:ext cx="2443555" cy="97172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Approaching Death</a:t>
          </a:r>
          <a:endParaRPr lang="en-US" sz="3000" kern="1200" dirty="0"/>
        </a:p>
      </dsp:txBody>
      <dsp:txXfrm>
        <a:off x="1250168" y="2992987"/>
        <a:ext cx="2386633" cy="914799"/>
      </dsp:txXfrm>
    </dsp:sp>
    <dsp:sp modelId="{D7DFDDB9-9DA6-44E1-995B-A5953A5829D5}">
      <dsp:nvSpPr>
        <dsp:cNvPr id="0" name=""/>
        <dsp:cNvSpPr/>
      </dsp:nvSpPr>
      <dsp:spPr>
        <a:xfrm>
          <a:off x="4242206" y="773670"/>
          <a:ext cx="2748999" cy="30741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-647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No heartbeat, pulse, respiration, or blood pressure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Muscles become stiff and rigid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Eyelids may be partially open or in a fixed stare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Mouth may remain open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Body may be incontinent of urine and stool</a:t>
          </a:r>
          <a:endParaRPr lang="en-US" sz="1400" kern="1200" dirty="0"/>
        </a:p>
      </dsp:txBody>
      <dsp:txXfrm>
        <a:off x="4312951" y="1503160"/>
        <a:ext cx="2607509" cy="2273906"/>
      </dsp:txXfrm>
    </dsp:sp>
    <dsp:sp modelId="{9B6CE623-5FC1-40AD-91B1-4C51364FF853}">
      <dsp:nvSpPr>
        <dsp:cNvPr id="0" name=""/>
        <dsp:cNvSpPr/>
      </dsp:nvSpPr>
      <dsp:spPr>
        <a:xfrm>
          <a:off x="5727389" y="-279172"/>
          <a:ext cx="3578014" cy="3578014"/>
        </a:xfrm>
        <a:prstGeom prst="circularArrow">
          <a:avLst>
            <a:gd name="adj1" fmla="val 3386"/>
            <a:gd name="adj2" fmla="val 419009"/>
            <a:gd name="adj3" fmla="val 19405482"/>
            <a:gd name="adj4" fmla="val 12575513"/>
            <a:gd name="adj5" fmla="val 3951"/>
          </a:avLst>
        </a:prstGeom>
        <a:solidFill>
          <a:schemeClr val="accent4">
            <a:hueOff val="0"/>
            <a:satOff val="0"/>
            <a:lumOff val="-1294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7FD526-556E-4B30-A16B-148C7D6E23EE}">
      <dsp:nvSpPr>
        <dsp:cNvPr id="0" name=""/>
        <dsp:cNvSpPr/>
      </dsp:nvSpPr>
      <dsp:spPr>
        <a:xfrm>
          <a:off x="4853095" y="691205"/>
          <a:ext cx="2443555" cy="97172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-64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Death</a:t>
          </a:r>
          <a:endParaRPr lang="en-US" sz="3000" kern="1200" dirty="0"/>
        </a:p>
      </dsp:txBody>
      <dsp:txXfrm>
        <a:off x="4881556" y="719666"/>
        <a:ext cx="2386633" cy="914799"/>
      </dsp:txXfrm>
    </dsp:sp>
    <dsp:sp modelId="{C00F0DB6-1F7A-43D0-AE7E-DAE4F27A2B2B}">
      <dsp:nvSpPr>
        <dsp:cNvPr id="0" name=""/>
        <dsp:cNvSpPr/>
      </dsp:nvSpPr>
      <dsp:spPr>
        <a:xfrm>
          <a:off x="7873593" y="779725"/>
          <a:ext cx="2748999" cy="30735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-1294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50" kern="1200" dirty="0" smtClean="0"/>
            <a:t>Care of the body after death</a:t>
          </a:r>
          <a:endParaRPr lang="en-US" sz="1150" kern="1200" dirty="0"/>
        </a:p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50" kern="1200" dirty="0" smtClean="0"/>
            <a:t>You may be tasked with:</a:t>
          </a:r>
          <a:endParaRPr lang="en-US" sz="1150" kern="1200" dirty="0"/>
        </a:p>
        <a:p>
          <a:pPr marL="114300" lvl="2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50" kern="1200" dirty="0" smtClean="0"/>
            <a:t>Bathing gently and placing drainage pads where needed</a:t>
          </a:r>
          <a:endParaRPr lang="en-US" sz="1150" kern="1200" dirty="0"/>
        </a:p>
        <a:p>
          <a:pPr marL="114300" lvl="2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50" kern="1200" dirty="0" smtClean="0"/>
            <a:t>Closing the eyes</a:t>
          </a:r>
          <a:endParaRPr lang="en-US" sz="1150" kern="1200" dirty="0"/>
        </a:p>
        <a:p>
          <a:pPr marL="114300" lvl="2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50" kern="1200" dirty="0" smtClean="0"/>
            <a:t>Position the body</a:t>
          </a:r>
          <a:endParaRPr lang="en-US" sz="1150" kern="1200" dirty="0"/>
        </a:p>
        <a:p>
          <a:pPr marL="114300" lvl="2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50" kern="1200" dirty="0" smtClean="0"/>
            <a:t>Strip the bed when the body is gone</a:t>
          </a:r>
          <a:endParaRPr lang="en-US" sz="1150" kern="1200" dirty="0"/>
        </a:p>
        <a:p>
          <a:pPr marL="114300" lvl="2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50" kern="1200" dirty="0" smtClean="0"/>
            <a:t>Open windows to freshen the air and tidy up</a:t>
          </a:r>
          <a:endParaRPr lang="en-US" sz="1150" kern="1200" dirty="0"/>
        </a:p>
        <a:p>
          <a:pPr marL="114300" lvl="2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50" kern="1200" dirty="0" smtClean="0"/>
            <a:t>Respect family wishes</a:t>
          </a:r>
          <a:endParaRPr lang="en-US" sz="1150" kern="1200" dirty="0"/>
        </a:p>
        <a:p>
          <a:pPr marL="114300" lvl="2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50" kern="1200" dirty="0" smtClean="0"/>
            <a:t>Do NOT remove tubes or equipment</a:t>
          </a:r>
          <a:endParaRPr lang="en-US" sz="1150" kern="1200" dirty="0"/>
        </a:p>
      </dsp:txBody>
      <dsp:txXfrm>
        <a:off x="7944324" y="850456"/>
        <a:ext cx="2607537" cy="2273471"/>
      </dsp:txXfrm>
    </dsp:sp>
    <dsp:sp modelId="{35BF3D2C-2094-4B87-A3FA-12A2029FA3DD}">
      <dsp:nvSpPr>
        <dsp:cNvPr id="0" name=""/>
        <dsp:cNvSpPr/>
      </dsp:nvSpPr>
      <dsp:spPr>
        <a:xfrm>
          <a:off x="8484482" y="2964316"/>
          <a:ext cx="2443555" cy="97172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-1294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Postmortem care</a:t>
          </a:r>
          <a:endParaRPr lang="en-US" sz="3000" kern="1200" dirty="0"/>
        </a:p>
      </dsp:txBody>
      <dsp:txXfrm>
        <a:off x="8512943" y="2992777"/>
        <a:ext cx="2386633" cy="91479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B54600-05D2-46F2-809E-9F0801D1F4E0}">
      <dsp:nvSpPr>
        <dsp:cNvPr id="0" name=""/>
        <dsp:cNvSpPr/>
      </dsp:nvSpPr>
      <dsp:spPr>
        <a:xfrm>
          <a:off x="3971734" y="2013"/>
          <a:ext cx="1575000" cy="88013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840" tIns="116840" rIns="116840" bIns="11684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Wake</a:t>
          </a:r>
          <a:endParaRPr lang="en-US" sz="4600" kern="1200" dirty="0"/>
        </a:p>
      </dsp:txBody>
      <dsp:txXfrm>
        <a:off x="3971734" y="2013"/>
        <a:ext cx="1575000" cy="880131"/>
      </dsp:txXfrm>
    </dsp:sp>
    <dsp:sp modelId="{4A409C92-9B75-4D08-BDA2-9ACA66E64EE6}">
      <dsp:nvSpPr>
        <dsp:cNvPr id="0" name=""/>
        <dsp:cNvSpPr/>
      </dsp:nvSpPr>
      <dsp:spPr>
        <a:xfrm>
          <a:off x="3679234" y="926150"/>
          <a:ext cx="2160000" cy="880131"/>
        </a:xfrm>
        <a:prstGeom prst="rect">
          <a:avLst/>
        </a:prstGeom>
        <a:solidFill>
          <a:schemeClr val="accent4">
            <a:hueOff val="0"/>
            <a:satOff val="0"/>
            <a:lumOff val="-3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840" tIns="116840" rIns="116840" bIns="11684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Viewing</a:t>
          </a:r>
          <a:endParaRPr lang="en-US" sz="4600" kern="1200" dirty="0"/>
        </a:p>
      </dsp:txBody>
      <dsp:txXfrm>
        <a:off x="3679234" y="926150"/>
        <a:ext cx="2160000" cy="880131"/>
      </dsp:txXfrm>
    </dsp:sp>
    <dsp:sp modelId="{4A7DEADB-11F9-4900-814E-4E456B055F11}">
      <dsp:nvSpPr>
        <dsp:cNvPr id="0" name=""/>
        <dsp:cNvSpPr/>
      </dsp:nvSpPr>
      <dsp:spPr>
        <a:xfrm>
          <a:off x="2239234" y="1850288"/>
          <a:ext cx="5040000" cy="880131"/>
        </a:xfrm>
        <a:prstGeom prst="rect">
          <a:avLst/>
        </a:prstGeom>
        <a:solidFill>
          <a:schemeClr val="accent4">
            <a:hueOff val="0"/>
            <a:satOff val="0"/>
            <a:lumOff val="-64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840" tIns="116840" rIns="116840" bIns="11684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Open casket funeral</a:t>
          </a:r>
          <a:endParaRPr lang="en-US" sz="4600" kern="1200" dirty="0"/>
        </a:p>
      </dsp:txBody>
      <dsp:txXfrm>
        <a:off x="2239234" y="1850288"/>
        <a:ext cx="5040000" cy="880131"/>
      </dsp:txXfrm>
    </dsp:sp>
    <dsp:sp modelId="{D3603AC1-C6D9-4E99-B0FC-CD5454D70568}">
      <dsp:nvSpPr>
        <dsp:cNvPr id="0" name=""/>
        <dsp:cNvSpPr/>
      </dsp:nvSpPr>
      <dsp:spPr>
        <a:xfrm>
          <a:off x="2116708" y="2774426"/>
          <a:ext cx="5285050" cy="880131"/>
        </a:xfrm>
        <a:prstGeom prst="rect">
          <a:avLst/>
        </a:prstGeom>
        <a:solidFill>
          <a:schemeClr val="accent4">
            <a:hueOff val="0"/>
            <a:satOff val="0"/>
            <a:lumOff val="-9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840" tIns="116840" rIns="116840" bIns="11684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Closed casket funeral</a:t>
          </a:r>
          <a:endParaRPr lang="en-US" sz="4600" kern="1200" dirty="0"/>
        </a:p>
      </dsp:txBody>
      <dsp:txXfrm>
        <a:off x="2116708" y="2774426"/>
        <a:ext cx="5285050" cy="880131"/>
      </dsp:txXfrm>
    </dsp:sp>
    <dsp:sp modelId="{1002AAB9-5EAA-44B1-8D18-A9362F35EA1D}">
      <dsp:nvSpPr>
        <dsp:cNvPr id="0" name=""/>
        <dsp:cNvSpPr/>
      </dsp:nvSpPr>
      <dsp:spPr>
        <a:xfrm>
          <a:off x="3386734" y="3698563"/>
          <a:ext cx="2745000" cy="880131"/>
        </a:xfrm>
        <a:prstGeom prst="rect">
          <a:avLst/>
        </a:prstGeom>
        <a:solidFill>
          <a:schemeClr val="accent4">
            <a:hueOff val="0"/>
            <a:satOff val="0"/>
            <a:lumOff val="-1294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840" tIns="116840" rIns="116840" bIns="11684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Cremation </a:t>
          </a:r>
          <a:endParaRPr lang="en-US" sz="4600" kern="1200" dirty="0"/>
        </a:p>
      </dsp:txBody>
      <dsp:txXfrm>
        <a:off x="3386734" y="3698563"/>
        <a:ext cx="2745000" cy="880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11/17/2016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11/17/2016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511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0"/>
            <a:ext cx="12188826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-1" y="5102352"/>
            <a:ext cx="12188826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286000"/>
            <a:ext cx="9601200" cy="1517904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74320"/>
            <a:ext cx="12192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t>11/17/2016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1752" y="502920"/>
            <a:ext cx="670255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8368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11/17/2016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Dying, Death</a:t>
            </a:r>
            <a:r>
              <a:rPr lang="en-US" smtClean="0"/>
              <a:t>, </a:t>
            </a:r>
            <a:br>
              <a:rPr lang="en-US" smtClean="0"/>
            </a:br>
            <a:r>
              <a:rPr lang="en-US" smtClean="0"/>
              <a:t>and Hospice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the stages of grief, the grief process, and how feelings and attitudes about death differ</a:t>
            </a:r>
          </a:p>
          <a:p>
            <a:r>
              <a:rPr lang="en-US" dirty="0" smtClean="0"/>
              <a:t>Discuss how to care for a dying resident</a:t>
            </a:r>
          </a:p>
          <a:p>
            <a:r>
              <a:rPr lang="en-US" dirty="0" smtClean="0"/>
              <a:t>Describe ways to treat dying residents and their families with dignity and how to honor their rights</a:t>
            </a:r>
          </a:p>
          <a:p>
            <a:r>
              <a:rPr lang="en-US" dirty="0" smtClean="0"/>
              <a:t>Define the goals of a hospice program</a:t>
            </a:r>
          </a:p>
          <a:p>
            <a:r>
              <a:rPr lang="en-US" dirty="0" smtClean="0"/>
              <a:t>Explain common signs of approaching death</a:t>
            </a:r>
          </a:p>
          <a:p>
            <a:r>
              <a:rPr lang="en-US" dirty="0" smtClean="0"/>
              <a:t>List changes that may occur in the human body after death</a:t>
            </a:r>
          </a:p>
          <a:p>
            <a:r>
              <a:rPr lang="en-US" dirty="0" smtClean="0"/>
              <a:t>Describe postmortem care and different postmortem practices</a:t>
            </a:r>
          </a:p>
        </p:txBody>
      </p:sp>
    </p:spTree>
    <p:extLst>
      <p:ext uri="{BB962C8B-B14F-4D97-AF65-F5344CB8AC3E}">
        <p14:creationId xmlns:p14="http://schemas.microsoft.com/office/powerpoint/2010/main" val="3996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Grief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005052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7575543" y="5695"/>
            <a:ext cx="46164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Terminal illness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2703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2C84E2-B8DB-4EA3-94E8-2A5F0B6106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>
                                            <p:graphicEl>
                                              <a:dgm id="{F72C84E2-B8DB-4EA3-94E8-2A5F0B6106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2CAA91-13EA-48EE-B212-1CDF2E0A12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dgm id="{B72CAA91-13EA-48EE-B212-1CDF2E0A12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1DFA2C-083F-4C79-B094-2154949F4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">
                                            <p:graphicEl>
                                              <a:dgm id="{D81DFA2C-083F-4C79-B094-2154949F49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2FC831-D548-4205-8113-BD2FB839CF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">
                                            <p:graphicEl>
                                              <a:dgm id="{7F2FC831-D548-4205-8113-BD2FB839CF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CA28B6-1C35-4370-B54F-F6A03AA53A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">
                                            <p:graphicEl>
                                              <a:dgm id="{38CA28B6-1C35-4370-B54F-F6A03AA53A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1453B56-607F-4937-AB70-DF5682ABE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B1453B56-607F-4937-AB70-DF5682ABE6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11BAD4-2E06-488C-8C3F-70E38C382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A211BAD4-2E06-488C-8C3F-70E38C3825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F812BFD-CC7B-47DE-8FD3-E48BED5E6B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">
                                            <p:graphicEl>
                                              <a:dgm id="{3F812BFD-CC7B-47DE-8FD3-E48BED5E6B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36280C-037F-42FE-B52C-E033610AEA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">
                                            <p:graphicEl>
                                              <a:dgm id="{FE36280C-037F-42FE-B52C-E033610AEA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814A00-3570-4F1B-9FD5-F091313470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5">
                                            <p:graphicEl>
                                              <a:dgm id="{FD814A00-3570-4F1B-9FD5-F091313470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Grieving &amp; Death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553293"/>
              </p:ext>
            </p:extLst>
          </p:nvPr>
        </p:nvGraphicFramePr>
        <p:xfrm>
          <a:off x="296408" y="1901825"/>
          <a:ext cx="5311910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36232753"/>
              </p:ext>
            </p:extLst>
          </p:nvPr>
        </p:nvGraphicFramePr>
        <p:xfrm>
          <a:off x="6653349" y="1842362"/>
          <a:ext cx="5318033" cy="4246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8847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A0E84C-E9AE-42BF-A9BF-A2B55A21D3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B4A0E84C-E9AE-42BF-A9BF-A2B55A21D3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C6468C-5C98-497F-9EE4-74F9AA5AC6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C0C6468C-5C98-497F-9EE4-74F9AA5AC6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09C3CD-DD47-482F-A40E-5293762396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5409C3CD-DD47-482F-A40E-5293762396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22B723-2E4B-4B7F-90EB-6C4399319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B422B723-2E4B-4B7F-90EB-6C4399319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DB4819-5D39-4E49-B00C-7B771E6A19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AEDB4819-5D39-4E49-B00C-7B771E6A19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A6C8D7-331D-484B-AD36-607967D533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ECA6C8D7-331D-484B-AD36-607967D533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381868-7426-4E57-BF73-B69F69D0A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83381868-7426-4E57-BF73-B69F69D0AF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B49BE3-4A88-4E13-A7ED-4E8419FFF0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B9B49BE3-4A88-4E13-A7ED-4E8419FFF0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F59973-8E40-4228-B985-767FCB149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F2F59973-8E40-4228-B985-767FCB1490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1782C3-9D3D-4740-8C29-D8E3105640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EF1782C3-9D3D-4740-8C29-D8E3105640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1FF080-6B49-48E3-8A70-6AD2315784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8E1FF080-6B49-48E3-8A70-6AD2315784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E331E9-0318-4CCD-8260-994A0022D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1AE331E9-0318-4CCD-8260-994A0022DB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8E4665-B80F-4615-882B-61FD4A0DD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D08E4665-B80F-4615-882B-61FD4A0DD5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99A2AA-581A-4292-BC42-5C32DB12B9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1C99A2AA-581A-4292-BC42-5C32DB12B9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AC14F8-98E5-4204-8109-044FC49CF1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A4AC14F8-98E5-4204-8109-044FC49CF1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9F3884-487A-4098-BAA7-41281F29C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">
                                            <p:graphicEl>
                                              <a:dgm id="{959F3884-487A-4098-BAA7-41281F29CC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129BF6-C169-4030-8E7C-4228B1E5F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>
                                            <p:graphicEl>
                                              <a:dgm id="{D3129BF6-C169-4030-8E7C-4228B1E5F0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D43BD7-3362-4077-B1D9-6AE0031F29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">
                                            <p:graphicEl>
                                              <a:dgm id="{16D43BD7-3362-4077-B1D9-6AE0031F29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D4B5E9-E369-43C2-A75E-3C9AC4042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">
                                            <p:graphicEl>
                                              <a:dgm id="{DED4B5E9-E369-43C2-A75E-3C9AC40421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277AFB-97EB-4340-AB48-EF7183FB0B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">
                                            <p:graphicEl>
                                              <a:dgm id="{6A277AFB-97EB-4340-AB48-EF7183FB0B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D206601-3345-44AA-97AD-F558E3F8F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">
                                            <p:graphicEl>
                                              <a:dgm id="{1D206601-3345-44AA-97AD-F558E3F8FB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228A1D-806C-43D1-BBA8-D4A2948AA8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">
                                            <p:graphicEl>
                                              <a:dgm id="{C0228A1D-806C-43D1-BBA8-D4A2948AA8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3F42DE9-526F-46A0-B1DC-37C2DC9904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">
                                            <p:graphicEl>
                                              <a:dgm id="{E3F42DE9-526F-46A0-B1DC-37C2DC9904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964B5B8-8F3E-4CE7-81CE-CAE08A44D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">
                                            <p:graphicEl>
                                              <a:dgm id="{D964B5B8-8F3E-4CE7-81CE-CAE08A44DC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Caring for a Dying Resident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525539"/>
              </p:ext>
            </p:extLst>
          </p:nvPr>
        </p:nvGraphicFramePr>
        <p:xfrm>
          <a:off x="1341120" y="1700785"/>
          <a:ext cx="4815840" cy="4760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89762829"/>
              </p:ext>
            </p:extLst>
          </p:nvPr>
        </p:nvGraphicFramePr>
        <p:xfrm>
          <a:off x="6392091" y="182881"/>
          <a:ext cx="5738949" cy="5459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ectangle 5"/>
          <p:cNvSpPr/>
          <p:nvPr/>
        </p:nvSpPr>
        <p:spPr>
          <a:xfrm>
            <a:off x="6169895" y="5717236"/>
            <a:ext cx="618333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ADVANCE DIRECTIVES</a:t>
            </a:r>
            <a:endParaRPr lang="en-US" sz="4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101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FC1C50-7141-4B0D-BD1D-A674281620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2FC1C50-7141-4B0D-BD1D-A674281620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8ED6D2-42E1-4ED4-93F4-19846E041F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278ED6D2-42E1-4ED4-93F4-19846E041F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170A44-6530-42B2-B527-81C40A6BA7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02170A44-6530-42B2-B527-81C40A6BA7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382CC3-1EBA-4B1E-9428-8A658E0149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34382CC3-1EBA-4B1E-9428-8A658E0149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9EAFAC-D6C2-40DB-B743-96F7BA0EB5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C89EAFAC-D6C2-40DB-B743-96F7BA0EB5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53B9D1-2A39-45F7-951E-79E13AEC2D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C253B9D1-2A39-45F7-951E-79E13AEC2D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BAA256-F2D7-4D2A-91CF-40550AD205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3BBAA256-F2D7-4D2A-91CF-40550AD205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A0CC31-1C75-4EF9-BE17-15129A92C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0BA0CC31-1C75-4EF9-BE17-15129A92CF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4E5D54-B83A-4F03-A0A7-F34172136D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C64E5D54-B83A-4F03-A0A7-F34172136D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4C806A-4135-4190-9233-EAE947BBE0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DD4C806A-4135-4190-9233-EAE947BBE0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FA9E5D-B7DD-451C-ACB2-24C274CB1C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69FA9E5D-B7DD-451C-ACB2-24C274CB1C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556914-F7DF-46D6-84A5-B7610E74F0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C7556914-F7DF-46D6-84A5-B7610E74F0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1C6FD0-309B-4455-A5AD-96969997F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">
                                            <p:graphicEl>
                                              <a:dgm id="{671C6FD0-309B-4455-A5AD-96969997FC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5" grpId="0">
        <p:bldSub>
          <a:bldDgm bld="one"/>
        </p:bldSub>
      </p:bldGraphic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Hospice Care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447171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242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9E8043-5E85-45FA-9140-ACDD9F3C4D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949E8043-5E85-45FA-9140-ACDD9F3C4D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949E8043-5E85-45FA-9140-ACDD9F3C4D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949E8043-5E85-45FA-9140-ACDD9F3C4D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47FAA-D77A-42AA-A995-2E7AC82D5F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B7347FAA-D77A-42AA-A995-2E7AC82D5F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B7347FAA-D77A-42AA-A995-2E7AC82D5F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dgm id="{B7347FAA-D77A-42AA-A995-2E7AC82D5F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724E01-5900-41C7-AD55-61201357E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37724E01-5900-41C7-AD55-61201357E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37724E01-5900-41C7-AD55-61201357E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37724E01-5900-41C7-AD55-61201357E7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506DCF-0764-4D0E-ABED-CBA858AE64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00506DCF-0764-4D0E-ABED-CBA858AE64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00506DCF-0764-4D0E-ABED-CBA858AE64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00506DCF-0764-4D0E-ABED-CBA858AE64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6DB064-F05B-4016-A23C-8337E3587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346DB064-F05B-4016-A23C-8337E3587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346DB064-F05B-4016-A23C-8337E3587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346DB064-F05B-4016-A23C-8337E35879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97EE3A-D8F1-4239-9281-56671C9D3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0297EE3A-D8F1-4239-9281-56671C9D3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0297EE3A-D8F1-4239-9281-56671C9D3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0297EE3A-D8F1-4239-9281-56671C9D34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47E969-61E6-4261-9505-25E3DE0E1D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7747E969-61E6-4261-9505-25E3DE0E1D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7747E969-61E6-4261-9505-25E3DE0E1D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7747E969-61E6-4261-9505-25E3DE0E1D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B727EE-82AC-4360-97F2-7E9D7BB1B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9EB727EE-82AC-4360-97F2-7E9D7BB1B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9EB727EE-82AC-4360-97F2-7E9D7BB1B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9EB727EE-82AC-4360-97F2-7E9D7BB1BD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9DBE8A-5EE6-4A6D-B662-3B6E354BA6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A99DBE8A-5EE6-4A6D-B662-3B6E354BA6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A99DBE8A-5EE6-4A6D-B662-3B6E354BA6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A99DBE8A-5EE6-4A6D-B662-3B6E354BA6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Dying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307392"/>
              </p:ext>
            </p:extLst>
          </p:nvPr>
        </p:nvGraphicFramePr>
        <p:xfrm>
          <a:off x="374469" y="1402080"/>
          <a:ext cx="11538857" cy="4627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66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1C3FBA-975D-48D1-85D8-83E2800B9B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61C3FBA-975D-48D1-85D8-83E2800B9B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7B3D6F-D6B9-4A3E-BF8A-79981BCD36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857B3D6F-D6B9-4A3E-BF8A-79981BCD36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25F1C7-EC99-428A-93A9-30BB7179F0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2825F1C7-EC99-428A-93A9-30BB7179F0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7FD526-556E-4B30-A16B-148C7D6E2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937FD526-556E-4B30-A16B-148C7D6E23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DFDDB9-9DA6-44E1-995B-A5953A5829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D7DFDDB9-9DA6-44E1-995B-A5953A5829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6CE623-5FC1-40AD-91B1-4C51364FF8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9B6CE623-5FC1-40AD-91B1-4C51364FF8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BF3D2C-2094-4B87-A3FA-12A2029FA3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35BF3D2C-2094-4B87-A3FA-12A2029FA3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0F0DB6-1F7A-43D0-AE7E-DAE4F27A2B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C00F0DB6-1F7A-43D0-AE7E-DAE4F27A2B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Postmortem Practices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7409700"/>
              </p:ext>
            </p:extLst>
          </p:nvPr>
        </p:nvGraphicFramePr>
        <p:xfrm>
          <a:off x="1454332" y="1820091"/>
          <a:ext cx="9518468" cy="4580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816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B54600-05D2-46F2-809E-9F0801D1F4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5BB54600-05D2-46F2-809E-9F0801D1F4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409C92-9B75-4D08-BDA2-9ACA66E64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4A409C92-9B75-4D08-BDA2-9ACA66E64E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7DEADB-11F9-4900-814E-4E456B055F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4A7DEADB-11F9-4900-814E-4E456B055F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603AC1-C6D9-4E99-B0FC-CD5454D705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D3603AC1-C6D9-4E99-B0FC-CD5454D705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02AAB9-5EAA-44B1-8D18-A9362F35EA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1002AAB9-5EAA-44B1-8D18-A9362F35EA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Stages of grief</a:t>
            </a:r>
          </a:p>
          <a:p>
            <a:r>
              <a:rPr lang="en-US" dirty="0" smtClean="0"/>
              <a:t>The grief process</a:t>
            </a:r>
          </a:p>
          <a:p>
            <a:r>
              <a:rPr lang="en-US" dirty="0" smtClean="0"/>
              <a:t>Caring for dying residents</a:t>
            </a:r>
          </a:p>
          <a:p>
            <a:r>
              <a:rPr lang="en-US" dirty="0" smtClean="0"/>
              <a:t>Treating dying residents with dignity</a:t>
            </a:r>
          </a:p>
          <a:p>
            <a:r>
              <a:rPr lang="en-US" dirty="0" smtClean="0"/>
              <a:t>Hospice</a:t>
            </a:r>
          </a:p>
          <a:p>
            <a:r>
              <a:rPr lang="en-US" dirty="0" smtClean="0"/>
              <a:t>Approaching death</a:t>
            </a:r>
          </a:p>
          <a:p>
            <a:r>
              <a:rPr lang="en-US" dirty="0" smtClean="0"/>
              <a:t>Postmortem care and 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092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Teal 16x9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BBF5D7C-90AF-408A-B515-5CD5355B6C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Teal banded presentation (widescreen)</Template>
  <TotalTime>3213</TotalTime>
  <Words>507</Words>
  <Application>Microsoft Office PowerPoint</Application>
  <PresentationFormat>Widescreen</PresentationFormat>
  <Paragraphs>114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Banded Design Teal 16x9</vt:lpstr>
      <vt:lpstr>Dying, Death,  and Hospice</vt:lpstr>
      <vt:lpstr>Learning Objectives</vt:lpstr>
      <vt:lpstr>Stages of Grief</vt:lpstr>
      <vt:lpstr>Grieving &amp; Death</vt:lpstr>
      <vt:lpstr>Caring for a Dying Resident</vt:lpstr>
      <vt:lpstr>Hospice Care</vt:lpstr>
      <vt:lpstr>The Dying Process</vt:lpstr>
      <vt:lpstr>Postmortem Practices</vt:lpstr>
      <vt:lpstr>Review</vt:lpstr>
    </vt:vector>
  </TitlesOfParts>
  <Company>STI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and Body Mechanics</dc:title>
  <dc:creator>Pottratz, Jennifer J</dc:creator>
  <cp:keywords/>
  <cp:lastModifiedBy>Pottratz, Jennifer J</cp:lastModifiedBy>
  <cp:revision>133</cp:revision>
  <dcterms:created xsi:type="dcterms:W3CDTF">2016-08-11T20:25:41Z</dcterms:created>
  <dcterms:modified xsi:type="dcterms:W3CDTF">2016-11-17T21:04:13Z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</Properties>
</file>