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5274" autoAdjust="0"/>
  </p:normalViewPr>
  <p:slideViewPr>
    <p:cSldViewPr snapToGrid="0">
      <p:cViewPr varScale="1">
        <p:scale>
          <a:sx n="88" d="100"/>
          <a:sy n="88" d="100"/>
        </p:scale>
        <p:origin x="264" y="6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DC220C-05D3-4FD9-A37B-1524060790A0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2757FA-1090-4814-9480-C4B7419C85E6}">
      <dgm:prSet phldrT="[Text]"/>
      <dgm:spPr/>
      <dgm:t>
        <a:bodyPr/>
        <a:lstStyle/>
        <a:p>
          <a:r>
            <a:rPr lang="en-US" dirty="0" smtClean="0"/>
            <a:t>Backrests</a:t>
          </a:r>
          <a:endParaRPr lang="en-US" dirty="0"/>
        </a:p>
      </dgm:t>
    </dgm:pt>
    <dgm:pt modelId="{BFF09A4F-CC42-4241-8D97-F3326FA49D3C}" type="parTrans" cxnId="{DDBDEE6E-182C-423C-813F-3504680B6168}">
      <dgm:prSet/>
      <dgm:spPr/>
      <dgm:t>
        <a:bodyPr/>
        <a:lstStyle/>
        <a:p>
          <a:endParaRPr lang="en-US"/>
        </a:p>
      </dgm:t>
    </dgm:pt>
    <dgm:pt modelId="{EFD77844-38EC-4BED-84B1-5FCA5DF41E0B}" type="sibTrans" cxnId="{DDBDEE6E-182C-423C-813F-3504680B6168}">
      <dgm:prSet/>
      <dgm:spPr/>
      <dgm:t>
        <a:bodyPr/>
        <a:lstStyle/>
        <a:p>
          <a:endParaRPr lang="en-US"/>
        </a:p>
      </dgm:t>
    </dgm:pt>
    <dgm:pt modelId="{78BB1E81-5CCF-4758-8408-78E666A62C36}">
      <dgm:prSet phldrT="[Text]"/>
      <dgm:spPr/>
      <dgm:t>
        <a:bodyPr/>
        <a:lstStyle/>
        <a:p>
          <a:r>
            <a:rPr lang="en-US" dirty="0" smtClean="0"/>
            <a:t>Bed/Foot Cradles</a:t>
          </a:r>
          <a:endParaRPr lang="en-US" dirty="0"/>
        </a:p>
      </dgm:t>
    </dgm:pt>
    <dgm:pt modelId="{E4A49DBB-60B4-4A28-8461-145C1E7E948E}" type="parTrans" cxnId="{F5EA98D8-28FE-4EDE-AB9F-D4185629185B}">
      <dgm:prSet/>
      <dgm:spPr/>
      <dgm:t>
        <a:bodyPr/>
        <a:lstStyle/>
        <a:p>
          <a:endParaRPr lang="en-US"/>
        </a:p>
      </dgm:t>
    </dgm:pt>
    <dgm:pt modelId="{1D533FD3-6909-4E1D-9F3B-D9126F075BC6}" type="sibTrans" cxnId="{F5EA98D8-28FE-4EDE-AB9F-D4185629185B}">
      <dgm:prSet/>
      <dgm:spPr/>
      <dgm:t>
        <a:bodyPr/>
        <a:lstStyle/>
        <a:p>
          <a:endParaRPr lang="en-US"/>
        </a:p>
      </dgm:t>
    </dgm:pt>
    <dgm:pt modelId="{5D326DD0-6135-4C37-BE7D-78965933B7FC}">
      <dgm:prSet phldrT="[Text]"/>
      <dgm:spPr/>
      <dgm:t>
        <a:bodyPr/>
        <a:lstStyle/>
        <a:p>
          <a:r>
            <a:rPr lang="en-US" dirty="0" smtClean="0"/>
            <a:t>Draw Sheets</a:t>
          </a:r>
          <a:endParaRPr lang="en-US" dirty="0"/>
        </a:p>
      </dgm:t>
    </dgm:pt>
    <dgm:pt modelId="{6B678B1E-132C-40A6-9CC6-AECF3BA6F96D}" type="parTrans" cxnId="{DDDC5A8E-DC6A-48E4-8BD1-1212A623D710}">
      <dgm:prSet/>
      <dgm:spPr/>
      <dgm:t>
        <a:bodyPr/>
        <a:lstStyle/>
        <a:p>
          <a:endParaRPr lang="en-US"/>
        </a:p>
      </dgm:t>
    </dgm:pt>
    <dgm:pt modelId="{BAEE90CF-1C49-47D4-84A2-E8D61E97A0C7}" type="sibTrans" cxnId="{DDDC5A8E-DC6A-48E4-8BD1-1212A623D710}">
      <dgm:prSet/>
      <dgm:spPr/>
      <dgm:t>
        <a:bodyPr/>
        <a:lstStyle/>
        <a:p>
          <a:endParaRPr lang="en-US"/>
        </a:p>
      </dgm:t>
    </dgm:pt>
    <dgm:pt modelId="{F4E5A41E-54B8-487E-883F-1425FA1F7617}">
      <dgm:prSet phldrT="[Text]"/>
      <dgm:spPr/>
      <dgm:t>
        <a:bodyPr/>
        <a:lstStyle/>
        <a:p>
          <a:r>
            <a:rPr lang="en-US" dirty="0" smtClean="0"/>
            <a:t>Footboards</a:t>
          </a:r>
          <a:endParaRPr lang="en-US" dirty="0"/>
        </a:p>
      </dgm:t>
    </dgm:pt>
    <dgm:pt modelId="{3CBA41E5-7465-4E25-A0D2-8D8FD4261B3D}" type="parTrans" cxnId="{ED63D17A-1645-4778-8901-89A6E6C83017}">
      <dgm:prSet/>
      <dgm:spPr/>
      <dgm:t>
        <a:bodyPr/>
        <a:lstStyle/>
        <a:p>
          <a:endParaRPr lang="en-US"/>
        </a:p>
      </dgm:t>
    </dgm:pt>
    <dgm:pt modelId="{468234C0-3285-4719-AABE-9F92A613E1DA}" type="sibTrans" cxnId="{ED63D17A-1645-4778-8901-89A6E6C83017}">
      <dgm:prSet/>
      <dgm:spPr/>
      <dgm:t>
        <a:bodyPr/>
        <a:lstStyle/>
        <a:p>
          <a:endParaRPr lang="en-US"/>
        </a:p>
      </dgm:t>
    </dgm:pt>
    <dgm:pt modelId="{988B2EB9-5C85-4FA0-9D3A-A71EB79575D8}">
      <dgm:prSet phldrT="[Text]"/>
      <dgm:spPr/>
      <dgm:t>
        <a:bodyPr/>
        <a:lstStyle/>
        <a:p>
          <a:r>
            <a:rPr lang="en-US" dirty="0" err="1" smtClean="0"/>
            <a:t>Handrolls</a:t>
          </a:r>
          <a:endParaRPr lang="en-US" dirty="0"/>
        </a:p>
      </dgm:t>
    </dgm:pt>
    <dgm:pt modelId="{916368C1-B3B6-4044-9502-F8B8DCDDA30F}" type="parTrans" cxnId="{A5EE5272-714C-4D77-A434-3E7E1DB1DA21}">
      <dgm:prSet/>
      <dgm:spPr/>
      <dgm:t>
        <a:bodyPr/>
        <a:lstStyle/>
        <a:p>
          <a:endParaRPr lang="en-US"/>
        </a:p>
      </dgm:t>
    </dgm:pt>
    <dgm:pt modelId="{BD24FB77-37AD-415A-863B-70BC0E9295EE}" type="sibTrans" cxnId="{A5EE5272-714C-4D77-A434-3E7E1DB1DA21}">
      <dgm:prSet/>
      <dgm:spPr/>
      <dgm:t>
        <a:bodyPr/>
        <a:lstStyle/>
        <a:p>
          <a:endParaRPr lang="en-US"/>
        </a:p>
      </dgm:t>
    </dgm:pt>
    <dgm:pt modelId="{3DB8F2FF-925E-4D53-A498-B7E3B3B9A29C}">
      <dgm:prSet phldrT="[Text]"/>
      <dgm:spPr/>
      <dgm:t>
        <a:bodyPr/>
        <a:lstStyle/>
        <a:p>
          <a:r>
            <a:rPr lang="en-US" dirty="0" smtClean="0"/>
            <a:t>Orthotic Device</a:t>
          </a:r>
          <a:endParaRPr lang="en-US" dirty="0"/>
        </a:p>
      </dgm:t>
    </dgm:pt>
    <dgm:pt modelId="{332E3110-069D-48B6-B83F-514E6EDDBC83}" type="parTrans" cxnId="{C1C7C55B-0043-49EF-8E44-FADA883AA753}">
      <dgm:prSet/>
      <dgm:spPr/>
      <dgm:t>
        <a:bodyPr/>
        <a:lstStyle/>
        <a:p>
          <a:endParaRPr lang="en-US"/>
        </a:p>
      </dgm:t>
    </dgm:pt>
    <dgm:pt modelId="{B47625CB-0481-4295-AE74-27DF07BD69B1}" type="sibTrans" cxnId="{C1C7C55B-0043-49EF-8E44-FADA883AA753}">
      <dgm:prSet/>
      <dgm:spPr/>
      <dgm:t>
        <a:bodyPr/>
        <a:lstStyle/>
        <a:p>
          <a:endParaRPr lang="en-US"/>
        </a:p>
      </dgm:t>
    </dgm:pt>
    <dgm:pt modelId="{227C7442-04B8-4F90-BB8A-11F8020F6FB3}">
      <dgm:prSet phldrT="[Text]"/>
      <dgm:spPr/>
      <dgm:t>
        <a:bodyPr/>
        <a:lstStyle/>
        <a:p>
          <a:r>
            <a:rPr lang="en-US" dirty="0" smtClean="0"/>
            <a:t>Trochanter Rolls</a:t>
          </a:r>
          <a:endParaRPr lang="en-US" dirty="0"/>
        </a:p>
      </dgm:t>
    </dgm:pt>
    <dgm:pt modelId="{527CE50A-CBC3-4B13-B848-16E9F1DF5BE6}" type="parTrans" cxnId="{C67FC846-E4B4-48F2-830E-64B0CD6DF780}">
      <dgm:prSet/>
      <dgm:spPr/>
      <dgm:t>
        <a:bodyPr/>
        <a:lstStyle/>
        <a:p>
          <a:endParaRPr lang="en-US"/>
        </a:p>
      </dgm:t>
    </dgm:pt>
    <dgm:pt modelId="{ECD2364F-3958-4E87-831E-7D3C3D204187}" type="sibTrans" cxnId="{C67FC846-E4B4-48F2-830E-64B0CD6DF780}">
      <dgm:prSet/>
      <dgm:spPr/>
      <dgm:t>
        <a:bodyPr/>
        <a:lstStyle/>
        <a:p>
          <a:endParaRPr lang="en-US"/>
        </a:p>
      </dgm:t>
    </dgm:pt>
    <dgm:pt modelId="{C6CFC271-7038-439A-A1DE-C3CC71D80F12}">
      <dgm:prSet phldrT="[Text]"/>
      <dgm:spPr/>
      <dgm:t>
        <a:bodyPr/>
        <a:lstStyle/>
        <a:p>
          <a:r>
            <a:rPr lang="en-US" dirty="0" smtClean="0"/>
            <a:t>Knee Pillow</a:t>
          </a:r>
          <a:endParaRPr lang="en-US" dirty="0"/>
        </a:p>
      </dgm:t>
    </dgm:pt>
    <dgm:pt modelId="{70FF91CA-412F-4478-9107-B9C0AA43E328}" type="parTrans" cxnId="{E06A9B5A-3A50-4ACC-B8E8-CDA8D846D3AF}">
      <dgm:prSet/>
      <dgm:spPr/>
      <dgm:t>
        <a:bodyPr/>
        <a:lstStyle/>
        <a:p>
          <a:endParaRPr lang="en-US"/>
        </a:p>
      </dgm:t>
    </dgm:pt>
    <dgm:pt modelId="{965A4539-115F-4475-9603-D4E1148F3BFF}" type="sibTrans" cxnId="{E06A9B5A-3A50-4ACC-B8E8-CDA8D846D3AF}">
      <dgm:prSet/>
      <dgm:spPr/>
      <dgm:t>
        <a:bodyPr/>
        <a:lstStyle/>
        <a:p>
          <a:endParaRPr lang="en-US"/>
        </a:p>
      </dgm:t>
    </dgm:pt>
    <dgm:pt modelId="{32E8A2C0-1372-45B3-B7BF-EE19F67BD888}" type="pres">
      <dgm:prSet presAssocID="{29DC220C-05D3-4FD9-A37B-1524060790A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D3DC58-06A0-439E-B027-B86486839B47}" type="pres">
      <dgm:prSet presAssocID="{FD2757FA-1090-4814-9480-C4B7419C85E6}" presName="compNode" presStyleCnt="0"/>
      <dgm:spPr/>
    </dgm:pt>
    <dgm:pt modelId="{39833BF3-B007-44B5-98C4-BC464DFEE96B}" type="pres">
      <dgm:prSet presAssocID="{FD2757FA-1090-4814-9480-C4B7419C85E6}" presName="pictRect" presStyleLbl="node1" presStyleIdx="0" presStyleCnt="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A08D0FE-B412-4194-BFA1-CA4C48949496}" type="pres">
      <dgm:prSet presAssocID="{FD2757FA-1090-4814-9480-C4B7419C85E6}" presName="textRect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C91064-FE19-414C-AC75-1B48D8CF7CAB}" type="pres">
      <dgm:prSet presAssocID="{EFD77844-38EC-4BED-84B1-5FCA5DF41E0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BDC9DA6-8CAF-484D-B68D-646D17639F51}" type="pres">
      <dgm:prSet presAssocID="{78BB1E81-5CCF-4758-8408-78E666A62C36}" presName="compNode" presStyleCnt="0"/>
      <dgm:spPr/>
    </dgm:pt>
    <dgm:pt modelId="{AB823E9F-84C4-4B51-848B-7B68C2DFB242}" type="pres">
      <dgm:prSet presAssocID="{78BB1E81-5CCF-4758-8408-78E666A62C36}" presName="pictRect" presStyleLbl="node1" presStyleIdx="1" presStyleCnt="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6E0B5F8-EA35-4144-A52C-C72FD3C20DC6}" type="pres">
      <dgm:prSet presAssocID="{78BB1E81-5CCF-4758-8408-78E666A62C36}" presName="textRect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4F9E05-BD14-4DB3-A45E-FE24B9FE0084}" type="pres">
      <dgm:prSet presAssocID="{1D533FD3-6909-4E1D-9F3B-D9126F075BC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A7188DB-AB24-464C-9878-C707A29A7D3B}" type="pres">
      <dgm:prSet presAssocID="{5D326DD0-6135-4C37-BE7D-78965933B7FC}" presName="compNode" presStyleCnt="0"/>
      <dgm:spPr/>
    </dgm:pt>
    <dgm:pt modelId="{B968D080-2225-46BD-89CC-681E125DCD8C}" type="pres">
      <dgm:prSet presAssocID="{5D326DD0-6135-4C37-BE7D-78965933B7FC}" presName="pictRect" presStyleLbl="node1" presStyleIdx="2" presStyleCnt="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2C18AFBC-2A08-41E2-90EB-0EF2E9C5066B}" type="pres">
      <dgm:prSet presAssocID="{5D326DD0-6135-4C37-BE7D-78965933B7FC}" presName="textRect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B48156-4EFD-4B21-BE64-B264FC93C9A9}" type="pres">
      <dgm:prSet presAssocID="{BAEE90CF-1C49-47D4-84A2-E8D61E97A0C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5C47569-49D0-4D48-BE4D-0CDC9CECE38E}" type="pres">
      <dgm:prSet presAssocID="{F4E5A41E-54B8-487E-883F-1425FA1F7617}" presName="compNode" presStyleCnt="0"/>
      <dgm:spPr/>
    </dgm:pt>
    <dgm:pt modelId="{9DFFCAE7-CC51-43E5-A1DC-527C7D683E29}" type="pres">
      <dgm:prSet presAssocID="{F4E5A41E-54B8-487E-883F-1425FA1F7617}" presName="pictRect" presStyleLbl="node1" presStyleIdx="3" presStyleCnt="8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428D361D-65AB-4506-A8AB-D4FCD39423EE}" type="pres">
      <dgm:prSet presAssocID="{F4E5A41E-54B8-487E-883F-1425FA1F7617}" presName="textRect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79A415-6F58-4905-BAD5-B02FBB3A4262}" type="pres">
      <dgm:prSet presAssocID="{468234C0-3285-4719-AABE-9F92A613E1D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C579E0C-29C2-4A0F-AA1D-46126D4DE988}" type="pres">
      <dgm:prSet presAssocID="{988B2EB9-5C85-4FA0-9D3A-A71EB79575D8}" presName="compNode" presStyleCnt="0"/>
      <dgm:spPr/>
    </dgm:pt>
    <dgm:pt modelId="{6B54A029-AF58-415D-AABD-B564398A959B}" type="pres">
      <dgm:prSet presAssocID="{988B2EB9-5C85-4FA0-9D3A-A71EB79575D8}" presName="pictRect" presStyleLbl="node1" presStyleIdx="4" presStyleCnt="8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E380FE0F-C322-4CF4-9C8E-2322E06143EA}" type="pres">
      <dgm:prSet presAssocID="{988B2EB9-5C85-4FA0-9D3A-A71EB79575D8}" presName="textRect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B1F695-D661-4710-B15A-A67D3494CF7E}" type="pres">
      <dgm:prSet presAssocID="{BD24FB77-37AD-415A-863B-70BC0E9295E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51CB80C-B8EB-4359-9AC5-C77920CD7742}" type="pres">
      <dgm:prSet presAssocID="{3DB8F2FF-925E-4D53-A498-B7E3B3B9A29C}" presName="compNode" presStyleCnt="0"/>
      <dgm:spPr/>
    </dgm:pt>
    <dgm:pt modelId="{A9ECEDE4-6BD2-4BC7-BC3F-04A3E56D3C39}" type="pres">
      <dgm:prSet presAssocID="{3DB8F2FF-925E-4D53-A498-B7E3B3B9A29C}" presName="pictRect" presStyleLbl="node1" presStyleIdx="5" presStyleCnt="8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846CCDA4-C849-4403-BE89-5CE4F299A940}" type="pres">
      <dgm:prSet presAssocID="{3DB8F2FF-925E-4D53-A498-B7E3B3B9A29C}" presName="textRect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AE8E41-C36A-41A9-B424-B7409FC3AF0E}" type="pres">
      <dgm:prSet presAssocID="{B47625CB-0481-4295-AE74-27DF07BD69B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87C946D-26DB-4D00-B422-DDC47D6CFBA7}" type="pres">
      <dgm:prSet presAssocID="{227C7442-04B8-4F90-BB8A-11F8020F6FB3}" presName="compNode" presStyleCnt="0"/>
      <dgm:spPr/>
    </dgm:pt>
    <dgm:pt modelId="{1F96D4D9-4D0E-46BD-9032-AB20620BDE0C}" type="pres">
      <dgm:prSet presAssocID="{227C7442-04B8-4F90-BB8A-11F8020F6FB3}" presName="pictRect" presStyleLbl="node1" presStyleIdx="6" presStyleCnt="8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  <dgm:pt modelId="{12225777-3FC1-4A77-9D91-5D9678A877D3}" type="pres">
      <dgm:prSet presAssocID="{227C7442-04B8-4F90-BB8A-11F8020F6FB3}" presName="textRect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B543F8-C56E-4740-9E22-892538155A08}" type="pres">
      <dgm:prSet presAssocID="{ECD2364F-3958-4E87-831E-7D3C3D20418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879925D-C389-4F08-A143-7DB0C4CD50DA}" type="pres">
      <dgm:prSet presAssocID="{C6CFC271-7038-439A-A1DE-C3CC71D80F12}" presName="compNode" presStyleCnt="0"/>
      <dgm:spPr/>
    </dgm:pt>
    <dgm:pt modelId="{2860C27B-A482-4104-AB26-5F7F59C1298A}" type="pres">
      <dgm:prSet presAssocID="{C6CFC271-7038-439A-A1DE-C3CC71D80F12}" presName="pictRect" presStyleLbl="node1" presStyleIdx="7" presStyleCnt="8"/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</dgm:pt>
    <dgm:pt modelId="{7DC52B37-5858-4FCD-A182-A212B45EC6E5}" type="pres">
      <dgm:prSet presAssocID="{C6CFC271-7038-439A-A1DE-C3CC71D80F12}" presName="textRect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736233-A17F-46AB-B43B-0FF74A34167E}" type="presOf" srcId="{3DB8F2FF-925E-4D53-A498-B7E3B3B9A29C}" destId="{846CCDA4-C849-4403-BE89-5CE4F299A940}" srcOrd="0" destOrd="0" presId="urn:microsoft.com/office/officeart/2005/8/layout/pList1"/>
    <dgm:cxn modelId="{E06A9B5A-3A50-4ACC-B8E8-CDA8D846D3AF}" srcId="{29DC220C-05D3-4FD9-A37B-1524060790A0}" destId="{C6CFC271-7038-439A-A1DE-C3CC71D80F12}" srcOrd="7" destOrd="0" parTransId="{70FF91CA-412F-4478-9107-B9C0AA43E328}" sibTransId="{965A4539-115F-4475-9603-D4E1148F3BFF}"/>
    <dgm:cxn modelId="{51372D68-59C9-4B4E-B196-622F9852FF30}" type="presOf" srcId="{78BB1E81-5CCF-4758-8408-78E666A62C36}" destId="{96E0B5F8-EA35-4144-A52C-C72FD3C20DC6}" srcOrd="0" destOrd="0" presId="urn:microsoft.com/office/officeart/2005/8/layout/pList1"/>
    <dgm:cxn modelId="{AA41AD30-F24B-4497-BBE9-EC2DECDB1806}" type="presOf" srcId="{BD24FB77-37AD-415A-863B-70BC0E9295EE}" destId="{8AB1F695-D661-4710-B15A-A67D3494CF7E}" srcOrd="0" destOrd="0" presId="urn:microsoft.com/office/officeart/2005/8/layout/pList1"/>
    <dgm:cxn modelId="{DDBDEE6E-182C-423C-813F-3504680B6168}" srcId="{29DC220C-05D3-4FD9-A37B-1524060790A0}" destId="{FD2757FA-1090-4814-9480-C4B7419C85E6}" srcOrd="0" destOrd="0" parTransId="{BFF09A4F-CC42-4241-8D97-F3326FA49D3C}" sibTransId="{EFD77844-38EC-4BED-84B1-5FCA5DF41E0B}"/>
    <dgm:cxn modelId="{F5EA98D8-28FE-4EDE-AB9F-D4185629185B}" srcId="{29DC220C-05D3-4FD9-A37B-1524060790A0}" destId="{78BB1E81-5CCF-4758-8408-78E666A62C36}" srcOrd="1" destOrd="0" parTransId="{E4A49DBB-60B4-4A28-8461-145C1E7E948E}" sibTransId="{1D533FD3-6909-4E1D-9F3B-D9126F075BC6}"/>
    <dgm:cxn modelId="{ED63D17A-1645-4778-8901-89A6E6C83017}" srcId="{29DC220C-05D3-4FD9-A37B-1524060790A0}" destId="{F4E5A41E-54B8-487E-883F-1425FA1F7617}" srcOrd="3" destOrd="0" parTransId="{3CBA41E5-7465-4E25-A0D2-8D8FD4261B3D}" sibTransId="{468234C0-3285-4719-AABE-9F92A613E1DA}"/>
    <dgm:cxn modelId="{C67FC846-E4B4-48F2-830E-64B0CD6DF780}" srcId="{29DC220C-05D3-4FD9-A37B-1524060790A0}" destId="{227C7442-04B8-4F90-BB8A-11F8020F6FB3}" srcOrd="6" destOrd="0" parTransId="{527CE50A-CBC3-4B13-B848-16E9F1DF5BE6}" sibTransId="{ECD2364F-3958-4E87-831E-7D3C3D204187}"/>
    <dgm:cxn modelId="{5C903279-A15C-4FDE-8CB6-D82CCF80B1BA}" type="presOf" srcId="{BAEE90CF-1C49-47D4-84A2-E8D61E97A0C7}" destId="{07B48156-4EFD-4B21-BE64-B264FC93C9A9}" srcOrd="0" destOrd="0" presId="urn:microsoft.com/office/officeart/2005/8/layout/pList1"/>
    <dgm:cxn modelId="{A65A367D-DF42-4CDD-8AEB-9F78E329FBB2}" type="presOf" srcId="{B47625CB-0481-4295-AE74-27DF07BD69B1}" destId="{9EAE8E41-C36A-41A9-B424-B7409FC3AF0E}" srcOrd="0" destOrd="0" presId="urn:microsoft.com/office/officeart/2005/8/layout/pList1"/>
    <dgm:cxn modelId="{3FE7C66F-7124-45C1-9572-7D9676CD9C09}" type="presOf" srcId="{227C7442-04B8-4F90-BB8A-11F8020F6FB3}" destId="{12225777-3FC1-4A77-9D91-5D9678A877D3}" srcOrd="0" destOrd="0" presId="urn:microsoft.com/office/officeart/2005/8/layout/pList1"/>
    <dgm:cxn modelId="{A5EE5272-714C-4D77-A434-3E7E1DB1DA21}" srcId="{29DC220C-05D3-4FD9-A37B-1524060790A0}" destId="{988B2EB9-5C85-4FA0-9D3A-A71EB79575D8}" srcOrd="4" destOrd="0" parTransId="{916368C1-B3B6-4044-9502-F8B8DCDDA30F}" sibTransId="{BD24FB77-37AD-415A-863B-70BC0E9295EE}"/>
    <dgm:cxn modelId="{376549AD-4C15-4BF3-8E40-3055D61C1B49}" type="presOf" srcId="{F4E5A41E-54B8-487E-883F-1425FA1F7617}" destId="{428D361D-65AB-4506-A8AB-D4FCD39423EE}" srcOrd="0" destOrd="0" presId="urn:microsoft.com/office/officeart/2005/8/layout/pList1"/>
    <dgm:cxn modelId="{0FCFBB6B-7CA8-4FD0-9C20-92BA16B68DA0}" type="presOf" srcId="{1D533FD3-6909-4E1D-9F3B-D9126F075BC6}" destId="{6C4F9E05-BD14-4DB3-A45E-FE24B9FE0084}" srcOrd="0" destOrd="0" presId="urn:microsoft.com/office/officeart/2005/8/layout/pList1"/>
    <dgm:cxn modelId="{7C972BFD-DA5E-4212-B384-5981A5846F25}" type="presOf" srcId="{468234C0-3285-4719-AABE-9F92A613E1DA}" destId="{B379A415-6F58-4905-BAD5-B02FBB3A4262}" srcOrd="0" destOrd="0" presId="urn:microsoft.com/office/officeart/2005/8/layout/pList1"/>
    <dgm:cxn modelId="{332CB5F0-E0DC-4445-8EB1-731C79098C5D}" type="presOf" srcId="{988B2EB9-5C85-4FA0-9D3A-A71EB79575D8}" destId="{E380FE0F-C322-4CF4-9C8E-2322E06143EA}" srcOrd="0" destOrd="0" presId="urn:microsoft.com/office/officeart/2005/8/layout/pList1"/>
    <dgm:cxn modelId="{DDDC5A8E-DC6A-48E4-8BD1-1212A623D710}" srcId="{29DC220C-05D3-4FD9-A37B-1524060790A0}" destId="{5D326DD0-6135-4C37-BE7D-78965933B7FC}" srcOrd="2" destOrd="0" parTransId="{6B678B1E-132C-40A6-9CC6-AECF3BA6F96D}" sibTransId="{BAEE90CF-1C49-47D4-84A2-E8D61E97A0C7}"/>
    <dgm:cxn modelId="{C1C7C55B-0043-49EF-8E44-FADA883AA753}" srcId="{29DC220C-05D3-4FD9-A37B-1524060790A0}" destId="{3DB8F2FF-925E-4D53-A498-B7E3B3B9A29C}" srcOrd="5" destOrd="0" parTransId="{332E3110-069D-48B6-B83F-514E6EDDBC83}" sibTransId="{B47625CB-0481-4295-AE74-27DF07BD69B1}"/>
    <dgm:cxn modelId="{344F9DAD-EA09-4946-AD1C-B53D15F0FE6B}" type="presOf" srcId="{29DC220C-05D3-4FD9-A37B-1524060790A0}" destId="{32E8A2C0-1372-45B3-B7BF-EE19F67BD888}" srcOrd="0" destOrd="0" presId="urn:microsoft.com/office/officeart/2005/8/layout/pList1"/>
    <dgm:cxn modelId="{08F77923-D312-42C4-A2BB-19818DCFB6E4}" type="presOf" srcId="{5D326DD0-6135-4C37-BE7D-78965933B7FC}" destId="{2C18AFBC-2A08-41E2-90EB-0EF2E9C5066B}" srcOrd="0" destOrd="0" presId="urn:microsoft.com/office/officeart/2005/8/layout/pList1"/>
    <dgm:cxn modelId="{CE0A170F-EED8-4FCD-8CA4-A972DAF1F886}" type="presOf" srcId="{ECD2364F-3958-4E87-831E-7D3C3D204187}" destId="{CCB543F8-C56E-4740-9E22-892538155A08}" srcOrd="0" destOrd="0" presId="urn:microsoft.com/office/officeart/2005/8/layout/pList1"/>
    <dgm:cxn modelId="{1183B8A2-19DA-4CA3-87AD-85407D9BB2D6}" type="presOf" srcId="{C6CFC271-7038-439A-A1DE-C3CC71D80F12}" destId="{7DC52B37-5858-4FCD-A182-A212B45EC6E5}" srcOrd="0" destOrd="0" presId="urn:microsoft.com/office/officeart/2005/8/layout/pList1"/>
    <dgm:cxn modelId="{9A82E693-C278-4A86-8F4F-04E19229DAED}" type="presOf" srcId="{EFD77844-38EC-4BED-84B1-5FCA5DF41E0B}" destId="{CBC91064-FE19-414C-AC75-1B48D8CF7CAB}" srcOrd="0" destOrd="0" presId="urn:microsoft.com/office/officeart/2005/8/layout/pList1"/>
    <dgm:cxn modelId="{0AAE1981-4155-414F-B3FC-DB9AE83E2A3C}" type="presOf" srcId="{FD2757FA-1090-4814-9480-C4B7419C85E6}" destId="{4A08D0FE-B412-4194-BFA1-CA4C48949496}" srcOrd="0" destOrd="0" presId="urn:microsoft.com/office/officeart/2005/8/layout/pList1"/>
    <dgm:cxn modelId="{8B773444-1470-481A-A9BF-92E5395B1A2E}" type="presParOf" srcId="{32E8A2C0-1372-45B3-B7BF-EE19F67BD888}" destId="{67D3DC58-06A0-439E-B027-B86486839B47}" srcOrd="0" destOrd="0" presId="urn:microsoft.com/office/officeart/2005/8/layout/pList1"/>
    <dgm:cxn modelId="{20D6BAF5-A27B-46B0-A35A-70DE8BE49BF7}" type="presParOf" srcId="{67D3DC58-06A0-439E-B027-B86486839B47}" destId="{39833BF3-B007-44B5-98C4-BC464DFEE96B}" srcOrd="0" destOrd="0" presId="urn:microsoft.com/office/officeart/2005/8/layout/pList1"/>
    <dgm:cxn modelId="{D7227B3D-138A-4216-B30D-A650BF7EDE6A}" type="presParOf" srcId="{67D3DC58-06A0-439E-B027-B86486839B47}" destId="{4A08D0FE-B412-4194-BFA1-CA4C48949496}" srcOrd="1" destOrd="0" presId="urn:microsoft.com/office/officeart/2005/8/layout/pList1"/>
    <dgm:cxn modelId="{609258C7-817D-4812-BA34-823EACC7E7A1}" type="presParOf" srcId="{32E8A2C0-1372-45B3-B7BF-EE19F67BD888}" destId="{CBC91064-FE19-414C-AC75-1B48D8CF7CAB}" srcOrd="1" destOrd="0" presId="urn:microsoft.com/office/officeart/2005/8/layout/pList1"/>
    <dgm:cxn modelId="{6D25A6DA-20F1-4FE0-BE9E-DCD864294792}" type="presParOf" srcId="{32E8A2C0-1372-45B3-B7BF-EE19F67BD888}" destId="{5BDC9DA6-8CAF-484D-B68D-646D17639F51}" srcOrd="2" destOrd="0" presId="urn:microsoft.com/office/officeart/2005/8/layout/pList1"/>
    <dgm:cxn modelId="{1F32DD57-9DB6-4EF6-BCDA-7DA1D4309090}" type="presParOf" srcId="{5BDC9DA6-8CAF-484D-B68D-646D17639F51}" destId="{AB823E9F-84C4-4B51-848B-7B68C2DFB242}" srcOrd="0" destOrd="0" presId="urn:microsoft.com/office/officeart/2005/8/layout/pList1"/>
    <dgm:cxn modelId="{1E5C9E8A-E0BB-44E0-8BBB-87E8B2344DD2}" type="presParOf" srcId="{5BDC9DA6-8CAF-484D-B68D-646D17639F51}" destId="{96E0B5F8-EA35-4144-A52C-C72FD3C20DC6}" srcOrd="1" destOrd="0" presId="urn:microsoft.com/office/officeart/2005/8/layout/pList1"/>
    <dgm:cxn modelId="{A403FF39-3BDF-460C-B501-A6D862AF6A52}" type="presParOf" srcId="{32E8A2C0-1372-45B3-B7BF-EE19F67BD888}" destId="{6C4F9E05-BD14-4DB3-A45E-FE24B9FE0084}" srcOrd="3" destOrd="0" presId="urn:microsoft.com/office/officeart/2005/8/layout/pList1"/>
    <dgm:cxn modelId="{0C9FD2B8-014C-4EC9-A347-3732352D05A4}" type="presParOf" srcId="{32E8A2C0-1372-45B3-B7BF-EE19F67BD888}" destId="{2A7188DB-AB24-464C-9878-C707A29A7D3B}" srcOrd="4" destOrd="0" presId="urn:microsoft.com/office/officeart/2005/8/layout/pList1"/>
    <dgm:cxn modelId="{AA177F5C-5EF5-4B26-9541-959691D60ECD}" type="presParOf" srcId="{2A7188DB-AB24-464C-9878-C707A29A7D3B}" destId="{B968D080-2225-46BD-89CC-681E125DCD8C}" srcOrd="0" destOrd="0" presId="urn:microsoft.com/office/officeart/2005/8/layout/pList1"/>
    <dgm:cxn modelId="{40F590FE-8E07-4600-8870-A43D2C815B56}" type="presParOf" srcId="{2A7188DB-AB24-464C-9878-C707A29A7D3B}" destId="{2C18AFBC-2A08-41E2-90EB-0EF2E9C5066B}" srcOrd="1" destOrd="0" presId="urn:microsoft.com/office/officeart/2005/8/layout/pList1"/>
    <dgm:cxn modelId="{53694B26-2FA9-4DFC-B286-C8B2E279B557}" type="presParOf" srcId="{32E8A2C0-1372-45B3-B7BF-EE19F67BD888}" destId="{07B48156-4EFD-4B21-BE64-B264FC93C9A9}" srcOrd="5" destOrd="0" presId="urn:microsoft.com/office/officeart/2005/8/layout/pList1"/>
    <dgm:cxn modelId="{50097FA4-292C-4325-ADB2-CB6B5EE1B847}" type="presParOf" srcId="{32E8A2C0-1372-45B3-B7BF-EE19F67BD888}" destId="{05C47569-49D0-4D48-BE4D-0CDC9CECE38E}" srcOrd="6" destOrd="0" presId="urn:microsoft.com/office/officeart/2005/8/layout/pList1"/>
    <dgm:cxn modelId="{02F558CF-4015-4E15-91BE-96B56C42966A}" type="presParOf" srcId="{05C47569-49D0-4D48-BE4D-0CDC9CECE38E}" destId="{9DFFCAE7-CC51-43E5-A1DC-527C7D683E29}" srcOrd="0" destOrd="0" presId="urn:microsoft.com/office/officeart/2005/8/layout/pList1"/>
    <dgm:cxn modelId="{51675A3B-DF10-44C2-8048-C575E6E9FED7}" type="presParOf" srcId="{05C47569-49D0-4D48-BE4D-0CDC9CECE38E}" destId="{428D361D-65AB-4506-A8AB-D4FCD39423EE}" srcOrd="1" destOrd="0" presId="urn:microsoft.com/office/officeart/2005/8/layout/pList1"/>
    <dgm:cxn modelId="{AC721D79-251D-43C7-AC81-07EA5D51B788}" type="presParOf" srcId="{32E8A2C0-1372-45B3-B7BF-EE19F67BD888}" destId="{B379A415-6F58-4905-BAD5-B02FBB3A4262}" srcOrd="7" destOrd="0" presId="urn:microsoft.com/office/officeart/2005/8/layout/pList1"/>
    <dgm:cxn modelId="{71BEEDB2-C3D0-45B3-99B9-D05B30DC05C1}" type="presParOf" srcId="{32E8A2C0-1372-45B3-B7BF-EE19F67BD888}" destId="{3C579E0C-29C2-4A0F-AA1D-46126D4DE988}" srcOrd="8" destOrd="0" presId="urn:microsoft.com/office/officeart/2005/8/layout/pList1"/>
    <dgm:cxn modelId="{0F995391-AF93-473C-9252-F0D87CDC75B0}" type="presParOf" srcId="{3C579E0C-29C2-4A0F-AA1D-46126D4DE988}" destId="{6B54A029-AF58-415D-AABD-B564398A959B}" srcOrd="0" destOrd="0" presId="urn:microsoft.com/office/officeart/2005/8/layout/pList1"/>
    <dgm:cxn modelId="{8A5BB679-654C-4390-A7B7-672F976671BC}" type="presParOf" srcId="{3C579E0C-29C2-4A0F-AA1D-46126D4DE988}" destId="{E380FE0F-C322-4CF4-9C8E-2322E06143EA}" srcOrd="1" destOrd="0" presId="urn:microsoft.com/office/officeart/2005/8/layout/pList1"/>
    <dgm:cxn modelId="{421E8ED3-8064-4E4D-86A4-633CC03D6CB2}" type="presParOf" srcId="{32E8A2C0-1372-45B3-B7BF-EE19F67BD888}" destId="{8AB1F695-D661-4710-B15A-A67D3494CF7E}" srcOrd="9" destOrd="0" presId="urn:microsoft.com/office/officeart/2005/8/layout/pList1"/>
    <dgm:cxn modelId="{60C8BC2E-9A79-4BA7-92B2-C9236B2111DB}" type="presParOf" srcId="{32E8A2C0-1372-45B3-B7BF-EE19F67BD888}" destId="{E51CB80C-B8EB-4359-9AC5-C77920CD7742}" srcOrd="10" destOrd="0" presId="urn:microsoft.com/office/officeart/2005/8/layout/pList1"/>
    <dgm:cxn modelId="{94BB5454-5FB3-43D7-88B7-82C251E44802}" type="presParOf" srcId="{E51CB80C-B8EB-4359-9AC5-C77920CD7742}" destId="{A9ECEDE4-6BD2-4BC7-BC3F-04A3E56D3C39}" srcOrd="0" destOrd="0" presId="urn:microsoft.com/office/officeart/2005/8/layout/pList1"/>
    <dgm:cxn modelId="{089DC7FE-F028-47A8-A73D-F4D5EDBA30E5}" type="presParOf" srcId="{E51CB80C-B8EB-4359-9AC5-C77920CD7742}" destId="{846CCDA4-C849-4403-BE89-5CE4F299A940}" srcOrd="1" destOrd="0" presId="urn:microsoft.com/office/officeart/2005/8/layout/pList1"/>
    <dgm:cxn modelId="{185D3524-A861-429D-B02E-D69BB70C2727}" type="presParOf" srcId="{32E8A2C0-1372-45B3-B7BF-EE19F67BD888}" destId="{9EAE8E41-C36A-41A9-B424-B7409FC3AF0E}" srcOrd="11" destOrd="0" presId="urn:microsoft.com/office/officeart/2005/8/layout/pList1"/>
    <dgm:cxn modelId="{9ECFC68E-FA72-468E-ACBD-0465295CEA91}" type="presParOf" srcId="{32E8A2C0-1372-45B3-B7BF-EE19F67BD888}" destId="{C87C946D-26DB-4D00-B422-DDC47D6CFBA7}" srcOrd="12" destOrd="0" presId="urn:microsoft.com/office/officeart/2005/8/layout/pList1"/>
    <dgm:cxn modelId="{CAE1DE86-49EE-43BC-9B41-F8EA745C434D}" type="presParOf" srcId="{C87C946D-26DB-4D00-B422-DDC47D6CFBA7}" destId="{1F96D4D9-4D0E-46BD-9032-AB20620BDE0C}" srcOrd="0" destOrd="0" presId="urn:microsoft.com/office/officeart/2005/8/layout/pList1"/>
    <dgm:cxn modelId="{C45F1A51-3FCE-4BF7-8020-661B584CA890}" type="presParOf" srcId="{C87C946D-26DB-4D00-B422-DDC47D6CFBA7}" destId="{12225777-3FC1-4A77-9D91-5D9678A877D3}" srcOrd="1" destOrd="0" presId="urn:microsoft.com/office/officeart/2005/8/layout/pList1"/>
    <dgm:cxn modelId="{7C02D7CD-ED4B-445A-88FC-6A125AE7073D}" type="presParOf" srcId="{32E8A2C0-1372-45B3-B7BF-EE19F67BD888}" destId="{CCB543F8-C56E-4740-9E22-892538155A08}" srcOrd="13" destOrd="0" presId="urn:microsoft.com/office/officeart/2005/8/layout/pList1"/>
    <dgm:cxn modelId="{8A946F25-B623-479D-91B7-9EB1B6A4FB69}" type="presParOf" srcId="{32E8A2C0-1372-45B3-B7BF-EE19F67BD888}" destId="{D879925D-C389-4F08-A143-7DB0C4CD50DA}" srcOrd="14" destOrd="0" presId="urn:microsoft.com/office/officeart/2005/8/layout/pList1"/>
    <dgm:cxn modelId="{3231ECF1-C6B1-401A-B540-A2C22BADC2FF}" type="presParOf" srcId="{D879925D-C389-4F08-A143-7DB0C4CD50DA}" destId="{2860C27B-A482-4104-AB26-5F7F59C1298A}" srcOrd="0" destOrd="0" presId="urn:microsoft.com/office/officeart/2005/8/layout/pList1"/>
    <dgm:cxn modelId="{7D16D706-E98C-4784-87C5-B96566B362A0}" type="presParOf" srcId="{D879925D-C389-4F08-A143-7DB0C4CD50DA}" destId="{7DC52B37-5858-4FCD-A182-A212B45EC6E5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F6F563-7A33-42A9-A58A-65467A56C11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5B253B-B7E7-4608-BA10-8C6FCC769195}">
      <dgm:prSet phldrT="[Text]"/>
      <dgm:spPr/>
      <dgm:t>
        <a:bodyPr/>
        <a:lstStyle/>
        <a:p>
          <a:r>
            <a:rPr lang="en-US" dirty="0" smtClean="0"/>
            <a:t>Partial bath</a:t>
          </a:r>
          <a:endParaRPr lang="en-US" dirty="0"/>
        </a:p>
      </dgm:t>
    </dgm:pt>
    <dgm:pt modelId="{EB11BAB8-02DD-437E-8373-69CAA7843983}" type="parTrans" cxnId="{A57B59F1-4A45-441E-AFA7-EA080F1E11A3}">
      <dgm:prSet/>
      <dgm:spPr/>
      <dgm:t>
        <a:bodyPr/>
        <a:lstStyle/>
        <a:p>
          <a:endParaRPr lang="en-US"/>
        </a:p>
      </dgm:t>
    </dgm:pt>
    <dgm:pt modelId="{9398F650-F93D-40ED-8682-FB514235786A}" type="sibTrans" cxnId="{A57B59F1-4A45-441E-AFA7-EA080F1E11A3}">
      <dgm:prSet/>
      <dgm:spPr/>
      <dgm:t>
        <a:bodyPr/>
        <a:lstStyle/>
        <a:p>
          <a:endParaRPr lang="en-US"/>
        </a:p>
      </dgm:t>
    </dgm:pt>
    <dgm:pt modelId="{E0A39856-DDF3-44E9-92A5-4F3D300594B2}">
      <dgm:prSet phldrT="[Text]"/>
      <dgm:spPr/>
      <dgm:t>
        <a:bodyPr/>
        <a:lstStyle/>
        <a:p>
          <a:r>
            <a:rPr lang="en-US" dirty="0" smtClean="0"/>
            <a:t>Face, hands, underarms, perineum</a:t>
          </a:r>
          <a:endParaRPr lang="en-US" dirty="0"/>
        </a:p>
      </dgm:t>
    </dgm:pt>
    <dgm:pt modelId="{79BF54DC-3255-49BA-B681-9CB05885B658}" type="parTrans" cxnId="{3B4463ED-50CC-4CE5-98B2-DE0141B696BD}">
      <dgm:prSet/>
      <dgm:spPr/>
      <dgm:t>
        <a:bodyPr/>
        <a:lstStyle/>
        <a:p>
          <a:endParaRPr lang="en-US"/>
        </a:p>
      </dgm:t>
    </dgm:pt>
    <dgm:pt modelId="{C3B7984B-55E6-4BA8-AD2E-09F62B8B6F12}" type="sibTrans" cxnId="{3B4463ED-50CC-4CE5-98B2-DE0141B696BD}">
      <dgm:prSet/>
      <dgm:spPr/>
      <dgm:t>
        <a:bodyPr/>
        <a:lstStyle/>
        <a:p>
          <a:endParaRPr lang="en-US"/>
        </a:p>
      </dgm:t>
    </dgm:pt>
    <dgm:pt modelId="{18EE87D7-8934-4D62-A820-F721EC9AE63A}">
      <dgm:prSet phldrT="[Text]"/>
      <dgm:spPr/>
      <dgm:t>
        <a:bodyPr/>
        <a:lstStyle/>
        <a:p>
          <a:r>
            <a:rPr lang="en-US" dirty="0" smtClean="0"/>
            <a:t>EVERY DAY</a:t>
          </a:r>
          <a:endParaRPr lang="en-US" dirty="0"/>
        </a:p>
      </dgm:t>
    </dgm:pt>
    <dgm:pt modelId="{60DE3AC6-4DFC-445A-B0D3-993BE60BB3A5}" type="parTrans" cxnId="{A8AE654F-1FBF-44B4-B4A5-AF54C820968F}">
      <dgm:prSet/>
      <dgm:spPr/>
      <dgm:t>
        <a:bodyPr/>
        <a:lstStyle/>
        <a:p>
          <a:endParaRPr lang="en-US"/>
        </a:p>
      </dgm:t>
    </dgm:pt>
    <dgm:pt modelId="{CF47684E-1C6A-4588-B42A-27E247D86102}" type="sibTrans" cxnId="{A8AE654F-1FBF-44B4-B4A5-AF54C820968F}">
      <dgm:prSet/>
      <dgm:spPr/>
      <dgm:t>
        <a:bodyPr/>
        <a:lstStyle/>
        <a:p>
          <a:endParaRPr lang="en-US"/>
        </a:p>
      </dgm:t>
    </dgm:pt>
    <dgm:pt modelId="{E6F04CA8-6599-4815-8188-61E22EBF629D}">
      <dgm:prSet phldrT="[Text]"/>
      <dgm:spPr/>
      <dgm:t>
        <a:bodyPr/>
        <a:lstStyle/>
        <a:p>
          <a:r>
            <a:rPr lang="en-US" dirty="0" smtClean="0"/>
            <a:t>Complete bath</a:t>
          </a:r>
          <a:endParaRPr lang="en-US" dirty="0"/>
        </a:p>
      </dgm:t>
    </dgm:pt>
    <dgm:pt modelId="{CC9B0EFA-E2E2-40C6-B964-4BEFBB682B89}" type="parTrans" cxnId="{0BA01B40-D01B-4E22-973E-0C17F263DECF}">
      <dgm:prSet/>
      <dgm:spPr/>
      <dgm:t>
        <a:bodyPr/>
        <a:lstStyle/>
        <a:p>
          <a:endParaRPr lang="en-US"/>
        </a:p>
      </dgm:t>
    </dgm:pt>
    <dgm:pt modelId="{2BF3D6B1-09D1-49A6-B371-4C234014D0F3}" type="sibTrans" cxnId="{0BA01B40-D01B-4E22-973E-0C17F263DECF}">
      <dgm:prSet/>
      <dgm:spPr/>
      <dgm:t>
        <a:bodyPr/>
        <a:lstStyle/>
        <a:p>
          <a:endParaRPr lang="en-US"/>
        </a:p>
      </dgm:t>
    </dgm:pt>
    <dgm:pt modelId="{439CFEC6-E6A0-4B98-B756-FACD6F897F00}">
      <dgm:prSet phldrT="[Text]"/>
      <dgm:spPr/>
      <dgm:t>
        <a:bodyPr/>
        <a:lstStyle/>
        <a:p>
          <a:r>
            <a:rPr lang="en-US" dirty="0" smtClean="0"/>
            <a:t>Less often</a:t>
          </a:r>
          <a:endParaRPr lang="en-US" dirty="0"/>
        </a:p>
      </dgm:t>
    </dgm:pt>
    <dgm:pt modelId="{FA251B24-821C-4588-9BCC-10D46BDAEB8B}" type="parTrans" cxnId="{3311CDBE-6CFE-4A21-BED6-0AA6601B1DC5}">
      <dgm:prSet/>
      <dgm:spPr/>
      <dgm:t>
        <a:bodyPr/>
        <a:lstStyle/>
        <a:p>
          <a:endParaRPr lang="en-US"/>
        </a:p>
      </dgm:t>
    </dgm:pt>
    <dgm:pt modelId="{26C1B5D7-CD9B-44A9-AFE7-C3C0490A0900}" type="sibTrans" cxnId="{3311CDBE-6CFE-4A21-BED6-0AA6601B1DC5}">
      <dgm:prSet/>
      <dgm:spPr/>
      <dgm:t>
        <a:bodyPr/>
        <a:lstStyle/>
        <a:p>
          <a:endParaRPr lang="en-US"/>
        </a:p>
      </dgm:t>
    </dgm:pt>
    <dgm:pt modelId="{04F8903A-D926-4970-B769-7F99B866832A}" type="pres">
      <dgm:prSet presAssocID="{D7F6F563-7A33-42A9-A58A-65467A56C11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212FF3-76A8-4793-AE5C-40ED06C19663}" type="pres">
      <dgm:prSet presAssocID="{245B253B-B7E7-4608-BA10-8C6FCC769195}" presName="root1" presStyleCnt="0"/>
      <dgm:spPr/>
    </dgm:pt>
    <dgm:pt modelId="{44B94427-137F-46EF-9A5A-8AF024CBD575}" type="pres">
      <dgm:prSet presAssocID="{245B253B-B7E7-4608-BA10-8C6FCC769195}" presName="LevelOneTextNod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354891-8930-46CA-A85C-36E312E845DA}" type="pres">
      <dgm:prSet presAssocID="{245B253B-B7E7-4608-BA10-8C6FCC769195}" presName="level2hierChild" presStyleCnt="0"/>
      <dgm:spPr/>
    </dgm:pt>
    <dgm:pt modelId="{CBCDE3C2-9110-4518-AF65-BAB0A3B65FAA}" type="pres">
      <dgm:prSet presAssocID="{79BF54DC-3255-49BA-B681-9CB05885B658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3FA4C189-BB64-4BEF-9A94-C0182B86243C}" type="pres">
      <dgm:prSet presAssocID="{79BF54DC-3255-49BA-B681-9CB05885B658}" presName="connTx" presStyleLbl="parChTrans1D2" presStyleIdx="0" presStyleCnt="3"/>
      <dgm:spPr/>
      <dgm:t>
        <a:bodyPr/>
        <a:lstStyle/>
        <a:p>
          <a:endParaRPr lang="en-US"/>
        </a:p>
      </dgm:t>
    </dgm:pt>
    <dgm:pt modelId="{68AD728C-408E-4F57-AB52-72ACA32F1355}" type="pres">
      <dgm:prSet presAssocID="{E0A39856-DDF3-44E9-92A5-4F3D300594B2}" presName="root2" presStyleCnt="0"/>
      <dgm:spPr/>
    </dgm:pt>
    <dgm:pt modelId="{914AF9B4-F055-4D28-B58E-481E8F7558FC}" type="pres">
      <dgm:prSet presAssocID="{E0A39856-DDF3-44E9-92A5-4F3D300594B2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D2C049-A156-454B-B49E-BC953D836300}" type="pres">
      <dgm:prSet presAssocID="{E0A39856-DDF3-44E9-92A5-4F3D300594B2}" presName="level3hierChild" presStyleCnt="0"/>
      <dgm:spPr/>
    </dgm:pt>
    <dgm:pt modelId="{CFA0C54F-0D66-4730-831F-6440C0ABBE26}" type="pres">
      <dgm:prSet presAssocID="{60DE3AC6-4DFC-445A-B0D3-993BE60BB3A5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FA20F408-8D2E-4604-8BB7-5D5BE168835B}" type="pres">
      <dgm:prSet presAssocID="{60DE3AC6-4DFC-445A-B0D3-993BE60BB3A5}" presName="connTx" presStyleLbl="parChTrans1D2" presStyleIdx="1" presStyleCnt="3"/>
      <dgm:spPr/>
      <dgm:t>
        <a:bodyPr/>
        <a:lstStyle/>
        <a:p>
          <a:endParaRPr lang="en-US"/>
        </a:p>
      </dgm:t>
    </dgm:pt>
    <dgm:pt modelId="{3E1D97FA-EB84-4344-9D25-98E02572D317}" type="pres">
      <dgm:prSet presAssocID="{18EE87D7-8934-4D62-A820-F721EC9AE63A}" presName="root2" presStyleCnt="0"/>
      <dgm:spPr/>
    </dgm:pt>
    <dgm:pt modelId="{3A162A86-B055-4C10-A5C7-3922F4449A2B}" type="pres">
      <dgm:prSet presAssocID="{18EE87D7-8934-4D62-A820-F721EC9AE63A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229420-45F0-4FBF-BD36-C533C8677D60}" type="pres">
      <dgm:prSet presAssocID="{18EE87D7-8934-4D62-A820-F721EC9AE63A}" presName="level3hierChild" presStyleCnt="0"/>
      <dgm:spPr/>
    </dgm:pt>
    <dgm:pt modelId="{B9B4093E-0178-4620-BBB0-4D5824FC4763}" type="pres">
      <dgm:prSet presAssocID="{E6F04CA8-6599-4815-8188-61E22EBF629D}" presName="root1" presStyleCnt="0"/>
      <dgm:spPr/>
    </dgm:pt>
    <dgm:pt modelId="{DDE12559-B94F-413D-859E-BFBE4DCF361A}" type="pres">
      <dgm:prSet presAssocID="{E6F04CA8-6599-4815-8188-61E22EBF629D}" presName="LevelOneTextNod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F22E32-EABE-4290-868A-B48C2A67898B}" type="pres">
      <dgm:prSet presAssocID="{E6F04CA8-6599-4815-8188-61E22EBF629D}" presName="level2hierChild" presStyleCnt="0"/>
      <dgm:spPr/>
    </dgm:pt>
    <dgm:pt modelId="{D6C032B6-A357-415B-87A9-6B973B05C134}" type="pres">
      <dgm:prSet presAssocID="{FA251B24-821C-4588-9BCC-10D46BDAEB8B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FE2BCC43-A0F8-454D-9961-DA74FAED7F56}" type="pres">
      <dgm:prSet presAssocID="{FA251B24-821C-4588-9BCC-10D46BDAEB8B}" presName="connTx" presStyleLbl="parChTrans1D2" presStyleIdx="2" presStyleCnt="3"/>
      <dgm:spPr/>
      <dgm:t>
        <a:bodyPr/>
        <a:lstStyle/>
        <a:p>
          <a:endParaRPr lang="en-US"/>
        </a:p>
      </dgm:t>
    </dgm:pt>
    <dgm:pt modelId="{3D2B6B8A-DA4F-4DA9-A1FC-53C4672E58D0}" type="pres">
      <dgm:prSet presAssocID="{439CFEC6-E6A0-4B98-B756-FACD6F897F00}" presName="root2" presStyleCnt="0"/>
      <dgm:spPr/>
    </dgm:pt>
    <dgm:pt modelId="{1E1B2BDB-35C6-48B5-AF1E-412AB736C56A}" type="pres">
      <dgm:prSet presAssocID="{439CFEC6-E6A0-4B98-B756-FACD6F897F00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661244-B19D-4869-AD51-2A86D377113E}" type="pres">
      <dgm:prSet presAssocID="{439CFEC6-E6A0-4B98-B756-FACD6F897F00}" presName="level3hierChild" presStyleCnt="0"/>
      <dgm:spPr/>
    </dgm:pt>
  </dgm:ptLst>
  <dgm:cxnLst>
    <dgm:cxn modelId="{0BA01B40-D01B-4E22-973E-0C17F263DECF}" srcId="{D7F6F563-7A33-42A9-A58A-65467A56C110}" destId="{E6F04CA8-6599-4815-8188-61E22EBF629D}" srcOrd="1" destOrd="0" parTransId="{CC9B0EFA-E2E2-40C6-B964-4BEFBB682B89}" sibTransId="{2BF3D6B1-09D1-49A6-B371-4C234014D0F3}"/>
    <dgm:cxn modelId="{A8AE654F-1FBF-44B4-B4A5-AF54C820968F}" srcId="{245B253B-B7E7-4608-BA10-8C6FCC769195}" destId="{18EE87D7-8934-4D62-A820-F721EC9AE63A}" srcOrd="1" destOrd="0" parTransId="{60DE3AC6-4DFC-445A-B0D3-993BE60BB3A5}" sibTransId="{CF47684E-1C6A-4588-B42A-27E247D86102}"/>
    <dgm:cxn modelId="{A57B59F1-4A45-441E-AFA7-EA080F1E11A3}" srcId="{D7F6F563-7A33-42A9-A58A-65467A56C110}" destId="{245B253B-B7E7-4608-BA10-8C6FCC769195}" srcOrd="0" destOrd="0" parTransId="{EB11BAB8-02DD-437E-8373-69CAA7843983}" sibTransId="{9398F650-F93D-40ED-8682-FB514235786A}"/>
    <dgm:cxn modelId="{8BD4A8DF-437E-48CF-AC5D-0DF2EBDDFE24}" type="presOf" srcId="{18EE87D7-8934-4D62-A820-F721EC9AE63A}" destId="{3A162A86-B055-4C10-A5C7-3922F4449A2B}" srcOrd="0" destOrd="0" presId="urn:microsoft.com/office/officeart/2005/8/layout/hierarchy2"/>
    <dgm:cxn modelId="{1D3DC6B3-083E-4DC8-AAD8-16DB6AFBE697}" type="presOf" srcId="{FA251B24-821C-4588-9BCC-10D46BDAEB8B}" destId="{D6C032B6-A357-415B-87A9-6B973B05C134}" srcOrd="0" destOrd="0" presId="urn:microsoft.com/office/officeart/2005/8/layout/hierarchy2"/>
    <dgm:cxn modelId="{8D59D7B5-F32A-42A4-9B9F-94BFBE5B1902}" type="presOf" srcId="{E0A39856-DDF3-44E9-92A5-4F3D300594B2}" destId="{914AF9B4-F055-4D28-B58E-481E8F7558FC}" srcOrd="0" destOrd="0" presId="urn:microsoft.com/office/officeart/2005/8/layout/hierarchy2"/>
    <dgm:cxn modelId="{1354888E-C68A-4C26-A47D-70D027E21605}" type="presOf" srcId="{D7F6F563-7A33-42A9-A58A-65467A56C110}" destId="{04F8903A-D926-4970-B769-7F99B866832A}" srcOrd="0" destOrd="0" presId="urn:microsoft.com/office/officeart/2005/8/layout/hierarchy2"/>
    <dgm:cxn modelId="{3B4463ED-50CC-4CE5-98B2-DE0141B696BD}" srcId="{245B253B-B7E7-4608-BA10-8C6FCC769195}" destId="{E0A39856-DDF3-44E9-92A5-4F3D300594B2}" srcOrd="0" destOrd="0" parTransId="{79BF54DC-3255-49BA-B681-9CB05885B658}" sibTransId="{C3B7984B-55E6-4BA8-AD2E-09F62B8B6F12}"/>
    <dgm:cxn modelId="{7F89FEDA-4D90-4401-A752-22D035A7BB6D}" type="presOf" srcId="{60DE3AC6-4DFC-445A-B0D3-993BE60BB3A5}" destId="{FA20F408-8D2E-4604-8BB7-5D5BE168835B}" srcOrd="1" destOrd="0" presId="urn:microsoft.com/office/officeart/2005/8/layout/hierarchy2"/>
    <dgm:cxn modelId="{4AC2F79D-E563-4818-9D4A-D6C53F82335D}" type="presOf" srcId="{E6F04CA8-6599-4815-8188-61E22EBF629D}" destId="{DDE12559-B94F-413D-859E-BFBE4DCF361A}" srcOrd="0" destOrd="0" presId="urn:microsoft.com/office/officeart/2005/8/layout/hierarchy2"/>
    <dgm:cxn modelId="{8F347273-F824-4024-B5E1-D8CF3EF946E9}" type="presOf" srcId="{60DE3AC6-4DFC-445A-B0D3-993BE60BB3A5}" destId="{CFA0C54F-0D66-4730-831F-6440C0ABBE26}" srcOrd="0" destOrd="0" presId="urn:microsoft.com/office/officeart/2005/8/layout/hierarchy2"/>
    <dgm:cxn modelId="{C5B76176-FFB9-44CC-92E6-CAC0E5D585D3}" type="presOf" srcId="{79BF54DC-3255-49BA-B681-9CB05885B658}" destId="{CBCDE3C2-9110-4518-AF65-BAB0A3B65FAA}" srcOrd="0" destOrd="0" presId="urn:microsoft.com/office/officeart/2005/8/layout/hierarchy2"/>
    <dgm:cxn modelId="{B47AFA1A-9A7F-4D23-9D28-6F1AC3AF0F3F}" type="presOf" srcId="{FA251B24-821C-4588-9BCC-10D46BDAEB8B}" destId="{FE2BCC43-A0F8-454D-9961-DA74FAED7F56}" srcOrd="1" destOrd="0" presId="urn:microsoft.com/office/officeart/2005/8/layout/hierarchy2"/>
    <dgm:cxn modelId="{64AD9869-76D3-492C-803A-488B6FC4AA1A}" type="presOf" srcId="{79BF54DC-3255-49BA-B681-9CB05885B658}" destId="{3FA4C189-BB64-4BEF-9A94-C0182B86243C}" srcOrd="1" destOrd="0" presId="urn:microsoft.com/office/officeart/2005/8/layout/hierarchy2"/>
    <dgm:cxn modelId="{B9352485-519C-4930-9F26-7EA7DCA98BC6}" type="presOf" srcId="{245B253B-B7E7-4608-BA10-8C6FCC769195}" destId="{44B94427-137F-46EF-9A5A-8AF024CBD575}" srcOrd="0" destOrd="0" presId="urn:microsoft.com/office/officeart/2005/8/layout/hierarchy2"/>
    <dgm:cxn modelId="{3311CDBE-6CFE-4A21-BED6-0AA6601B1DC5}" srcId="{E6F04CA8-6599-4815-8188-61E22EBF629D}" destId="{439CFEC6-E6A0-4B98-B756-FACD6F897F00}" srcOrd="0" destOrd="0" parTransId="{FA251B24-821C-4588-9BCC-10D46BDAEB8B}" sibTransId="{26C1B5D7-CD9B-44A9-AFE7-C3C0490A0900}"/>
    <dgm:cxn modelId="{AEA49A61-BD3B-4BFA-9C59-587C1E2D85EC}" type="presOf" srcId="{439CFEC6-E6A0-4B98-B756-FACD6F897F00}" destId="{1E1B2BDB-35C6-48B5-AF1E-412AB736C56A}" srcOrd="0" destOrd="0" presId="urn:microsoft.com/office/officeart/2005/8/layout/hierarchy2"/>
    <dgm:cxn modelId="{EE3A25E1-D076-46AE-B390-AE6F38FFD48A}" type="presParOf" srcId="{04F8903A-D926-4970-B769-7F99B866832A}" destId="{74212FF3-76A8-4793-AE5C-40ED06C19663}" srcOrd="0" destOrd="0" presId="urn:microsoft.com/office/officeart/2005/8/layout/hierarchy2"/>
    <dgm:cxn modelId="{35A94412-55EC-4C90-90AB-F5834F2E9FC2}" type="presParOf" srcId="{74212FF3-76A8-4793-AE5C-40ED06C19663}" destId="{44B94427-137F-46EF-9A5A-8AF024CBD575}" srcOrd="0" destOrd="0" presId="urn:microsoft.com/office/officeart/2005/8/layout/hierarchy2"/>
    <dgm:cxn modelId="{37A19887-71CE-4FB0-A060-535AF4F46600}" type="presParOf" srcId="{74212FF3-76A8-4793-AE5C-40ED06C19663}" destId="{DB354891-8930-46CA-A85C-36E312E845DA}" srcOrd="1" destOrd="0" presId="urn:microsoft.com/office/officeart/2005/8/layout/hierarchy2"/>
    <dgm:cxn modelId="{2363730C-1300-43DC-BC42-1F580C5AD5E9}" type="presParOf" srcId="{DB354891-8930-46CA-A85C-36E312E845DA}" destId="{CBCDE3C2-9110-4518-AF65-BAB0A3B65FAA}" srcOrd="0" destOrd="0" presId="urn:microsoft.com/office/officeart/2005/8/layout/hierarchy2"/>
    <dgm:cxn modelId="{98D24963-66C9-49D1-82B1-EB585613BE80}" type="presParOf" srcId="{CBCDE3C2-9110-4518-AF65-BAB0A3B65FAA}" destId="{3FA4C189-BB64-4BEF-9A94-C0182B86243C}" srcOrd="0" destOrd="0" presId="urn:microsoft.com/office/officeart/2005/8/layout/hierarchy2"/>
    <dgm:cxn modelId="{848A44FB-8832-4470-A383-39DA11718A2D}" type="presParOf" srcId="{DB354891-8930-46CA-A85C-36E312E845DA}" destId="{68AD728C-408E-4F57-AB52-72ACA32F1355}" srcOrd="1" destOrd="0" presId="urn:microsoft.com/office/officeart/2005/8/layout/hierarchy2"/>
    <dgm:cxn modelId="{6DA9B675-8AF6-40F1-AFE0-134ECAF18FB9}" type="presParOf" srcId="{68AD728C-408E-4F57-AB52-72ACA32F1355}" destId="{914AF9B4-F055-4D28-B58E-481E8F7558FC}" srcOrd="0" destOrd="0" presId="urn:microsoft.com/office/officeart/2005/8/layout/hierarchy2"/>
    <dgm:cxn modelId="{6C18B879-2730-4755-86D7-00C06D5BD96B}" type="presParOf" srcId="{68AD728C-408E-4F57-AB52-72ACA32F1355}" destId="{D3D2C049-A156-454B-B49E-BC953D836300}" srcOrd="1" destOrd="0" presId="urn:microsoft.com/office/officeart/2005/8/layout/hierarchy2"/>
    <dgm:cxn modelId="{4ED621A3-2725-44FF-AD9C-175A9C7F8708}" type="presParOf" srcId="{DB354891-8930-46CA-A85C-36E312E845DA}" destId="{CFA0C54F-0D66-4730-831F-6440C0ABBE26}" srcOrd="2" destOrd="0" presId="urn:microsoft.com/office/officeart/2005/8/layout/hierarchy2"/>
    <dgm:cxn modelId="{63262DBC-AF31-4F5F-94A5-6848AF83529A}" type="presParOf" srcId="{CFA0C54F-0D66-4730-831F-6440C0ABBE26}" destId="{FA20F408-8D2E-4604-8BB7-5D5BE168835B}" srcOrd="0" destOrd="0" presId="urn:microsoft.com/office/officeart/2005/8/layout/hierarchy2"/>
    <dgm:cxn modelId="{C55BFBE7-23BD-46FC-A412-36464413333D}" type="presParOf" srcId="{DB354891-8930-46CA-A85C-36E312E845DA}" destId="{3E1D97FA-EB84-4344-9D25-98E02572D317}" srcOrd="3" destOrd="0" presId="urn:microsoft.com/office/officeart/2005/8/layout/hierarchy2"/>
    <dgm:cxn modelId="{3D754DE0-1900-48C4-AEFE-08C0F46EE7E6}" type="presParOf" srcId="{3E1D97FA-EB84-4344-9D25-98E02572D317}" destId="{3A162A86-B055-4C10-A5C7-3922F4449A2B}" srcOrd="0" destOrd="0" presId="urn:microsoft.com/office/officeart/2005/8/layout/hierarchy2"/>
    <dgm:cxn modelId="{026C30BC-F10E-4CFE-A95F-89E567662421}" type="presParOf" srcId="{3E1D97FA-EB84-4344-9D25-98E02572D317}" destId="{5D229420-45F0-4FBF-BD36-C533C8677D60}" srcOrd="1" destOrd="0" presId="urn:microsoft.com/office/officeart/2005/8/layout/hierarchy2"/>
    <dgm:cxn modelId="{3B1AF7CF-A737-40D0-93E4-820579B3A7CD}" type="presParOf" srcId="{04F8903A-D926-4970-B769-7F99B866832A}" destId="{B9B4093E-0178-4620-BBB0-4D5824FC4763}" srcOrd="1" destOrd="0" presId="urn:microsoft.com/office/officeart/2005/8/layout/hierarchy2"/>
    <dgm:cxn modelId="{38231948-B075-4C25-AA46-D83A8155865B}" type="presParOf" srcId="{B9B4093E-0178-4620-BBB0-4D5824FC4763}" destId="{DDE12559-B94F-413D-859E-BFBE4DCF361A}" srcOrd="0" destOrd="0" presId="urn:microsoft.com/office/officeart/2005/8/layout/hierarchy2"/>
    <dgm:cxn modelId="{11DF72BF-555D-4158-95C9-4C8CB7D6257E}" type="presParOf" srcId="{B9B4093E-0178-4620-BBB0-4D5824FC4763}" destId="{33F22E32-EABE-4290-868A-B48C2A67898B}" srcOrd="1" destOrd="0" presId="urn:microsoft.com/office/officeart/2005/8/layout/hierarchy2"/>
    <dgm:cxn modelId="{6E6B17EB-BCE7-4F05-A42C-67831DC7B28F}" type="presParOf" srcId="{33F22E32-EABE-4290-868A-B48C2A67898B}" destId="{D6C032B6-A357-415B-87A9-6B973B05C134}" srcOrd="0" destOrd="0" presId="urn:microsoft.com/office/officeart/2005/8/layout/hierarchy2"/>
    <dgm:cxn modelId="{30CEC9EA-42A8-45DE-A614-FD4F889FABE0}" type="presParOf" srcId="{D6C032B6-A357-415B-87A9-6B973B05C134}" destId="{FE2BCC43-A0F8-454D-9961-DA74FAED7F56}" srcOrd="0" destOrd="0" presId="urn:microsoft.com/office/officeart/2005/8/layout/hierarchy2"/>
    <dgm:cxn modelId="{7E36D769-A62B-44C1-854D-E11FA5395A91}" type="presParOf" srcId="{33F22E32-EABE-4290-868A-B48C2A67898B}" destId="{3D2B6B8A-DA4F-4DA9-A1FC-53C4672E58D0}" srcOrd="1" destOrd="0" presId="urn:microsoft.com/office/officeart/2005/8/layout/hierarchy2"/>
    <dgm:cxn modelId="{8A70CEBE-67B2-45F2-A319-BA36859C2783}" type="presParOf" srcId="{3D2B6B8A-DA4F-4DA9-A1FC-53C4672E58D0}" destId="{1E1B2BDB-35C6-48B5-AF1E-412AB736C56A}" srcOrd="0" destOrd="0" presId="urn:microsoft.com/office/officeart/2005/8/layout/hierarchy2"/>
    <dgm:cxn modelId="{C8728830-0ACB-467E-8791-92E9D7B3A010}" type="presParOf" srcId="{3D2B6B8A-DA4F-4DA9-A1FC-53C4672E58D0}" destId="{00661244-B19D-4869-AD51-2A86D377113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DD66B1-7E14-412F-A396-2E8DA40CEFE0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DDC90A-BCA6-4891-805E-BCDA53A46539}">
      <dgm:prSet phldrT="[Text]"/>
      <dgm:spPr/>
      <dgm:t>
        <a:bodyPr/>
        <a:lstStyle/>
        <a:p>
          <a:r>
            <a:rPr lang="en-US" dirty="0" smtClean="0"/>
            <a:t>Oral Care</a:t>
          </a:r>
          <a:endParaRPr lang="en-US" dirty="0"/>
        </a:p>
      </dgm:t>
    </dgm:pt>
    <dgm:pt modelId="{B3B53690-D105-4B68-B48F-2E2B031CBE55}" type="parTrans" cxnId="{0C896D54-58F3-4E4E-82FC-7F0E0B7E8DDD}">
      <dgm:prSet/>
      <dgm:spPr/>
      <dgm:t>
        <a:bodyPr/>
        <a:lstStyle/>
        <a:p>
          <a:endParaRPr lang="en-US"/>
        </a:p>
      </dgm:t>
    </dgm:pt>
    <dgm:pt modelId="{6E02B9B3-0BAD-4888-890F-C89AFE1709DB}" type="sibTrans" cxnId="{0C896D54-58F3-4E4E-82FC-7F0E0B7E8DDD}">
      <dgm:prSet/>
      <dgm:spPr/>
      <dgm:t>
        <a:bodyPr/>
        <a:lstStyle/>
        <a:p>
          <a:endParaRPr lang="en-US"/>
        </a:p>
      </dgm:t>
    </dgm:pt>
    <dgm:pt modelId="{C574ED60-0C63-4E86-B6A5-86A650C4AFD3}">
      <dgm:prSet phldrT="[Text]"/>
      <dgm:spPr/>
      <dgm:t>
        <a:bodyPr/>
        <a:lstStyle/>
        <a:p>
          <a:r>
            <a:rPr lang="en-US" dirty="0" smtClean="0"/>
            <a:t>Brushing</a:t>
          </a:r>
          <a:endParaRPr lang="en-US" dirty="0"/>
        </a:p>
      </dgm:t>
    </dgm:pt>
    <dgm:pt modelId="{FED78725-53A5-4520-9CAB-7D675627B0C9}" type="parTrans" cxnId="{D742E326-F614-4F6D-8531-E81CFF25D16E}">
      <dgm:prSet/>
      <dgm:spPr/>
      <dgm:t>
        <a:bodyPr/>
        <a:lstStyle/>
        <a:p>
          <a:endParaRPr lang="en-US"/>
        </a:p>
      </dgm:t>
    </dgm:pt>
    <dgm:pt modelId="{8A403996-1826-49E1-B039-2DDF6238AF59}" type="sibTrans" cxnId="{D742E326-F614-4F6D-8531-E81CFF25D16E}">
      <dgm:prSet/>
      <dgm:spPr/>
      <dgm:t>
        <a:bodyPr/>
        <a:lstStyle/>
        <a:p>
          <a:endParaRPr lang="en-US"/>
        </a:p>
      </dgm:t>
    </dgm:pt>
    <dgm:pt modelId="{DF49F58C-4A8F-4DCB-B3C4-85D4583C1FEA}">
      <dgm:prSet phldrT="[Text]"/>
      <dgm:spPr/>
      <dgm:t>
        <a:bodyPr/>
        <a:lstStyle/>
        <a:p>
          <a:r>
            <a:rPr lang="en-US" dirty="0" smtClean="0"/>
            <a:t>Flossing</a:t>
          </a:r>
          <a:endParaRPr lang="en-US" dirty="0"/>
        </a:p>
      </dgm:t>
    </dgm:pt>
    <dgm:pt modelId="{0DECC1C1-9425-4214-B794-3C7D668B5E5A}" type="parTrans" cxnId="{B9A24F98-6D9E-44D1-AF46-A3AB67695050}">
      <dgm:prSet/>
      <dgm:spPr/>
      <dgm:t>
        <a:bodyPr/>
        <a:lstStyle/>
        <a:p>
          <a:endParaRPr lang="en-US"/>
        </a:p>
      </dgm:t>
    </dgm:pt>
    <dgm:pt modelId="{AE00876B-22E1-460D-AAD5-93BC936EAE4B}" type="sibTrans" cxnId="{B9A24F98-6D9E-44D1-AF46-A3AB67695050}">
      <dgm:prSet/>
      <dgm:spPr/>
      <dgm:t>
        <a:bodyPr/>
        <a:lstStyle/>
        <a:p>
          <a:endParaRPr lang="en-US"/>
        </a:p>
      </dgm:t>
    </dgm:pt>
    <dgm:pt modelId="{96888374-7105-4FEB-9F14-303C512DB0CC}">
      <dgm:prSet phldrT="[Text]"/>
      <dgm:spPr/>
      <dgm:t>
        <a:bodyPr/>
        <a:lstStyle/>
        <a:p>
          <a:r>
            <a:rPr lang="en-US" dirty="0" smtClean="0"/>
            <a:t>Dentures</a:t>
          </a:r>
          <a:endParaRPr lang="en-US" dirty="0"/>
        </a:p>
      </dgm:t>
    </dgm:pt>
    <dgm:pt modelId="{42D3971F-634E-4338-83C8-F6B57886DF28}" type="parTrans" cxnId="{2AA4DD4F-7C82-43E7-8AFC-43B0661B17C7}">
      <dgm:prSet/>
      <dgm:spPr/>
      <dgm:t>
        <a:bodyPr/>
        <a:lstStyle/>
        <a:p>
          <a:endParaRPr lang="en-US"/>
        </a:p>
      </dgm:t>
    </dgm:pt>
    <dgm:pt modelId="{B7436EBD-E7E0-4E8C-B11D-FB5048EB7690}" type="sibTrans" cxnId="{2AA4DD4F-7C82-43E7-8AFC-43B0661B17C7}">
      <dgm:prSet/>
      <dgm:spPr/>
      <dgm:t>
        <a:bodyPr/>
        <a:lstStyle/>
        <a:p>
          <a:endParaRPr lang="en-US"/>
        </a:p>
      </dgm:t>
    </dgm:pt>
    <dgm:pt modelId="{7A690115-E0C5-43EA-B5D7-CC18190A9869}">
      <dgm:prSet phldrT="[Text]"/>
      <dgm:spPr/>
      <dgm:t>
        <a:bodyPr/>
        <a:lstStyle/>
        <a:p>
          <a:r>
            <a:rPr lang="en-US" dirty="0" smtClean="0"/>
            <a:t>Unconscious</a:t>
          </a:r>
          <a:endParaRPr lang="en-US" dirty="0"/>
        </a:p>
      </dgm:t>
    </dgm:pt>
    <dgm:pt modelId="{980F91E7-3D14-49B9-9735-9C21FB748A98}" type="parTrans" cxnId="{5072F5D5-CE04-4BE6-ADEB-DF65717C708F}">
      <dgm:prSet/>
      <dgm:spPr/>
      <dgm:t>
        <a:bodyPr/>
        <a:lstStyle/>
        <a:p>
          <a:endParaRPr lang="en-US"/>
        </a:p>
      </dgm:t>
    </dgm:pt>
    <dgm:pt modelId="{8F5A8373-8B52-4E58-9AA4-12C6C89C612A}" type="sibTrans" cxnId="{5072F5D5-CE04-4BE6-ADEB-DF65717C708F}">
      <dgm:prSet/>
      <dgm:spPr/>
      <dgm:t>
        <a:bodyPr/>
        <a:lstStyle/>
        <a:p>
          <a:endParaRPr lang="en-US"/>
        </a:p>
      </dgm:t>
    </dgm:pt>
    <dgm:pt modelId="{7EC5AD4E-53F8-4120-A5A6-C086D4680765}" type="pres">
      <dgm:prSet presAssocID="{7FDD66B1-7E14-412F-A396-2E8DA40CEFE0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F1561B1E-DA48-4D66-A9FC-BF2A50D8AF69}" type="pres">
      <dgm:prSet presAssocID="{48DDC90A-BCA6-4891-805E-BCDA53A46539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1DEF0D25-32DB-4479-80C3-BC7472331799}" type="pres">
      <dgm:prSet presAssocID="{C574ED60-0C63-4E86-B6A5-86A650C4AFD3}" presName="Accent" presStyleLbl="node1" presStyleIdx="1" presStyleCnt="2"/>
      <dgm:spPr/>
    </dgm:pt>
    <dgm:pt modelId="{ECED2632-AEA8-4664-871E-C777D5C0BB0F}" type="pres">
      <dgm:prSet presAssocID="{C574ED60-0C63-4E86-B6A5-86A650C4AFD3}" presName="Image1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D9BFACB-5C3C-4BDC-B625-FC9C803F5BB1}" type="pres">
      <dgm:prSet presAssocID="{C574ED60-0C63-4E86-B6A5-86A650C4AFD3}" presName="Child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65F6E5-C08B-41CF-BBD4-A50F22CAFF31}" type="pres">
      <dgm:prSet presAssocID="{DF49F58C-4A8F-4DCB-B3C4-85D4583C1FEA}" presName="Image2" presStyleCnt="0"/>
      <dgm:spPr/>
    </dgm:pt>
    <dgm:pt modelId="{18E12D9B-A99A-451B-93B5-FBABA04D39E7}" type="pres">
      <dgm:prSet presAssocID="{DF49F58C-4A8F-4DCB-B3C4-85D4583C1FEA}" presName="Imag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717F013-9EA5-468B-82D1-21A614D8E3B8}" type="pres">
      <dgm:prSet presAssocID="{DF49F58C-4A8F-4DCB-B3C4-85D4583C1FEA}" presName="Child2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32513E-3D53-464F-AC3C-56C98E597658}" type="pres">
      <dgm:prSet presAssocID="{96888374-7105-4FEB-9F14-303C512DB0CC}" presName="Image3" presStyleCnt="0"/>
      <dgm:spPr/>
    </dgm:pt>
    <dgm:pt modelId="{FF40A139-D292-4F05-BDDD-CCE199CD236F}" type="pres">
      <dgm:prSet presAssocID="{96888374-7105-4FEB-9F14-303C512DB0CC}" presName="Imag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0C52960-1751-4419-8C7E-E8A1BD6CA145}" type="pres">
      <dgm:prSet presAssocID="{96888374-7105-4FEB-9F14-303C512DB0CC}" presName="Child3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5C1F47-86D5-48B3-9A1E-B746970B7FE4}" type="pres">
      <dgm:prSet presAssocID="{7A690115-E0C5-43EA-B5D7-CC18190A9869}" presName="Image4" presStyleCnt="0"/>
      <dgm:spPr/>
    </dgm:pt>
    <dgm:pt modelId="{C8021F81-4448-4D9F-94CF-90BE8F233010}" type="pres">
      <dgm:prSet presAssocID="{7A690115-E0C5-43EA-B5D7-CC18190A9869}" presName="Imag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D392DC79-FAC3-437F-8181-050C98AF3726}" type="pres">
      <dgm:prSet presAssocID="{7A690115-E0C5-43EA-B5D7-CC18190A9869}" presName="Child4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A4DD4F-7C82-43E7-8AFC-43B0661B17C7}" srcId="{48DDC90A-BCA6-4891-805E-BCDA53A46539}" destId="{96888374-7105-4FEB-9F14-303C512DB0CC}" srcOrd="2" destOrd="0" parTransId="{42D3971F-634E-4338-83C8-F6B57886DF28}" sibTransId="{B7436EBD-E7E0-4E8C-B11D-FB5048EB7690}"/>
    <dgm:cxn modelId="{82102ED6-F902-4B35-BF72-00CA48E93C6A}" type="presOf" srcId="{DF49F58C-4A8F-4DCB-B3C4-85D4583C1FEA}" destId="{5717F013-9EA5-468B-82D1-21A614D8E3B8}" srcOrd="0" destOrd="0" presId="urn:microsoft.com/office/officeart/2011/layout/RadialPictureList"/>
    <dgm:cxn modelId="{9ECAD724-9FD6-4624-89FA-19B69375D5AA}" type="presOf" srcId="{C574ED60-0C63-4E86-B6A5-86A650C4AFD3}" destId="{1D9BFACB-5C3C-4BDC-B625-FC9C803F5BB1}" srcOrd="0" destOrd="0" presId="urn:microsoft.com/office/officeart/2011/layout/RadialPictureList"/>
    <dgm:cxn modelId="{49137516-6A5E-4145-986F-2F54C4BB084E}" type="presOf" srcId="{96888374-7105-4FEB-9F14-303C512DB0CC}" destId="{F0C52960-1751-4419-8C7E-E8A1BD6CA145}" srcOrd="0" destOrd="0" presId="urn:microsoft.com/office/officeart/2011/layout/RadialPictureList"/>
    <dgm:cxn modelId="{5072F5D5-CE04-4BE6-ADEB-DF65717C708F}" srcId="{48DDC90A-BCA6-4891-805E-BCDA53A46539}" destId="{7A690115-E0C5-43EA-B5D7-CC18190A9869}" srcOrd="3" destOrd="0" parTransId="{980F91E7-3D14-49B9-9735-9C21FB748A98}" sibTransId="{8F5A8373-8B52-4E58-9AA4-12C6C89C612A}"/>
    <dgm:cxn modelId="{96211A3A-97B7-46A7-8170-423A00A9817A}" type="presOf" srcId="{48DDC90A-BCA6-4891-805E-BCDA53A46539}" destId="{F1561B1E-DA48-4D66-A9FC-BF2A50D8AF69}" srcOrd="0" destOrd="0" presId="urn:microsoft.com/office/officeart/2011/layout/RadialPictureList"/>
    <dgm:cxn modelId="{63F98E5E-2531-4EC0-A0B1-A54083F02C3C}" type="presOf" srcId="{7FDD66B1-7E14-412F-A396-2E8DA40CEFE0}" destId="{7EC5AD4E-53F8-4120-A5A6-C086D4680765}" srcOrd="0" destOrd="0" presId="urn:microsoft.com/office/officeart/2011/layout/RadialPictureList"/>
    <dgm:cxn modelId="{0C896D54-58F3-4E4E-82FC-7F0E0B7E8DDD}" srcId="{7FDD66B1-7E14-412F-A396-2E8DA40CEFE0}" destId="{48DDC90A-BCA6-4891-805E-BCDA53A46539}" srcOrd="0" destOrd="0" parTransId="{B3B53690-D105-4B68-B48F-2E2B031CBE55}" sibTransId="{6E02B9B3-0BAD-4888-890F-C89AFE1709DB}"/>
    <dgm:cxn modelId="{D742E326-F614-4F6D-8531-E81CFF25D16E}" srcId="{48DDC90A-BCA6-4891-805E-BCDA53A46539}" destId="{C574ED60-0C63-4E86-B6A5-86A650C4AFD3}" srcOrd="0" destOrd="0" parTransId="{FED78725-53A5-4520-9CAB-7D675627B0C9}" sibTransId="{8A403996-1826-49E1-B039-2DDF6238AF59}"/>
    <dgm:cxn modelId="{B9A24F98-6D9E-44D1-AF46-A3AB67695050}" srcId="{48DDC90A-BCA6-4891-805E-BCDA53A46539}" destId="{DF49F58C-4A8F-4DCB-B3C4-85D4583C1FEA}" srcOrd="1" destOrd="0" parTransId="{0DECC1C1-9425-4214-B794-3C7D668B5E5A}" sibTransId="{AE00876B-22E1-460D-AAD5-93BC936EAE4B}"/>
    <dgm:cxn modelId="{D58973D5-9BE8-4387-9CB0-BA905DBC49C7}" type="presOf" srcId="{7A690115-E0C5-43EA-B5D7-CC18190A9869}" destId="{D392DC79-FAC3-437F-8181-050C98AF3726}" srcOrd="0" destOrd="0" presId="urn:microsoft.com/office/officeart/2011/layout/RadialPictureList"/>
    <dgm:cxn modelId="{FC5B6A51-9F69-42CC-9417-DD696A471132}" type="presParOf" srcId="{7EC5AD4E-53F8-4120-A5A6-C086D4680765}" destId="{F1561B1E-DA48-4D66-A9FC-BF2A50D8AF69}" srcOrd="0" destOrd="0" presId="urn:microsoft.com/office/officeart/2011/layout/RadialPictureList"/>
    <dgm:cxn modelId="{2DC394C5-2745-4361-A228-D1B0AED21041}" type="presParOf" srcId="{7EC5AD4E-53F8-4120-A5A6-C086D4680765}" destId="{1DEF0D25-32DB-4479-80C3-BC7472331799}" srcOrd="1" destOrd="0" presId="urn:microsoft.com/office/officeart/2011/layout/RadialPictureList"/>
    <dgm:cxn modelId="{4BB91F24-6364-4840-9D79-4FD910CC33BD}" type="presParOf" srcId="{7EC5AD4E-53F8-4120-A5A6-C086D4680765}" destId="{ECED2632-AEA8-4664-871E-C777D5C0BB0F}" srcOrd="2" destOrd="0" presId="urn:microsoft.com/office/officeart/2011/layout/RadialPictureList"/>
    <dgm:cxn modelId="{375D89DD-158A-4E63-A3BE-9B30B42C8187}" type="presParOf" srcId="{7EC5AD4E-53F8-4120-A5A6-C086D4680765}" destId="{1D9BFACB-5C3C-4BDC-B625-FC9C803F5BB1}" srcOrd="3" destOrd="0" presId="urn:microsoft.com/office/officeart/2011/layout/RadialPictureList"/>
    <dgm:cxn modelId="{0EF61FFD-13BE-440E-9056-C0608AD84D04}" type="presParOf" srcId="{7EC5AD4E-53F8-4120-A5A6-C086D4680765}" destId="{8165F6E5-C08B-41CF-BBD4-A50F22CAFF31}" srcOrd="4" destOrd="0" presId="urn:microsoft.com/office/officeart/2011/layout/RadialPictureList"/>
    <dgm:cxn modelId="{E8B39263-9EBA-40AF-81BB-F55870BADDAD}" type="presParOf" srcId="{8165F6E5-C08B-41CF-BBD4-A50F22CAFF31}" destId="{18E12D9B-A99A-451B-93B5-FBABA04D39E7}" srcOrd="0" destOrd="0" presId="urn:microsoft.com/office/officeart/2011/layout/RadialPictureList"/>
    <dgm:cxn modelId="{DFCBB9C9-A092-46CB-82EF-074BA0627997}" type="presParOf" srcId="{7EC5AD4E-53F8-4120-A5A6-C086D4680765}" destId="{5717F013-9EA5-468B-82D1-21A614D8E3B8}" srcOrd="5" destOrd="0" presId="urn:microsoft.com/office/officeart/2011/layout/RadialPictureList"/>
    <dgm:cxn modelId="{98DD6297-97E3-4281-ACE8-EF499C6DD8B3}" type="presParOf" srcId="{7EC5AD4E-53F8-4120-A5A6-C086D4680765}" destId="{7332513E-3D53-464F-AC3C-56C98E597658}" srcOrd="6" destOrd="0" presId="urn:microsoft.com/office/officeart/2011/layout/RadialPictureList"/>
    <dgm:cxn modelId="{09C0ACD9-FEBE-4835-9E02-4D2171680F4D}" type="presParOf" srcId="{7332513E-3D53-464F-AC3C-56C98E597658}" destId="{FF40A139-D292-4F05-BDDD-CCE199CD236F}" srcOrd="0" destOrd="0" presId="urn:microsoft.com/office/officeart/2011/layout/RadialPictureList"/>
    <dgm:cxn modelId="{E3C7E4E6-24C9-42C9-9C13-77F36E06377B}" type="presParOf" srcId="{7EC5AD4E-53F8-4120-A5A6-C086D4680765}" destId="{F0C52960-1751-4419-8C7E-E8A1BD6CA145}" srcOrd="7" destOrd="0" presId="urn:microsoft.com/office/officeart/2011/layout/RadialPictureList"/>
    <dgm:cxn modelId="{0A21EA7E-8F8D-421B-B37B-161CE51C379F}" type="presParOf" srcId="{7EC5AD4E-53F8-4120-A5A6-C086D4680765}" destId="{255C1F47-86D5-48B3-9A1E-B746970B7FE4}" srcOrd="8" destOrd="0" presId="urn:microsoft.com/office/officeart/2011/layout/RadialPictureList"/>
    <dgm:cxn modelId="{88786635-0D59-460D-BFB5-44D56BAB8709}" type="presParOf" srcId="{255C1F47-86D5-48B3-9A1E-B746970B7FE4}" destId="{C8021F81-4448-4D9F-94CF-90BE8F233010}" srcOrd="0" destOrd="0" presId="urn:microsoft.com/office/officeart/2011/layout/RadialPictureList"/>
    <dgm:cxn modelId="{C2C81773-6CEC-4C86-A99C-667169F177CA}" type="presParOf" srcId="{7EC5AD4E-53F8-4120-A5A6-C086D4680765}" destId="{D392DC79-FAC3-437F-8181-050C98AF3726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833BF3-B007-44B5-98C4-BC464DFEE96B}">
      <dsp:nvSpPr>
        <dsp:cNvPr id="0" name=""/>
        <dsp:cNvSpPr/>
      </dsp:nvSpPr>
      <dsp:spPr>
        <a:xfrm>
          <a:off x="758043" y="491"/>
          <a:ext cx="1858791" cy="1280707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08D0FE-B412-4194-BFA1-CA4C48949496}">
      <dsp:nvSpPr>
        <dsp:cNvPr id="0" name=""/>
        <dsp:cNvSpPr/>
      </dsp:nvSpPr>
      <dsp:spPr>
        <a:xfrm>
          <a:off x="758043" y="1281198"/>
          <a:ext cx="1858791" cy="689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Backrests</a:t>
          </a:r>
          <a:endParaRPr lang="en-US" sz="1900" kern="1200" dirty="0"/>
        </a:p>
      </dsp:txBody>
      <dsp:txXfrm>
        <a:off x="758043" y="1281198"/>
        <a:ext cx="1858791" cy="689611"/>
      </dsp:txXfrm>
    </dsp:sp>
    <dsp:sp modelId="{AB823E9F-84C4-4B51-848B-7B68C2DFB242}">
      <dsp:nvSpPr>
        <dsp:cNvPr id="0" name=""/>
        <dsp:cNvSpPr/>
      </dsp:nvSpPr>
      <dsp:spPr>
        <a:xfrm>
          <a:off x="2802792" y="491"/>
          <a:ext cx="1858791" cy="1280707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E0B5F8-EA35-4144-A52C-C72FD3C20DC6}">
      <dsp:nvSpPr>
        <dsp:cNvPr id="0" name=""/>
        <dsp:cNvSpPr/>
      </dsp:nvSpPr>
      <dsp:spPr>
        <a:xfrm>
          <a:off x="2802792" y="1281198"/>
          <a:ext cx="1858791" cy="689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Bed/Foot Cradles</a:t>
          </a:r>
          <a:endParaRPr lang="en-US" sz="1900" kern="1200" dirty="0"/>
        </a:p>
      </dsp:txBody>
      <dsp:txXfrm>
        <a:off x="2802792" y="1281198"/>
        <a:ext cx="1858791" cy="689611"/>
      </dsp:txXfrm>
    </dsp:sp>
    <dsp:sp modelId="{B968D080-2225-46BD-89CC-681E125DCD8C}">
      <dsp:nvSpPr>
        <dsp:cNvPr id="0" name=""/>
        <dsp:cNvSpPr/>
      </dsp:nvSpPr>
      <dsp:spPr>
        <a:xfrm>
          <a:off x="4847541" y="491"/>
          <a:ext cx="1858791" cy="1280707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18AFBC-2A08-41E2-90EB-0EF2E9C5066B}">
      <dsp:nvSpPr>
        <dsp:cNvPr id="0" name=""/>
        <dsp:cNvSpPr/>
      </dsp:nvSpPr>
      <dsp:spPr>
        <a:xfrm>
          <a:off x="4847541" y="1281198"/>
          <a:ext cx="1858791" cy="689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Draw Sheets</a:t>
          </a:r>
          <a:endParaRPr lang="en-US" sz="1900" kern="1200" dirty="0"/>
        </a:p>
      </dsp:txBody>
      <dsp:txXfrm>
        <a:off x="4847541" y="1281198"/>
        <a:ext cx="1858791" cy="689611"/>
      </dsp:txXfrm>
    </dsp:sp>
    <dsp:sp modelId="{9DFFCAE7-CC51-43E5-A1DC-527C7D683E29}">
      <dsp:nvSpPr>
        <dsp:cNvPr id="0" name=""/>
        <dsp:cNvSpPr/>
      </dsp:nvSpPr>
      <dsp:spPr>
        <a:xfrm>
          <a:off x="6892289" y="491"/>
          <a:ext cx="1858791" cy="1280707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8D361D-65AB-4506-A8AB-D4FCD39423EE}">
      <dsp:nvSpPr>
        <dsp:cNvPr id="0" name=""/>
        <dsp:cNvSpPr/>
      </dsp:nvSpPr>
      <dsp:spPr>
        <a:xfrm>
          <a:off x="6892289" y="1281198"/>
          <a:ext cx="1858791" cy="689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Footboards</a:t>
          </a:r>
          <a:endParaRPr lang="en-US" sz="1900" kern="1200" dirty="0"/>
        </a:p>
      </dsp:txBody>
      <dsp:txXfrm>
        <a:off x="6892289" y="1281198"/>
        <a:ext cx="1858791" cy="689611"/>
      </dsp:txXfrm>
    </dsp:sp>
    <dsp:sp modelId="{6B54A029-AF58-415D-AABD-B564398A959B}">
      <dsp:nvSpPr>
        <dsp:cNvPr id="0" name=""/>
        <dsp:cNvSpPr/>
      </dsp:nvSpPr>
      <dsp:spPr>
        <a:xfrm>
          <a:off x="758043" y="2156689"/>
          <a:ext cx="1858791" cy="1280707"/>
        </a:xfrm>
        <a:prstGeom prst="round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80FE0F-C322-4CF4-9C8E-2322E06143EA}">
      <dsp:nvSpPr>
        <dsp:cNvPr id="0" name=""/>
        <dsp:cNvSpPr/>
      </dsp:nvSpPr>
      <dsp:spPr>
        <a:xfrm>
          <a:off x="758043" y="3437396"/>
          <a:ext cx="1858791" cy="689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Handrolls</a:t>
          </a:r>
          <a:endParaRPr lang="en-US" sz="1900" kern="1200" dirty="0"/>
        </a:p>
      </dsp:txBody>
      <dsp:txXfrm>
        <a:off x="758043" y="3437396"/>
        <a:ext cx="1858791" cy="689611"/>
      </dsp:txXfrm>
    </dsp:sp>
    <dsp:sp modelId="{A9ECEDE4-6BD2-4BC7-BC3F-04A3E56D3C39}">
      <dsp:nvSpPr>
        <dsp:cNvPr id="0" name=""/>
        <dsp:cNvSpPr/>
      </dsp:nvSpPr>
      <dsp:spPr>
        <a:xfrm>
          <a:off x="2802792" y="2156689"/>
          <a:ext cx="1858791" cy="1280707"/>
        </a:xfrm>
        <a:prstGeom prst="round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CCDA4-C849-4403-BE89-5CE4F299A940}">
      <dsp:nvSpPr>
        <dsp:cNvPr id="0" name=""/>
        <dsp:cNvSpPr/>
      </dsp:nvSpPr>
      <dsp:spPr>
        <a:xfrm>
          <a:off x="2802792" y="3437396"/>
          <a:ext cx="1858791" cy="689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Orthotic Device</a:t>
          </a:r>
          <a:endParaRPr lang="en-US" sz="1900" kern="1200" dirty="0"/>
        </a:p>
      </dsp:txBody>
      <dsp:txXfrm>
        <a:off x="2802792" y="3437396"/>
        <a:ext cx="1858791" cy="689611"/>
      </dsp:txXfrm>
    </dsp:sp>
    <dsp:sp modelId="{1F96D4D9-4D0E-46BD-9032-AB20620BDE0C}">
      <dsp:nvSpPr>
        <dsp:cNvPr id="0" name=""/>
        <dsp:cNvSpPr/>
      </dsp:nvSpPr>
      <dsp:spPr>
        <a:xfrm>
          <a:off x="4847541" y="2156689"/>
          <a:ext cx="1858791" cy="1280707"/>
        </a:xfrm>
        <a:prstGeom prst="roundRect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225777-3FC1-4A77-9D91-5D9678A877D3}">
      <dsp:nvSpPr>
        <dsp:cNvPr id="0" name=""/>
        <dsp:cNvSpPr/>
      </dsp:nvSpPr>
      <dsp:spPr>
        <a:xfrm>
          <a:off x="4847541" y="3437396"/>
          <a:ext cx="1858791" cy="689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Trochanter Rolls</a:t>
          </a:r>
          <a:endParaRPr lang="en-US" sz="1900" kern="1200" dirty="0"/>
        </a:p>
      </dsp:txBody>
      <dsp:txXfrm>
        <a:off x="4847541" y="3437396"/>
        <a:ext cx="1858791" cy="689611"/>
      </dsp:txXfrm>
    </dsp:sp>
    <dsp:sp modelId="{2860C27B-A482-4104-AB26-5F7F59C1298A}">
      <dsp:nvSpPr>
        <dsp:cNvPr id="0" name=""/>
        <dsp:cNvSpPr/>
      </dsp:nvSpPr>
      <dsp:spPr>
        <a:xfrm>
          <a:off x="6892289" y="2156689"/>
          <a:ext cx="1858791" cy="1280707"/>
        </a:xfrm>
        <a:prstGeom prst="roundRect">
          <a:avLst/>
        </a:prstGeom>
        <a:blipFill rotWithShape="1">
          <a:blip xmlns:r="http://schemas.openxmlformats.org/officeDocument/2006/relationships" r:embed="rId8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C52B37-5858-4FCD-A182-A212B45EC6E5}">
      <dsp:nvSpPr>
        <dsp:cNvPr id="0" name=""/>
        <dsp:cNvSpPr/>
      </dsp:nvSpPr>
      <dsp:spPr>
        <a:xfrm>
          <a:off x="6892289" y="3437396"/>
          <a:ext cx="1858791" cy="689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Knee Pillow</a:t>
          </a:r>
          <a:endParaRPr lang="en-US" sz="1900" kern="1200" dirty="0"/>
        </a:p>
      </dsp:txBody>
      <dsp:txXfrm>
        <a:off x="6892289" y="3437396"/>
        <a:ext cx="1858791" cy="6896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94427-137F-46EF-9A5A-8AF024CBD575}">
      <dsp:nvSpPr>
        <dsp:cNvPr id="0" name=""/>
        <dsp:cNvSpPr/>
      </dsp:nvSpPr>
      <dsp:spPr>
        <a:xfrm>
          <a:off x="959" y="1593009"/>
          <a:ext cx="2698857" cy="13494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Partial bath</a:t>
          </a:r>
          <a:endParaRPr lang="en-US" sz="2900" kern="1200" dirty="0"/>
        </a:p>
      </dsp:txBody>
      <dsp:txXfrm>
        <a:off x="40482" y="1632532"/>
        <a:ext cx="2619811" cy="1270382"/>
      </dsp:txXfrm>
    </dsp:sp>
    <dsp:sp modelId="{CBCDE3C2-9110-4518-AF65-BAB0A3B65FAA}">
      <dsp:nvSpPr>
        <dsp:cNvPr id="0" name=""/>
        <dsp:cNvSpPr/>
      </dsp:nvSpPr>
      <dsp:spPr>
        <a:xfrm rot="19457599">
          <a:off x="2574858" y="1859812"/>
          <a:ext cx="1329461" cy="39902"/>
        </a:xfrm>
        <a:custGeom>
          <a:avLst/>
          <a:gdLst/>
          <a:ahLst/>
          <a:cxnLst/>
          <a:rect l="0" t="0" r="0" b="0"/>
          <a:pathLst>
            <a:path>
              <a:moveTo>
                <a:pt x="0" y="19951"/>
              </a:moveTo>
              <a:lnTo>
                <a:pt x="1329461" y="199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206352" y="1846526"/>
        <a:ext cx="66473" cy="66473"/>
      </dsp:txXfrm>
    </dsp:sp>
    <dsp:sp modelId="{914AF9B4-F055-4D28-B58E-481E8F7558FC}">
      <dsp:nvSpPr>
        <dsp:cNvPr id="0" name=""/>
        <dsp:cNvSpPr/>
      </dsp:nvSpPr>
      <dsp:spPr>
        <a:xfrm>
          <a:off x="3779360" y="817088"/>
          <a:ext cx="2698857" cy="13494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Face, hands, underarms, perineum</a:t>
          </a:r>
          <a:endParaRPr lang="en-US" sz="2900" kern="1200" dirty="0"/>
        </a:p>
      </dsp:txBody>
      <dsp:txXfrm>
        <a:off x="3818883" y="856611"/>
        <a:ext cx="2619811" cy="1270382"/>
      </dsp:txXfrm>
    </dsp:sp>
    <dsp:sp modelId="{CFA0C54F-0D66-4730-831F-6440C0ABBE26}">
      <dsp:nvSpPr>
        <dsp:cNvPr id="0" name=""/>
        <dsp:cNvSpPr/>
      </dsp:nvSpPr>
      <dsp:spPr>
        <a:xfrm rot="2142401">
          <a:off x="2574858" y="2635733"/>
          <a:ext cx="1329461" cy="39902"/>
        </a:xfrm>
        <a:custGeom>
          <a:avLst/>
          <a:gdLst/>
          <a:ahLst/>
          <a:cxnLst/>
          <a:rect l="0" t="0" r="0" b="0"/>
          <a:pathLst>
            <a:path>
              <a:moveTo>
                <a:pt x="0" y="19951"/>
              </a:moveTo>
              <a:lnTo>
                <a:pt x="1329461" y="199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206352" y="2622448"/>
        <a:ext cx="66473" cy="66473"/>
      </dsp:txXfrm>
    </dsp:sp>
    <dsp:sp modelId="{3A162A86-B055-4C10-A5C7-3922F4449A2B}">
      <dsp:nvSpPr>
        <dsp:cNvPr id="0" name=""/>
        <dsp:cNvSpPr/>
      </dsp:nvSpPr>
      <dsp:spPr>
        <a:xfrm>
          <a:off x="3779360" y="2368931"/>
          <a:ext cx="2698857" cy="13494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EVERY DAY</a:t>
          </a:r>
          <a:endParaRPr lang="en-US" sz="2900" kern="1200" dirty="0"/>
        </a:p>
      </dsp:txBody>
      <dsp:txXfrm>
        <a:off x="3818883" y="2408454"/>
        <a:ext cx="2619811" cy="1270382"/>
      </dsp:txXfrm>
    </dsp:sp>
    <dsp:sp modelId="{DDE12559-B94F-413D-859E-BFBE4DCF361A}">
      <dsp:nvSpPr>
        <dsp:cNvPr id="0" name=""/>
        <dsp:cNvSpPr/>
      </dsp:nvSpPr>
      <dsp:spPr>
        <a:xfrm>
          <a:off x="959" y="3920774"/>
          <a:ext cx="2698857" cy="13494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Complete bath</a:t>
          </a:r>
          <a:endParaRPr lang="en-US" sz="2900" kern="1200" dirty="0"/>
        </a:p>
      </dsp:txBody>
      <dsp:txXfrm>
        <a:off x="40482" y="3960297"/>
        <a:ext cx="2619811" cy="1270382"/>
      </dsp:txXfrm>
    </dsp:sp>
    <dsp:sp modelId="{D6C032B6-A357-415B-87A9-6B973B05C134}">
      <dsp:nvSpPr>
        <dsp:cNvPr id="0" name=""/>
        <dsp:cNvSpPr/>
      </dsp:nvSpPr>
      <dsp:spPr>
        <a:xfrm>
          <a:off x="2699817" y="4575538"/>
          <a:ext cx="1079543" cy="39902"/>
        </a:xfrm>
        <a:custGeom>
          <a:avLst/>
          <a:gdLst/>
          <a:ahLst/>
          <a:cxnLst/>
          <a:rect l="0" t="0" r="0" b="0"/>
          <a:pathLst>
            <a:path>
              <a:moveTo>
                <a:pt x="0" y="19951"/>
              </a:moveTo>
              <a:lnTo>
                <a:pt x="1079543" y="199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212600" y="4568500"/>
        <a:ext cx="53977" cy="53977"/>
      </dsp:txXfrm>
    </dsp:sp>
    <dsp:sp modelId="{1E1B2BDB-35C6-48B5-AF1E-412AB736C56A}">
      <dsp:nvSpPr>
        <dsp:cNvPr id="0" name=""/>
        <dsp:cNvSpPr/>
      </dsp:nvSpPr>
      <dsp:spPr>
        <a:xfrm>
          <a:off x="3779360" y="3920774"/>
          <a:ext cx="2698857" cy="13494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Less often</a:t>
          </a:r>
          <a:endParaRPr lang="en-US" sz="2900" kern="1200" dirty="0"/>
        </a:p>
      </dsp:txBody>
      <dsp:txXfrm>
        <a:off x="3818883" y="3960297"/>
        <a:ext cx="2619811" cy="12703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561B1E-DA48-4D66-A9FC-BF2A50D8AF69}">
      <dsp:nvSpPr>
        <dsp:cNvPr id="0" name=""/>
        <dsp:cNvSpPr/>
      </dsp:nvSpPr>
      <dsp:spPr>
        <a:xfrm>
          <a:off x="1412028" y="1513388"/>
          <a:ext cx="2370194" cy="23699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Oral Care</a:t>
          </a:r>
          <a:endParaRPr lang="en-US" sz="5500" kern="1200" dirty="0"/>
        </a:p>
      </dsp:txBody>
      <dsp:txXfrm>
        <a:off x="1759135" y="1860464"/>
        <a:ext cx="1675980" cy="1675831"/>
      </dsp:txXfrm>
    </dsp:sp>
    <dsp:sp modelId="{1DEF0D25-32DB-4479-80C3-BC7472331799}">
      <dsp:nvSpPr>
        <dsp:cNvPr id="0" name=""/>
        <dsp:cNvSpPr/>
      </dsp:nvSpPr>
      <dsp:spPr>
        <a:xfrm>
          <a:off x="190048" y="195468"/>
          <a:ext cx="4777271" cy="4979834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ED2632-AEA8-4664-871E-C777D5C0BB0F}">
      <dsp:nvSpPr>
        <dsp:cNvPr id="0" name=""/>
        <dsp:cNvSpPr/>
      </dsp:nvSpPr>
      <dsp:spPr>
        <a:xfrm>
          <a:off x="3147573" y="0"/>
          <a:ext cx="1269995" cy="126973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9BFACB-5C3C-4BDC-B625-FC9C803F5BB1}">
      <dsp:nvSpPr>
        <dsp:cNvPr id="0" name=""/>
        <dsp:cNvSpPr/>
      </dsp:nvSpPr>
      <dsp:spPr>
        <a:xfrm>
          <a:off x="4514297" y="16243"/>
          <a:ext cx="1700054" cy="1229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500" kern="1200" dirty="0" smtClean="0"/>
            <a:t>Brushing</a:t>
          </a:r>
          <a:endParaRPr lang="en-US" sz="2500" kern="1200" dirty="0"/>
        </a:p>
      </dsp:txBody>
      <dsp:txXfrm>
        <a:off x="4514297" y="16243"/>
        <a:ext cx="1700054" cy="1229120"/>
      </dsp:txXfrm>
    </dsp:sp>
    <dsp:sp modelId="{18E12D9B-A99A-451B-93B5-FBABA04D39E7}">
      <dsp:nvSpPr>
        <dsp:cNvPr id="0" name=""/>
        <dsp:cNvSpPr/>
      </dsp:nvSpPr>
      <dsp:spPr>
        <a:xfrm>
          <a:off x="4085630" y="1182554"/>
          <a:ext cx="1269995" cy="126973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17F013-9EA5-468B-82D1-21A614D8E3B8}">
      <dsp:nvSpPr>
        <dsp:cNvPr id="0" name=""/>
        <dsp:cNvSpPr/>
      </dsp:nvSpPr>
      <dsp:spPr>
        <a:xfrm>
          <a:off x="5448875" y="1204754"/>
          <a:ext cx="1700054" cy="1229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500" kern="1200" dirty="0" smtClean="0"/>
            <a:t>Flossing</a:t>
          </a:r>
          <a:endParaRPr lang="en-US" sz="2500" kern="1200" dirty="0"/>
        </a:p>
      </dsp:txBody>
      <dsp:txXfrm>
        <a:off x="5448875" y="1204754"/>
        <a:ext cx="1700054" cy="1229120"/>
      </dsp:txXfrm>
    </dsp:sp>
    <dsp:sp modelId="{FF40A139-D292-4F05-BDDD-CCE199CD236F}">
      <dsp:nvSpPr>
        <dsp:cNvPr id="0" name=""/>
        <dsp:cNvSpPr/>
      </dsp:nvSpPr>
      <dsp:spPr>
        <a:xfrm>
          <a:off x="4080759" y="2921192"/>
          <a:ext cx="1269995" cy="126973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C52960-1751-4419-8C7E-E8A1BD6CA145}">
      <dsp:nvSpPr>
        <dsp:cNvPr id="0" name=""/>
        <dsp:cNvSpPr/>
      </dsp:nvSpPr>
      <dsp:spPr>
        <a:xfrm>
          <a:off x="5448875" y="2941767"/>
          <a:ext cx="1700054" cy="1229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500" kern="1200" dirty="0" smtClean="0"/>
            <a:t>Dentures</a:t>
          </a:r>
          <a:endParaRPr lang="en-US" sz="2500" kern="1200" dirty="0"/>
        </a:p>
      </dsp:txBody>
      <dsp:txXfrm>
        <a:off x="5448875" y="2941767"/>
        <a:ext cx="1700054" cy="1229120"/>
      </dsp:txXfrm>
    </dsp:sp>
    <dsp:sp modelId="{C8021F81-4448-4D9F-94CF-90BE8F233010}">
      <dsp:nvSpPr>
        <dsp:cNvPr id="0" name=""/>
        <dsp:cNvSpPr/>
      </dsp:nvSpPr>
      <dsp:spPr>
        <a:xfrm>
          <a:off x="3147573" y="4144898"/>
          <a:ext cx="1269995" cy="1269730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92DC79-FAC3-437F-8181-050C98AF3726}">
      <dsp:nvSpPr>
        <dsp:cNvPr id="0" name=""/>
        <dsp:cNvSpPr/>
      </dsp:nvSpPr>
      <dsp:spPr>
        <a:xfrm>
          <a:off x="4514297" y="4170888"/>
          <a:ext cx="1700054" cy="1229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500" kern="1200" dirty="0" smtClean="0"/>
            <a:t>Unconscious</a:t>
          </a:r>
          <a:endParaRPr lang="en-US" sz="2500" kern="1200" dirty="0"/>
        </a:p>
      </dsp:txBody>
      <dsp:txXfrm>
        <a:off x="4514297" y="4170888"/>
        <a:ext cx="1700054" cy="1229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9/8/2016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9/8/2016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11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22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9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790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65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48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72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625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110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94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0"/>
            <a:ext cx="12188826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-1" y="5102352"/>
            <a:ext cx="12188826" cy="17556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286000"/>
            <a:ext cx="9601200" cy="1517904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74320"/>
            <a:ext cx="12192000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FD0-C37A-4F50-8F3B-5FA0D9D0B42F}" type="datetimeFigureOut">
              <a:rPr lang="en-US"/>
              <a:t>9/8/2016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30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9/8/2016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9/8/2016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88826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9/8/2016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9/8/2016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1752" y="502920"/>
            <a:ext cx="670255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9/8/2016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83680"/>
            <a:ext cx="12188826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9/8/2016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Personal Care Skills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61">
        <p:fade/>
      </p:transition>
    </mc:Choice>
    <mc:Fallback xmlns="">
      <p:transition spd="med" advTm="36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Personal cares</a:t>
            </a:r>
          </a:p>
          <a:p>
            <a:r>
              <a:rPr lang="en-US" dirty="0" smtClean="0"/>
              <a:t>Skin care</a:t>
            </a:r>
          </a:p>
          <a:p>
            <a:r>
              <a:rPr lang="en-US" dirty="0" smtClean="0"/>
              <a:t>Bathing</a:t>
            </a:r>
          </a:p>
          <a:p>
            <a:r>
              <a:rPr lang="en-US" dirty="0" smtClean="0"/>
              <a:t>Grooming</a:t>
            </a:r>
          </a:p>
          <a:p>
            <a:r>
              <a:rPr lang="en-US" dirty="0" smtClean="0"/>
              <a:t>Dressing</a:t>
            </a:r>
          </a:p>
          <a:p>
            <a:r>
              <a:rPr lang="en-US" smtClean="0"/>
              <a:t>Oral care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4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 personal care of residents</a:t>
            </a:r>
          </a:p>
          <a:p>
            <a:r>
              <a:rPr lang="en-US" dirty="0" smtClean="0"/>
              <a:t>Identify guidelines for</a:t>
            </a:r>
          </a:p>
          <a:p>
            <a:pPr lvl="1"/>
            <a:r>
              <a:rPr lang="en-US" dirty="0" smtClean="0"/>
              <a:t>Providing skin care and preventing pressure ulcers</a:t>
            </a:r>
          </a:p>
          <a:p>
            <a:pPr lvl="1"/>
            <a:r>
              <a:rPr lang="en-US" dirty="0" smtClean="0"/>
              <a:t>Assisting with bathing</a:t>
            </a:r>
          </a:p>
          <a:p>
            <a:pPr lvl="1"/>
            <a:r>
              <a:rPr lang="en-US" dirty="0" smtClean="0"/>
              <a:t>Assisting with grooming</a:t>
            </a:r>
          </a:p>
          <a:p>
            <a:pPr lvl="1"/>
            <a:r>
              <a:rPr lang="en-US" dirty="0" smtClean="0"/>
              <a:t>Assisting with dressing</a:t>
            </a:r>
          </a:p>
          <a:p>
            <a:pPr lvl="1"/>
            <a:r>
              <a:rPr lang="en-US" dirty="0" smtClean="0"/>
              <a:t>Proper oral care, including dentures </a:t>
            </a:r>
          </a:p>
        </p:txBody>
      </p:sp>
    </p:spTree>
    <p:extLst>
      <p:ext uri="{BB962C8B-B14F-4D97-AF65-F5344CB8AC3E}">
        <p14:creationId xmlns:p14="http://schemas.microsoft.com/office/powerpoint/2010/main" val="3996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Care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Promote respect, dignity, and privacy</a:t>
            </a:r>
          </a:p>
          <a:p>
            <a:pPr lvl="1"/>
            <a:r>
              <a:rPr lang="en-US" dirty="0" smtClean="0"/>
              <a:t>Encourage participation</a:t>
            </a:r>
          </a:p>
          <a:p>
            <a:pPr lvl="1"/>
            <a:r>
              <a:rPr lang="en-US" dirty="0" smtClean="0"/>
              <a:t>Knock and wait for permission to enter</a:t>
            </a:r>
          </a:p>
          <a:p>
            <a:pPr lvl="1"/>
            <a:r>
              <a:rPr lang="en-US" dirty="0" smtClean="0"/>
              <a:t>Allow for privacy</a:t>
            </a:r>
          </a:p>
          <a:p>
            <a:pPr lvl="1"/>
            <a:r>
              <a:rPr lang="en-US" dirty="0" smtClean="0"/>
              <a:t>Respect private time and personal things</a:t>
            </a:r>
          </a:p>
          <a:p>
            <a:pPr lvl="1"/>
            <a:r>
              <a:rPr lang="en-US" dirty="0" smtClean="0"/>
              <a:t>Keep covered when possible</a:t>
            </a:r>
          </a:p>
          <a:p>
            <a:pPr lvl="1"/>
            <a:r>
              <a:rPr lang="en-US" dirty="0" smtClean="0"/>
              <a:t>Do NOT interrupt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04482" y="1721685"/>
            <a:ext cx="4045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</a:t>
            </a:r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ersonal care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11084" y="2645015"/>
            <a:ext cx="24320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hygiene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2355" y="3568345"/>
            <a:ext cx="39238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perineal care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28305" y="4491675"/>
            <a:ext cx="29285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grooming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29435" y="5415005"/>
            <a:ext cx="16097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ADLs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026" name="Picture 2" descr="Image result for personal care elderl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701" y="4953340"/>
            <a:ext cx="4572001" cy="117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6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Skin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Basic guidelines</a:t>
            </a:r>
          </a:p>
          <a:p>
            <a:pPr lvl="1"/>
            <a:r>
              <a:rPr lang="en-US" dirty="0" smtClean="0"/>
              <a:t>Report skin changes</a:t>
            </a:r>
          </a:p>
          <a:p>
            <a:pPr lvl="1"/>
            <a:r>
              <a:rPr lang="en-US" dirty="0" smtClean="0"/>
              <a:t>Keep skin clean and dry</a:t>
            </a:r>
          </a:p>
          <a:p>
            <a:pPr lvl="1"/>
            <a:r>
              <a:rPr lang="en-US" dirty="0" smtClean="0"/>
              <a:t>Reposition at least every 2 hours</a:t>
            </a:r>
          </a:p>
          <a:p>
            <a:pPr lvl="1"/>
            <a:r>
              <a:rPr lang="en-US" dirty="0" smtClean="0"/>
              <a:t>Incontinent care</a:t>
            </a:r>
          </a:p>
          <a:p>
            <a:pPr lvl="1"/>
            <a:r>
              <a:rPr lang="en-US" dirty="0" smtClean="0"/>
              <a:t>Be gentle</a:t>
            </a:r>
          </a:p>
          <a:p>
            <a:pPr lvl="1"/>
            <a:r>
              <a:rPr lang="en-US" dirty="0" smtClean="0"/>
              <a:t>Skin folds</a:t>
            </a:r>
          </a:p>
          <a:p>
            <a:pPr lvl="1"/>
            <a:r>
              <a:rPr lang="en-US" dirty="0" smtClean="0"/>
              <a:t>Encourage proper nutrition</a:t>
            </a:r>
            <a:endParaRPr lang="en-US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137" y="389107"/>
            <a:ext cx="4387786" cy="5831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Image result for skin breakdow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703" y="5135125"/>
            <a:ext cx="492442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62507" y="777454"/>
            <a:ext cx="33282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prevention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85904" y="83218"/>
            <a:ext cx="45048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ressure ulcers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318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Positioning Devices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0870429"/>
              </p:ext>
            </p:extLst>
          </p:nvPr>
        </p:nvGraphicFramePr>
        <p:xfrm>
          <a:off x="1341438" y="1901825"/>
          <a:ext cx="9509125" cy="412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670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833BF3-B007-44B5-98C4-BC464DFEE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39833BF3-B007-44B5-98C4-BC464DFEE9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39833BF3-B007-44B5-98C4-BC464DFEE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39833BF3-B007-44B5-98C4-BC464DFEE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08D0FE-B412-4194-BFA1-CA4C489494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dgm id="{4A08D0FE-B412-4194-BFA1-CA4C489494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graphicEl>
                                              <a:dgm id="{4A08D0FE-B412-4194-BFA1-CA4C489494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graphicEl>
                                              <a:dgm id="{4A08D0FE-B412-4194-BFA1-CA4C489494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823E9F-84C4-4B51-848B-7B68C2DFB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AB823E9F-84C4-4B51-848B-7B68C2DFB2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dgm id="{AB823E9F-84C4-4B51-848B-7B68C2DFB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dgm id="{AB823E9F-84C4-4B51-848B-7B68C2DFB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E0B5F8-EA35-4144-A52C-C72FD3C20D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graphicEl>
                                              <a:dgm id="{96E0B5F8-EA35-4144-A52C-C72FD3C20D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graphicEl>
                                              <a:dgm id="{96E0B5F8-EA35-4144-A52C-C72FD3C20D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graphicEl>
                                              <a:dgm id="{96E0B5F8-EA35-4144-A52C-C72FD3C20D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68D080-2225-46BD-89CC-681E125DC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B968D080-2225-46BD-89CC-681E125DCD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dgm id="{B968D080-2225-46BD-89CC-681E125DC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graphicEl>
                                              <a:dgm id="{B968D080-2225-46BD-89CC-681E125DC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C18AFBC-2A08-41E2-90EB-0EF2E9C50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graphicEl>
                                              <a:dgm id="{2C18AFBC-2A08-41E2-90EB-0EF2E9C506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graphicEl>
                                              <a:dgm id="{2C18AFBC-2A08-41E2-90EB-0EF2E9C50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graphicEl>
                                              <a:dgm id="{2C18AFBC-2A08-41E2-90EB-0EF2E9C50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DFFCAE7-CC51-43E5-A1DC-527C7D683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graphicEl>
                                              <a:dgm id="{9DFFCAE7-CC51-43E5-A1DC-527C7D683E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9DFFCAE7-CC51-43E5-A1DC-527C7D683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graphicEl>
                                              <a:dgm id="{9DFFCAE7-CC51-43E5-A1DC-527C7D683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D361D-65AB-4506-A8AB-D4FCD3942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graphicEl>
                                              <a:dgm id="{428D361D-65AB-4506-A8AB-D4FCD39423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graphicEl>
                                              <a:dgm id="{428D361D-65AB-4506-A8AB-D4FCD3942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graphicEl>
                                              <a:dgm id="{428D361D-65AB-4506-A8AB-D4FCD3942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54A029-AF58-415D-AABD-B564398A95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graphicEl>
                                              <a:dgm id="{6B54A029-AF58-415D-AABD-B564398A95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graphicEl>
                                              <a:dgm id="{6B54A029-AF58-415D-AABD-B564398A95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graphicEl>
                                              <a:dgm id="{6B54A029-AF58-415D-AABD-B564398A95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80FE0F-C322-4CF4-9C8E-2322E06143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graphicEl>
                                              <a:dgm id="{E380FE0F-C322-4CF4-9C8E-2322E06143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graphicEl>
                                              <a:dgm id="{E380FE0F-C322-4CF4-9C8E-2322E06143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graphicEl>
                                              <a:dgm id="{E380FE0F-C322-4CF4-9C8E-2322E06143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ECEDE4-6BD2-4BC7-BC3F-04A3E56D3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>
                                            <p:graphicEl>
                                              <a:dgm id="{A9ECEDE4-6BD2-4BC7-BC3F-04A3E56D3C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graphicEl>
                                              <a:dgm id="{A9ECEDE4-6BD2-4BC7-BC3F-04A3E56D3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graphicEl>
                                              <a:dgm id="{A9ECEDE4-6BD2-4BC7-BC3F-04A3E56D3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6CCDA4-C849-4403-BE89-5CE4F299A9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>
                                            <p:graphicEl>
                                              <a:dgm id="{846CCDA4-C849-4403-BE89-5CE4F299A9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graphicEl>
                                              <a:dgm id="{846CCDA4-C849-4403-BE89-5CE4F299A9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graphicEl>
                                              <a:dgm id="{846CCDA4-C849-4403-BE89-5CE4F299A9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F96D4D9-4D0E-46BD-9032-AB20620BD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>
                                            <p:graphicEl>
                                              <a:dgm id="{1F96D4D9-4D0E-46BD-9032-AB20620BDE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graphicEl>
                                              <a:dgm id="{1F96D4D9-4D0E-46BD-9032-AB20620BD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graphicEl>
                                              <a:dgm id="{1F96D4D9-4D0E-46BD-9032-AB20620BD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2225777-3FC1-4A77-9D91-5D9678A87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">
                                            <p:graphicEl>
                                              <a:dgm id="{12225777-3FC1-4A77-9D91-5D9678A877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>
                                            <p:graphicEl>
                                              <a:dgm id="{12225777-3FC1-4A77-9D91-5D9678A87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graphicEl>
                                              <a:dgm id="{12225777-3FC1-4A77-9D91-5D9678A87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860C27B-A482-4104-AB26-5F7F59C12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">
                                            <p:graphicEl>
                                              <a:dgm id="{2860C27B-A482-4104-AB26-5F7F59C129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graphicEl>
                                              <a:dgm id="{2860C27B-A482-4104-AB26-5F7F59C12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>
                                            <p:graphicEl>
                                              <a:dgm id="{2860C27B-A482-4104-AB26-5F7F59C12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DC52B37-5858-4FCD-A182-A212B45EC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">
                                            <p:graphicEl>
                                              <a:dgm id="{7DC52B37-5858-4FCD-A182-A212B45EC6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">
                                            <p:graphicEl>
                                              <a:dgm id="{7DC52B37-5858-4FCD-A182-A212B45EC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>
                                            <p:graphicEl>
                                              <a:dgm id="{7DC52B37-5858-4FCD-A182-A212B45EC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3401782"/>
          </a:xfrm>
        </p:spPr>
        <p:txBody>
          <a:bodyPr/>
          <a:lstStyle/>
          <a:p>
            <a:r>
              <a:rPr lang="en-US" dirty="0" smtClean="0"/>
              <a:t>Basic guidelines</a:t>
            </a:r>
          </a:p>
          <a:p>
            <a:pPr lvl="1"/>
            <a:r>
              <a:rPr lang="en-US" dirty="0" smtClean="0"/>
              <a:t>Be gentle</a:t>
            </a:r>
          </a:p>
          <a:p>
            <a:pPr lvl="1"/>
            <a:r>
              <a:rPr lang="en-US" dirty="0" smtClean="0"/>
              <a:t>Room temperature</a:t>
            </a:r>
          </a:p>
          <a:p>
            <a:pPr lvl="1"/>
            <a:r>
              <a:rPr lang="en-US" dirty="0" smtClean="0"/>
              <a:t>Water temperature</a:t>
            </a:r>
          </a:p>
          <a:p>
            <a:pPr lvl="1"/>
            <a:r>
              <a:rPr lang="en-US" dirty="0" smtClean="0"/>
              <a:t>Do NOT leave the resident alone</a:t>
            </a:r>
          </a:p>
          <a:p>
            <a:pPr lvl="1"/>
            <a:r>
              <a:rPr lang="en-US" dirty="0" smtClean="0"/>
              <a:t>Make sure all soap is removed</a:t>
            </a:r>
          </a:p>
          <a:p>
            <a:pPr lvl="1"/>
            <a:r>
              <a:rPr lang="en-US" dirty="0" smtClean="0"/>
              <a:t>Follow the care plan schedule</a:t>
            </a:r>
          </a:p>
          <a:p>
            <a:pPr lvl="1"/>
            <a:r>
              <a:rPr lang="en-US" dirty="0" smtClean="0"/>
              <a:t>Remember: health &amp; relaxation</a:t>
            </a:r>
            <a:endParaRPr lang="en-US" dirty="0"/>
          </a:p>
        </p:txBody>
      </p:sp>
      <p:pic>
        <p:nvPicPr>
          <p:cNvPr id="3074" name="Picture 2" descr="Image result for bathing elder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33" y="4093028"/>
            <a:ext cx="1552785" cy="232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821835089"/>
              </p:ext>
            </p:extLst>
          </p:nvPr>
        </p:nvGraphicFramePr>
        <p:xfrm>
          <a:off x="5538651" y="174172"/>
          <a:ext cx="6479178" cy="6087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ectangle 9"/>
          <p:cNvSpPr/>
          <p:nvPr/>
        </p:nvSpPr>
        <p:spPr>
          <a:xfrm>
            <a:off x="8868653" y="5745369"/>
            <a:ext cx="33233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</a:t>
            </a:r>
            <a:r>
              <a:rPr lang="en-U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kills video</a:t>
            </a:r>
            <a:endParaRPr 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773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4B94427-137F-46EF-9A5A-8AF024CBD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>
                                            <p:graphicEl>
                                              <a:dgm id="{44B94427-137F-46EF-9A5A-8AF024CBD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44B94427-137F-46EF-9A5A-8AF024CBD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BCDE3C2-9110-4518-AF65-BAB0A3B65F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>
                                            <p:graphicEl>
                                              <a:dgm id="{CBCDE3C2-9110-4518-AF65-BAB0A3B65F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>
                                            <p:graphicEl>
                                              <a:dgm id="{CBCDE3C2-9110-4518-AF65-BAB0A3B65F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14AF9B4-F055-4D28-B58E-481E8F7558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>
                                            <p:graphicEl>
                                              <a:dgm id="{914AF9B4-F055-4D28-B58E-481E8F7558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>
                                            <p:graphicEl>
                                              <a:dgm id="{914AF9B4-F055-4D28-B58E-481E8F7558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FA0C54F-0D66-4730-831F-6440C0ABBE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">
                                            <p:graphicEl>
                                              <a:dgm id="{CFA0C54F-0D66-4730-831F-6440C0ABBE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>
                                            <p:graphicEl>
                                              <a:dgm id="{CFA0C54F-0D66-4730-831F-6440C0ABBE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A162A86-B055-4C10-A5C7-3922F4449A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>
                                            <p:graphicEl>
                                              <a:dgm id="{3A162A86-B055-4C10-A5C7-3922F4449A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">
                                            <p:graphicEl>
                                              <a:dgm id="{3A162A86-B055-4C10-A5C7-3922F4449A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DE12559-B94F-413D-859E-BFBE4DCF36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">
                                            <p:graphicEl>
                                              <a:dgm id="{DDE12559-B94F-413D-859E-BFBE4DCF36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">
                                            <p:graphicEl>
                                              <a:dgm id="{DDE12559-B94F-413D-859E-BFBE4DCF36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6C032B6-A357-415B-87A9-6B973B05C1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">
                                            <p:graphicEl>
                                              <a:dgm id="{D6C032B6-A357-415B-87A9-6B973B05C1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">
                                            <p:graphicEl>
                                              <a:dgm id="{D6C032B6-A357-415B-87A9-6B973B05C1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E1B2BDB-35C6-48B5-AF1E-412AB736C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">
                                            <p:graphicEl>
                                              <a:dgm id="{1E1B2BDB-35C6-48B5-AF1E-412AB736C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">
                                            <p:graphicEl>
                                              <a:dgm id="{1E1B2BDB-35C6-48B5-AF1E-412AB736C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9" grpId="0" uiExpand="1">
        <p:bldSub>
          <a:bldDgm bld="one"/>
        </p:bldSub>
      </p:bldGraphic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Grooming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Basic guidelines</a:t>
            </a:r>
          </a:p>
          <a:p>
            <a:pPr lvl="1"/>
            <a:r>
              <a:rPr lang="en-US" dirty="0" smtClean="0"/>
              <a:t>Encourage participation</a:t>
            </a:r>
          </a:p>
          <a:p>
            <a:pPr lvl="1"/>
            <a:r>
              <a:rPr lang="en-US" dirty="0" smtClean="0"/>
              <a:t>Allow choices</a:t>
            </a:r>
          </a:p>
          <a:p>
            <a:pPr lvl="1"/>
            <a:r>
              <a:rPr lang="en-US" dirty="0" smtClean="0"/>
              <a:t>Be sensitive, professional and respectful</a:t>
            </a:r>
          </a:p>
          <a:p>
            <a:pPr lvl="1"/>
            <a:r>
              <a:rPr lang="en-US" dirty="0" smtClean="0"/>
              <a:t>Keep feet clean and dry</a:t>
            </a:r>
          </a:p>
          <a:p>
            <a:pPr lvl="1"/>
            <a:r>
              <a:rPr lang="en-US" dirty="0" smtClean="0"/>
              <a:t>Do NOT cut nails, but provide nail care</a:t>
            </a:r>
          </a:p>
          <a:p>
            <a:pPr lvl="1"/>
            <a:r>
              <a:rPr lang="en-US" dirty="0" smtClean="0"/>
              <a:t>Wear gloves when shaving</a:t>
            </a:r>
          </a:p>
          <a:p>
            <a:pPr lvl="1"/>
            <a:r>
              <a:rPr lang="en-US" dirty="0" smtClean="0"/>
              <a:t>Be gentle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868653" y="5745369"/>
            <a:ext cx="33233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</a:t>
            </a:r>
            <a:r>
              <a:rPr lang="en-U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kills video</a:t>
            </a:r>
            <a:endParaRPr 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4098" name="Picture 2" descr="Image result for grooming elderl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22" y="1864153"/>
            <a:ext cx="4572000" cy="305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68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Dressing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Basic guidelines</a:t>
            </a:r>
          </a:p>
          <a:p>
            <a:pPr lvl="1"/>
            <a:r>
              <a:rPr lang="en-US" dirty="0" smtClean="0"/>
              <a:t>Affected side = weaker or involved</a:t>
            </a:r>
          </a:p>
          <a:p>
            <a:pPr lvl="2"/>
            <a:r>
              <a:rPr lang="en-US" dirty="0" smtClean="0"/>
              <a:t>NEVER “bad”</a:t>
            </a:r>
          </a:p>
          <a:p>
            <a:pPr lvl="1"/>
            <a:r>
              <a:rPr lang="en-US" dirty="0" smtClean="0"/>
              <a:t>Start dressing weaker side</a:t>
            </a:r>
          </a:p>
          <a:p>
            <a:pPr lvl="2"/>
            <a:r>
              <a:rPr lang="en-US" dirty="0" smtClean="0"/>
              <a:t>Undressing start with the stronger side</a:t>
            </a:r>
          </a:p>
          <a:p>
            <a:pPr lvl="1"/>
            <a:r>
              <a:rPr lang="en-US" dirty="0" smtClean="0"/>
              <a:t>Allow resident to choose </a:t>
            </a:r>
          </a:p>
          <a:p>
            <a:pPr lvl="1"/>
            <a:r>
              <a:rPr lang="en-US" dirty="0" smtClean="0"/>
              <a:t>Encourage participation</a:t>
            </a:r>
          </a:p>
          <a:p>
            <a:pPr lvl="1"/>
            <a:r>
              <a:rPr lang="en-US" dirty="0" smtClean="0"/>
              <a:t>Provide privacy</a:t>
            </a:r>
          </a:p>
          <a:p>
            <a:pPr lvl="1"/>
            <a:r>
              <a:rPr lang="en-US" dirty="0" smtClean="0"/>
              <a:t>Respect preferences</a:t>
            </a:r>
          </a:p>
          <a:p>
            <a:pPr lvl="1"/>
            <a:r>
              <a:rPr lang="en-US" dirty="0" smtClean="0"/>
              <a:t>Use adaptive aids if needed</a:t>
            </a:r>
          </a:p>
        </p:txBody>
      </p:sp>
      <p:pic>
        <p:nvPicPr>
          <p:cNvPr id="5" name="Picture 2" descr="C:\Users\TCastillo\Dropbox\Editorial\SNAC3\IG\PPT\12\12-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19" y="1901951"/>
            <a:ext cx="4751555" cy="364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868653" y="5745369"/>
            <a:ext cx="33233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</a:t>
            </a:r>
            <a:r>
              <a:rPr lang="en-U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kills video</a:t>
            </a:r>
            <a:endParaRPr 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761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Oral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Basic guidelines</a:t>
            </a:r>
          </a:p>
          <a:p>
            <a:pPr lvl="1"/>
            <a:r>
              <a:rPr lang="en-US" dirty="0" smtClean="0"/>
              <a:t>Provide oral care at least 2 times per day</a:t>
            </a:r>
          </a:p>
          <a:p>
            <a:pPr lvl="1"/>
            <a:r>
              <a:rPr lang="en-US" dirty="0" smtClean="0"/>
              <a:t>Even if there are no teeth, oral care is still needed</a:t>
            </a:r>
          </a:p>
          <a:p>
            <a:pPr lvl="1"/>
            <a:r>
              <a:rPr lang="en-US" dirty="0" smtClean="0"/>
              <a:t>Wear gloves</a:t>
            </a:r>
          </a:p>
          <a:p>
            <a:pPr lvl="1"/>
            <a:r>
              <a:rPr lang="en-US" dirty="0" smtClean="0"/>
              <a:t>Handle dentures with care</a:t>
            </a:r>
          </a:p>
          <a:p>
            <a:pPr lvl="2"/>
            <a:r>
              <a:rPr lang="en-US" dirty="0" smtClean="0"/>
              <a:t>Clean and return or store</a:t>
            </a:r>
          </a:p>
          <a:p>
            <a:pPr lvl="1"/>
            <a:r>
              <a:rPr lang="en-US" dirty="0" smtClean="0"/>
              <a:t>If unconscious:</a:t>
            </a:r>
          </a:p>
          <a:p>
            <a:pPr lvl="2"/>
            <a:r>
              <a:rPr lang="en-US" dirty="0" smtClean="0"/>
              <a:t>Oral care more frequently</a:t>
            </a:r>
          </a:p>
          <a:p>
            <a:pPr lvl="2"/>
            <a:r>
              <a:rPr lang="en-US" dirty="0" smtClean="0"/>
              <a:t>Prevent </a:t>
            </a:r>
            <a:r>
              <a:rPr lang="en-US" sz="2400" b="1" dirty="0" smtClean="0"/>
              <a:t>aspiration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34326" y="5765399"/>
            <a:ext cx="33233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</a:t>
            </a:r>
            <a:r>
              <a:rPr lang="en-U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kills video</a:t>
            </a:r>
            <a:endParaRPr 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103580841"/>
              </p:ext>
            </p:extLst>
          </p:nvPr>
        </p:nvGraphicFramePr>
        <p:xfrm>
          <a:off x="4989667" y="230156"/>
          <a:ext cx="7338979" cy="5414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1194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1561B1E-DA48-4D66-A9FC-BF2A50D8A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>
                                            <p:graphicEl>
                                              <a:dgm id="{F1561B1E-DA48-4D66-A9FC-BF2A50D8A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graphicEl>
                                              <a:dgm id="{F1561B1E-DA48-4D66-A9FC-BF2A50D8A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graphicEl>
                                              <a:dgm id="{F1561B1E-DA48-4D66-A9FC-BF2A50D8A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graphicEl>
                                              <a:dgm id="{F1561B1E-DA48-4D66-A9FC-BF2A50D8AF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DEF0D25-32DB-4479-80C3-BC7472331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graphicEl>
                                              <a:dgm id="{1DEF0D25-32DB-4479-80C3-BC7472331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graphicEl>
                                              <a:dgm id="{1DEF0D25-32DB-4479-80C3-BC7472331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graphicEl>
                                              <a:dgm id="{1DEF0D25-32DB-4479-80C3-BC7472331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graphicEl>
                                              <a:dgm id="{1DEF0D25-32DB-4479-80C3-BC74723317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CED2632-AEA8-4664-871E-C777D5C0B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graphicEl>
                                              <a:dgm id="{ECED2632-AEA8-4664-871E-C777D5C0B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graphicEl>
                                              <a:dgm id="{ECED2632-AEA8-4664-871E-C777D5C0B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graphicEl>
                                              <a:dgm id="{ECED2632-AEA8-4664-871E-C777D5C0B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>
                                            <p:graphicEl>
                                              <a:dgm id="{ECED2632-AEA8-4664-871E-C777D5C0BB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D9BFACB-5C3C-4BDC-B625-FC9C803F5B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graphicEl>
                                              <a:dgm id="{1D9BFACB-5C3C-4BDC-B625-FC9C803F5B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graphicEl>
                                              <a:dgm id="{1D9BFACB-5C3C-4BDC-B625-FC9C803F5B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graphicEl>
                                              <a:dgm id="{1D9BFACB-5C3C-4BDC-B625-FC9C803F5B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>
                                            <p:graphicEl>
                                              <a:dgm id="{1D9BFACB-5C3C-4BDC-B625-FC9C803F5B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8E12D9B-A99A-451B-93B5-FBABA04D39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graphicEl>
                                              <a:dgm id="{18E12D9B-A99A-451B-93B5-FBABA04D39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graphicEl>
                                              <a:dgm id="{18E12D9B-A99A-451B-93B5-FBABA04D39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graphicEl>
                                              <a:dgm id="{18E12D9B-A99A-451B-93B5-FBABA04D39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>
                                            <p:graphicEl>
                                              <a:dgm id="{18E12D9B-A99A-451B-93B5-FBABA04D39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717F013-9EA5-468B-82D1-21A614D8E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graphicEl>
                                              <a:dgm id="{5717F013-9EA5-468B-82D1-21A614D8E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graphicEl>
                                              <a:dgm id="{5717F013-9EA5-468B-82D1-21A614D8E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graphicEl>
                                              <a:dgm id="{5717F013-9EA5-468B-82D1-21A614D8E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>
                                            <p:graphicEl>
                                              <a:dgm id="{5717F013-9EA5-468B-82D1-21A614D8E3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F40A139-D292-4F05-BDDD-CCE199CD2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>
                                            <p:graphicEl>
                                              <a:dgm id="{FF40A139-D292-4F05-BDDD-CCE199CD2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>
                                            <p:graphicEl>
                                              <a:dgm id="{FF40A139-D292-4F05-BDDD-CCE199CD2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>
                                            <p:graphicEl>
                                              <a:dgm id="{FF40A139-D292-4F05-BDDD-CCE199CD2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graphicEl>
                                              <a:dgm id="{FF40A139-D292-4F05-BDDD-CCE199CD23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0C52960-1751-4419-8C7E-E8A1BD6CA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>
                                            <p:graphicEl>
                                              <a:dgm id="{F0C52960-1751-4419-8C7E-E8A1BD6CA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>
                                            <p:graphicEl>
                                              <a:dgm id="{F0C52960-1751-4419-8C7E-E8A1BD6CA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>
                                            <p:graphicEl>
                                              <a:dgm id="{F0C52960-1751-4419-8C7E-E8A1BD6CA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">
                                            <p:graphicEl>
                                              <a:dgm id="{F0C52960-1751-4419-8C7E-E8A1BD6CA1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8021F81-4448-4D9F-94CF-90BE8F233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">
                                            <p:graphicEl>
                                              <a:dgm id="{C8021F81-4448-4D9F-94CF-90BE8F233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">
                                            <p:graphicEl>
                                              <a:dgm id="{C8021F81-4448-4D9F-94CF-90BE8F233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">
                                            <p:graphicEl>
                                              <a:dgm id="{C8021F81-4448-4D9F-94CF-90BE8F233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">
                                            <p:graphicEl>
                                              <a:dgm id="{C8021F81-4448-4D9F-94CF-90BE8F2330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392DC79-FAC3-437F-8181-050C98AF3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">
                                            <p:graphicEl>
                                              <a:dgm id="{D392DC79-FAC3-437F-8181-050C98AF3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">
                                            <p:graphicEl>
                                              <a:dgm id="{D392DC79-FAC3-437F-8181-050C98AF3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">
                                            <p:graphicEl>
                                              <a:dgm id="{D392DC79-FAC3-437F-8181-050C98AF3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0">
                                            <p:graphicEl>
                                              <a:dgm id="{D392DC79-FAC3-437F-8181-050C98AF37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Graphic spid="10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Banded Design Teal 16x9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BBF5D7C-90AF-408A-B515-5CD5355B6C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Teal banded presentation (widescreen)</Template>
  <TotalTime>2717</TotalTime>
  <Words>319</Words>
  <Application>Microsoft Office PowerPoint</Application>
  <PresentationFormat>Widescreen</PresentationFormat>
  <Paragraphs>113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Banded Design Teal 16x9</vt:lpstr>
      <vt:lpstr>Personal Care Skills</vt:lpstr>
      <vt:lpstr>Learning Objectives</vt:lpstr>
      <vt:lpstr>Personal Care</vt:lpstr>
      <vt:lpstr>Skin Care</vt:lpstr>
      <vt:lpstr>Positioning Devices</vt:lpstr>
      <vt:lpstr>Bathing</vt:lpstr>
      <vt:lpstr>Grooming</vt:lpstr>
      <vt:lpstr>Dressing</vt:lpstr>
      <vt:lpstr>Oral Care</vt:lpstr>
      <vt:lpstr>Review</vt:lpstr>
    </vt:vector>
  </TitlesOfParts>
  <Company>STI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and Body Mechanics</dc:title>
  <dc:creator>Pottratz, Jennifer J</dc:creator>
  <cp:keywords/>
  <cp:lastModifiedBy>Pottratz, Jennifer J</cp:lastModifiedBy>
  <cp:revision>75</cp:revision>
  <dcterms:created xsi:type="dcterms:W3CDTF">2016-08-11T20:25:41Z</dcterms:created>
  <dcterms:modified xsi:type="dcterms:W3CDTF">2016-09-08T19:37:30Z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TC028952549991</vt:lpwstr>
  </property>
</Properties>
</file>