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5274" autoAdjust="0"/>
  </p:normalViewPr>
  <p:slideViewPr>
    <p:cSldViewPr snapToGrid="0">
      <p:cViewPr varScale="1">
        <p:scale>
          <a:sx n="79" d="100"/>
          <a:sy n="79" d="100"/>
        </p:scale>
        <p:origin x="91" y="26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1455E9-B23B-4277-A627-BE02C1F916BB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89C807-54CA-48BE-9B71-058A0D590A27}">
      <dgm:prSet phldrT="[Text]"/>
      <dgm:spPr/>
      <dgm:t>
        <a:bodyPr/>
        <a:lstStyle/>
        <a:p>
          <a:r>
            <a:rPr lang="en-US" dirty="0" smtClean="0"/>
            <a:t>Rehabilitation</a:t>
          </a:r>
          <a:endParaRPr lang="en-US" dirty="0"/>
        </a:p>
      </dgm:t>
    </dgm:pt>
    <dgm:pt modelId="{5968E988-FCC4-410B-87B2-2BAB151D7A94}" type="parTrans" cxnId="{14DE2591-75B2-4F1B-94B4-559DA579302A}">
      <dgm:prSet/>
      <dgm:spPr/>
      <dgm:t>
        <a:bodyPr/>
        <a:lstStyle/>
        <a:p>
          <a:endParaRPr lang="en-US"/>
        </a:p>
      </dgm:t>
    </dgm:pt>
    <dgm:pt modelId="{581FBD00-0A5A-4274-ACE6-9DBB2C034815}" type="sibTrans" cxnId="{14DE2591-75B2-4F1B-94B4-559DA579302A}">
      <dgm:prSet/>
      <dgm:spPr/>
      <dgm:t>
        <a:bodyPr/>
        <a:lstStyle/>
        <a:p>
          <a:endParaRPr lang="en-US"/>
        </a:p>
      </dgm:t>
    </dgm:pt>
    <dgm:pt modelId="{3547A594-2DDA-4C47-B9C5-8AFA30B8BE23}">
      <dgm:prSet phldrT="[Text]"/>
      <dgm:spPr/>
      <dgm:t>
        <a:bodyPr/>
        <a:lstStyle/>
        <a:p>
          <a:r>
            <a:rPr lang="en-US" dirty="0" smtClean="0"/>
            <a:t>Care given by specialists to restore or </a:t>
          </a:r>
          <a:br>
            <a:rPr lang="en-US" dirty="0" smtClean="0"/>
          </a:br>
          <a:r>
            <a:rPr lang="en-US" dirty="0" smtClean="0"/>
            <a:t>improve function after an illness or injury</a:t>
          </a:r>
          <a:endParaRPr lang="en-US" dirty="0"/>
        </a:p>
      </dgm:t>
    </dgm:pt>
    <dgm:pt modelId="{3891776D-42F5-4CE8-BB51-921695EFC809}" type="parTrans" cxnId="{3AB681DB-B6C8-48C3-B2D6-F39E53111A4B}">
      <dgm:prSet/>
      <dgm:spPr/>
      <dgm:t>
        <a:bodyPr/>
        <a:lstStyle/>
        <a:p>
          <a:endParaRPr lang="en-US"/>
        </a:p>
      </dgm:t>
    </dgm:pt>
    <dgm:pt modelId="{FBDD580A-5698-4FB6-9038-EAF85021E9B6}" type="sibTrans" cxnId="{3AB681DB-B6C8-48C3-B2D6-F39E53111A4B}">
      <dgm:prSet/>
      <dgm:spPr/>
      <dgm:t>
        <a:bodyPr/>
        <a:lstStyle/>
        <a:p>
          <a:endParaRPr lang="en-US"/>
        </a:p>
      </dgm:t>
    </dgm:pt>
    <dgm:pt modelId="{99FBFA91-0A2E-4C84-A7AC-61CBBA4CA961}">
      <dgm:prSet phldrT="[Text]"/>
      <dgm:spPr/>
      <dgm:t>
        <a:bodyPr/>
        <a:lstStyle/>
        <a:p>
          <a:r>
            <a:rPr lang="en-US" dirty="0" smtClean="0"/>
            <a:t>Goals</a:t>
          </a:r>
          <a:endParaRPr lang="en-US" dirty="0"/>
        </a:p>
      </dgm:t>
    </dgm:pt>
    <dgm:pt modelId="{17555D1A-B40F-47E7-AA11-C0C85F942E5C}" type="parTrans" cxnId="{CD630D37-64C7-4746-825F-F620B5F40ACF}">
      <dgm:prSet/>
      <dgm:spPr/>
      <dgm:t>
        <a:bodyPr/>
        <a:lstStyle/>
        <a:p>
          <a:endParaRPr lang="en-US"/>
        </a:p>
      </dgm:t>
    </dgm:pt>
    <dgm:pt modelId="{18EFFB78-2F54-4A07-B690-7815C6C2B3D0}" type="sibTrans" cxnId="{CD630D37-64C7-4746-825F-F620B5F40ACF}">
      <dgm:prSet/>
      <dgm:spPr/>
      <dgm:t>
        <a:bodyPr/>
        <a:lstStyle/>
        <a:p>
          <a:endParaRPr lang="en-US"/>
        </a:p>
      </dgm:t>
    </dgm:pt>
    <dgm:pt modelId="{E87EAC03-D582-4E85-91BF-7C72F2BC24A1}">
      <dgm:prSet phldrT="[Text]"/>
      <dgm:spPr/>
      <dgm:t>
        <a:bodyPr/>
        <a:lstStyle/>
        <a:p>
          <a:r>
            <a:rPr lang="en-US" dirty="0" smtClean="0"/>
            <a:t>Regain function or recover from an illness</a:t>
          </a:r>
          <a:endParaRPr lang="en-US" dirty="0"/>
        </a:p>
      </dgm:t>
    </dgm:pt>
    <dgm:pt modelId="{F08969D2-DE4D-4A81-9D21-AECD50CCB7C1}" type="parTrans" cxnId="{17B65FD6-9F2D-4B46-B7B1-1AC4DDF77E9E}">
      <dgm:prSet/>
      <dgm:spPr/>
      <dgm:t>
        <a:bodyPr/>
        <a:lstStyle/>
        <a:p>
          <a:endParaRPr lang="en-US"/>
        </a:p>
      </dgm:t>
    </dgm:pt>
    <dgm:pt modelId="{0978A423-949C-4B28-8603-B4F0C54720E7}" type="sibTrans" cxnId="{17B65FD6-9F2D-4B46-B7B1-1AC4DDF77E9E}">
      <dgm:prSet/>
      <dgm:spPr/>
      <dgm:t>
        <a:bodyPr/>
        <a:lstStyle/>
        <a:p>
          <a:endParaRPr lang="en-US"/>
        </a:p>
      </dgm:t>
    </dgm:pt>
    <dgm:pt modelId="{733F3AA3-A3CA-4AA2-A60D-E605B214CA69}">
      <dgm:prSet phldrT="[Text]"/>
      <dgm:spPr/>
      <dgm:t>
        <a:bodyPr/>
        <a:lstStyle/>
        <a:p>
          <a:r>
            <a:rPr lang="en-US" dirty="0" smtClean="0"/>
            <a:t>Develop and promote independence</a:t>
          </a:r>
          <a:endParaRPr lang="en-US" dirty="0"/>
        </a:p>
      </dgm:t>
    </dgm:pt>
    <dgm:pt modelId="{8982D95E-57A8-4A88-9DCF-96DF1AE0A44B}" type="parTrans" cxnId="{8E2807E8-394D-4C23-8AED-3493C17173B1}">
      <dgm:prSet/>
      <dgm:spPr/>
      <dgm:t>
        <a:bodyPr/>
        <a:lstStyle/>
        <a:p>
          <a:endParaRPr lang="en-US"/>
        </a:p>
      </dgm:t>
    </dgm:pt>
    <dgm:pt modelId="{686D6B07-C4D7-45AF-86CC-5AED3B7B67A0}" type="sibTrans" cxnId="{8E2807E8-394D-4C23-8AED-3493C17173B1}">
      <dgm:prSet/>
      <dgm:spPr/>
      <dgm:t>
        <a:bodyPr/>
        <a:lstStyle/>
        <a:p>
          <a:endParaRPr lang="en-US"/>
        </a:p>
      </dgm:t>
    </dgm:pt>
    <dgm:pt modelId="{71078B28-862D-4C8E-9A99-D3C037E982F2}">
      <dgm:prSet phldrT="[Text]"/>
      <dgm:spPr/>
      <dgm:t>
        <a:bodyPr/>
        <a:lstStyle/>
        <a:p>
          <a:r>
            <a:rPr lang="en-US" dirty="0" smtClean="0"/>
            <a:t>Help resident accept or adapt to the limitations of a disability</a:t>
          </a:r>
          <a:endParaRPr lang="en-US" dirty="0"/>
        </a:p>
      </dgm:t>
    </dgm:pt>
    <dgm:pt modelId="{81515D97-A89C-4016-B5AC-F98DB39DD8F1}" type="parTrans" cxnId="{3D8947ED-AD41-4749-9644-7F7BD34DBD6B}">
      <dgm:prSet/>
      <dgm:spPr/>
      <dgm:t>
        <a:bodyPr/>
        <a:lstStyle/>
        <a:p>
          <a:endParaRPr lang="en-US"/>
        </a:p>
      </dgm:t>
    </dgm:pt>
    <dgm:pt modelId="{F656A2C5-1FDB-4854-B085-F85046C053A4}" type="sibTrans" cxnId="{3D8947ED-AD41-4749-9644-7F7BD34DBD6B}">
      <dgm:prSet/>
      <dgm:spPr/>
      <dgm:t>
        <a:bodyPr/>
        <a:lstStyle/>
        <a:p>
          <a:endParaRPr lang="en-US"/>
        </a:p>
      </dgm:t>
    </dgm:pt>
    <dgm:pt modelId="{3997DA93-8DFA-470C-A8AB-41CDF1456915}">
      <dgm:prSet phldrT="[Text]"/>
      <dgm:spPr/>
      <dgm:t>
        <a:bodyPr/>
        <a:lstStyle/>
        <a:p>
          <a:r>
            <a:rPr lang="en-US" dirty="0" smtClean="0"/>
            <a:t>Restorative Care</a:t>
          </a:r>
          <a:endParaRPr lang="en-US" dirty="0"/>
        </a:p>
      </dgm:t>
    </dgm:pt>
    <dgm:pt modelId="{8C2193D0-77C6-40ED-87E3-CA6FB409AD27}" type="parTrans" cxnId="{938EF448-0CBA-44C5-9B58-BF6314424F2F}">
      <dgm:prSet/>
      <dgm:spPr/>
      <dgm:t>
        <a:bodyPr/>
        <a:lstStyle/>
        <a:p>
          <a:endParaRPr lang="en-US"/>
        </a:p>
      </dgm:t>
    </dgm:pt>
    <dgm:pt modelId="{5DB68569-5898-44D3-862D-A4B3043E0A37}" type="sibTrans" cxnId="{938EF448-0CBA-44C5-9B58-BF6314424F2F}">
      <dgm:prSet/>
      <dgm:spPr/>
      <dgm:t>
        <a:bodyPr/>
        <a:lstStyle/>
        <a:p>
          <a:endParaRPr lang="en-US"/>
        </a:p>
      </dgm:t>
    </dgm:pt>
    <dgm:pt modelId="{1458A368-416D-444D-8275-DD8DE5B2138D}">
      <dgm:prSet phldrT="[Text]"/>
      <dgm:spPr/>
      <dgm:t>
        <a:bodyPr/>
        <a:lstStyle/>
        <a:p>
          <a:r>
            <a:rPr lang="en-US" dirty="0" smtClean="0"/>
            <a:t>Usually follows rehabilitation</a:t>
          </a:r>
          <a:endParaRPr lang="en-US" dirty="0"/>
        </a:p>
      </dgm:t>
    </dgm:pt>
    <dgm:pt modelId="{D8388E2B-FA3D-4224-B6CB-8BCFDBA7C09E}" type="parTrans" cxnId="{CDEFD51C-BF4F-48A6-9A10-E3286DB69B5F}">
      <dgm:prSet/>
      <dgm:spPr/>
      <dgm:t>
        <a:bodyPr/>
        <a:lstStyle/>
        <a:p>
          <a:endParaRPr lang="en-US"/>
        </a:p>
      </dgm:t>
    </dgm:pt>
    <dgm:pt modelId="{7A66101C-B3E6-4CC7-A2EE-727A1F0F6226}" type="sibTrans" cxnId="{CDEFD51C-BF4F-48A6-9A10-E3286DB69B5F}">
      <dgm:prSet/>
      <dgm:spPr/>
      <dgm:t>
        <a:bodyPr/>
        <a:lstStyle/>
        <a:p>
          <a:endParaRPr lang="en-US"/>
        </a:p>
      </dgm:t>
    </dgm:pt>
    <dgm:pt modelId="{FFB7D86A-E67D-4872-AD4E-9FF0E581474B}">
      <dgm:prSet phldrT="[Text]"/>
      <dgm:spPr/>
      <dgm:t>
        <a:bodyPr/>
        <a:lstStyle/>
        <a:p>
          <a:r>
            <a:rPr lang="en-US" dirty="0" smtClean="0"/>
            <a:t>Goal</a:t>
          </a:r>
          <a:endParaRPr lang="en-US" dirty="0"/>
        </a:p>
      </dgm:t>
    </dgm:pt>
    <dgm:pt modelId="{81C06DEC-181C-4B4E-8988-5E8D12D68C59}" type="parTrans" cxnId="{36171A77-4F39-46D6-9814-98AB2A812AEB}">
      <dgm:prSet/>
      <dgm:spPr/>
      <dgm:t>
        <a:bodyPr/>
        <a:lstStyle/>
        <a:p>
          <a:endParaRPr lang="en-US"/>
        </a:p>
      </dgm:t>
    </dgm:pt>
    <dgm:pt modelId="{3F037112-2091-4C46-94EE-C806B41C685C}" type="sibTrans" cxnId="{36171A77-4F39-46D6-9814-98AB2A812AEB}">
      <dgm:prSet/>
      <dgm:spPr/>
      <dgm:t>
        <a:bodyPr/>
        <a:lstStyle/>
        <a:p>
          <a:endParaRPr lang="en-US"/>
        </a:p>
      </dgm:t>
    </dgm:pt>
    <dgm:pt modelId="{6D02CE1C-5014-4414-B709-025C11AB9FA3}">
      <dgm:prSet phldrT="[Text]"/>
      <dgm:spPr/>
      <dgm:t>
        <a:bodyPr/>
        <a:lstStyle/>
        <a:p>
          <a:r>
            <a:rPr lang="en-US" dirty="0" smtClean="0"/>
            <a:t>Keep the resident at the level achieved by rehabilitative services</a:t>
          </a:r>
          <a:endParaRPr lang="en-US" dirty="0"/>
        </a:p>
      </dgm:t>
    </dgm:pt>
    <dgm:pt modelId="{3156EAF8-D363-4D44-8A81-305DA9408DC1}" type="parTrans" cxnId="{18E4B465-4115-4686-AC6D-F5BAAA4083E6}">
      <dgm:prSet/>
      <dgm:spPr/>
      <dgm:t>
        <a:bodyPr/>
        <a:lstStyle/>
        <a:p>
          <a:endParaRPr lang="en-US"/>
        </a:p>
      </dgm:t>
    </dgm:pt>
    <dgm:pt modelId="{B491A695-0FC9-4282-B837-466CE75C0DF0}" type="sibTrans" cxnId="{18E4B465-4115-4686-AC6D-F5BAAA4083E6}">
      <dgm:prSet/>
      <dgm:spPr/>
      <dgm:t>
        <a:bodyPr/>
        <a:lstStyle/>
        <a:p>
          <a:endParaRPr lang="en-US"/>
        </a:p>
      </dgm:t>
    </dgm:pt>
    <dgm:pt modelId="{BCD4ABF8-8E51-4DD5-9477-F1E19A08349D}" type="pres">
      <dgm:prSet presAssocID="{891455E9-B23B-4277-A627-BE02C1F916BB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70B1BDA-8107-4DA4-9BB0-42F922850877}" type="pres">
      <dgm:prSet presAssocID="{D089C807-54CA-48BE-9B71-058A0D590A27}" presName="composite" presStyleCnt="0"/>
      <dgm:spPr/>
    </dgm:pt>
    <dgm:pt modelId="{B1AAA200-BD41-4226-A0CF-7E436594DABC}" type="pres">
      <dgm:prSet presAssocID="{D089C807-54CA-48BE-9B71-058A0D590A27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707324-F1F2-4EB1-B9CF-76C7A40BD327}" type="pres">
      <dgm:prSet presAssocID="{D089C807-54CA-48BE-9B71-058A0D590A27}" presName="Parent" presStyleLbl="alignNode1" presStyleIdx="0" presStyleCnt="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1CF9BE-C2CE-47E1-BF2B-ACA114311195}" type="pres">
      <dgm:prSet presAssocID="{D089C807-54CA-48BE-9B71-058A0D590A27}" presName="Accent" presStyleLbl="parChTrans1D1" presStyleIdx="0" presStyleCnt="2"/>
      <dgm:spPr/>
    </dgm:pt>
    <dgm:pt modelId="{04C66283-1AE8-4753-B9FB-65335A3D82F4}" type="pres">
      <dgm:prSet presAssocID="{D089C807-54CA-48BE-9B71-058A0D590A27}" presName="Child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C9C05B-E6F3-47F2-B098-4861F958F0EA}" type="pres">
      <dgm:prSet presAssocID="{581FBD00-0A5A-4274-ACE6-9DBB2C034815}" presName="sibTrans" presStyleCnt="0"/>
      <dgm:spPr/>
    </dgm:pt>
    <dgm:pt modelId="{2FD4AC90-BD6E-444A-A9CD-774F45DFD7AA}" type="pres">
      <dgm:prSet presAssocID="{3997DA93-8DFA-470C-A8AB-41CDF1456915}" presName="composite" presStyleCnt="0"/>
      <dgm:spPr/>
    </dgm:pt>
    <dgm:pt modelId="{007951E7-DAC8-4B88-AF67-91B3F718C6E9}" type="pres">
      <dgm:prSet presAssocID="{3997DA93-8DFA-470C-A8AB-41CDF1456915}" presName="FirstChild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AEB889-6ECD-4139-BBA7-37C85A87DDE9}" type="pres">
      <dgm:prSet presAssocID="{3997DA93-8DFA-470C-A8AB-41CDF1456915}" presName="Parent" presStyleLbl="alignNode1" presStyleIdx="1" presStyleCnt="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EDE252-228A-424F-B93C-8742023E3020}" type="pres">
      <dgm:prSet presAssocID="{3997DA93-8DFA-470C-A8AB-41CDF1456915}" presName="Accent" presStyleLbl="parChTrans1D1" presStyleIdx="1" presStyleCnt="2"/>
      <dgm:spPr/>
    </dgm:pt>
    <dgm:pt modelId="{090167C6-81AF-4F0C-B55B-7FDE41C90FF7}" type="pres">
      <dgm:prSet presAssocID="{3997DA93-8DFA-470C-A8AB-41CDF1456915}" presName="Child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6AEA57-3286-4C05-A8F8-7BC07091FA7B}" type="presOf" srcId="{3997DA93-8DFA-470C-A8AB-41CDF1456915}" destId="{34AEB889-6ECD-4139-BBA7-37C85A87DDE9}" srcOrd="0" destOrd="0" presId="urn:microsoft.com/office/officeart/2011/layout/TabList"/>
    <dgm:cxn modelId="{B580A71C-5FC6-46BF-83D2-D7D66731B67C}" type="presOf" srcId="{733F3AA3-A3CA-4AA2-A60D-E605B214CA69}" destId="{04C66283-1AE8-4753-B9FB-65335A3D82F4}" srcOrd="0" destOrd="2" presId="urn:microsoft.com/office/officeart/2011/layout/TabList"/>
    <dgm:cxn modelId="{938EF448-0CBA-44C5-9B58-BF6314424F2F}" srcId="{891455E9-B23B-4277-A627-BE02C1F916BB}" destId="{3997DA93-8DFA-470C-A8AB-41CDF1456915}" srcOrd="1" destOrd="0" parTransId="{8C2193D0-77C6-40ED-87E3-CA6FB409AD27}" sibTransId="{5DB68569-5898-44D3-862D-A4B3043E0A37}"/>
    <dgm:cxn modelId="{17B65FD6-9F2D-4B46-B7B1-1AC4DDF77E9E}" srcId="{99FBFA91-0A2E-4C84-A7AC-61CBBA4CA961}" destId="{E87EAC03-D582-4E85-91BF-7C72F2BC24A1}" srcOrd="0" destOrd="0" parTransId="{F08969D2-DE4D-4A81-9D21-AECD50CCB7C1}" sibTransId="{0978A423-949C-4B28-8603-B4F0C54720E7}"/>
    <dgm:cxn modelId="{A5622F2A-0EB5-4DA4-9037-0053992C6D0D}" type="presOf" srcId="{3547A594-2DDA-4C47-B9C5-8AFA30B8BE23}" destId="{B1AAA200-BD41-4226-A0CF-7E436594DABC}" srcOrd="0" destOrd="0" presId="urn:microsoft.com/office/officeart/2011/layout/TabList"/>
    <dgm:cxn modelId="{401F9EF0-04FA-46F5-8955-73B54D5F9541}" type="presOf" srcId="{FFB7D86A-E67D-4872-AD4E-9FF0E581474B}" destId="{090167C6-81AF-4F0C-B55B-7FDE41C90FF7}" srcOrd="0" destOrd="0" presId="urn:microsoft.com/office/officeart/2011/layout/TabList"/>
    <dgm:cxn modelId="{3AB681DB-B6C8-48C3-B2D6-F39E53111A4B}" srcId="{D089C807-54CA-48BE-9B71-058A0D590A27}" destId="{3547A594-2DDA-4C47-B9C5-8AFA30B8BE23}" srcOrd="0" destOrd="0" parTransId="{3891776D-42F5-4CE8-BB51-921695EFC809}" sibTransId="{FBDD580A-5698-4FB6-9038-EAF85021E9B6}"/>
    <dgm:cxn modelId="{8E2807E8-394D-4C23-8AED-3493C17173B1}" srcId="{99FBFA91-0A2E-4C84-A7AC-61CBBA4CA961}" destId="{733F3AA3-A3CA-4AA2-A60D-E605B214CA69}" srcOrd="1" destOrd="0" parTransId="{8982D95E-57A8-4A88-9DCF-96DF1AE0A44B}" sibTransId="{686D6B07-C4D7-45AF-86CC-5AED3B7B67A0}"/>
    <dgm:cxn modelId="{39AA489C-784A-459C-86CC-735D95763518}" type="presOf" srcId="{D089C807-54CA-48BE-9B71-058A0D590A27}" destId="{E5707324-F1F2-4EB1-B9CF-76C7A40BD327}" srcOrd="0" destOrd="0" presId="urn:microsoft.com/office/officeart/2011/layout/TabList"/>
    <dgm:cxn modelId="{51B457A7-703B-4F3A-BF67-53F7C9CD2DA6}" type="presOf" srcId="{E87EAC03-D582-4E85-91BF-7C72F2BC24A1}" destId="{04C66283-1AE8-4753-B9FB-65335A3D82F4}" srcOrd="0" destOrd="1" presId="urn:microsoft.com/office/officeart/2011/layout/TabList"/>
    <dgm:cxn modelId="{14DE2591-75B2-4F1B-94B4-559DA579302A}" srcId="{891455E9-B23B-4277-A627-BE02C1F916BB}" destId="{D089C807-54CA-48BE-9B71-058A0D590A27}" srcOrd="0" destOrd="0" parTransId="{5968E988-FCC4-410B-87B2-2BAB151D7A94}" sibTransId="{581FBD00-0A5A-4274-ACE6-9DBB2C034815}"/>
    <dgm:cxn modelId="{3D8947ED-AD41-4749-9644-7F7BD34DBD6B}" srcId="{99FBFA91-0A2E-4C84-A7AC-61CBBA4CA961}" destId="{71078B28-862D-4C8E-9A99-D3C037E982F2}" srcOrd="2" destOrd="0" parTransId="{81515D97-A89C-4016-B5AC-F98DB39DD8F1}" sibTransId="{F656A2C5-1FDB-4854-B085-F85046C053A4}"/>
    <dgm:cxn modelId="{36171A77-4F39-46D6-9814-98AB2A812AEB}" srcId="{3997DA93-8DFA-470C-A8AB-41CDF1456915}" destId="{FFB7D86A-E67D-4872-AD4E-9FF0E581474B}" srcOrd="1" destOrd="0" parTransId="{81C06DEC-181C-4B4E-8988-5E8D12D68C59}" sibTransId="{3F037112-2091-4C46-94EE-C806B41C685C}"/>
    <dgm:cxn modelId="{F75F529B-BDE8-4D13-BA0C-D19CEC9B566C}" type="presOf" srcId="{891455E9-B23B-4277-A627-BE02C1F916BB}" destId="{BCD4ABF8-8E51-4DD5-9477-F1E19A08349D}" srcOrd="0" destOrd="0" presId="urn:microsoft.com/office/officeart/2011/layout/TabList"/>
    <dgm:cxn modelId="{9729AD2C-3099-4F36-87AB-69BA33ED628B}" type="presOf" srcId="{71078B28-862D-4C8E-9A99-D3C037E982F2}" destId="{04C66283-1AE8-4753-B9FB-65335A3D82F4}" srcOrd="0" destOrd="3" presId="urn:microsoft.com/office/officeart/2011/layout/TabList"/>
    <dgm:cxn modelId="{F0940249-D201-48A9-8376-49E902464AE4}" type="presOf" srcId="{1458A368-416D-444D-8275-DD8DE5B2138D}" destId="{007951E7-DAC8-4B88-AF67-91B3F718C6E9}" srcOrd="0" destOrd="0" presId="urn:microsoft.com/office/officeart/2011/layout/TabList"/>
    <dgm:cxn modelId="{18E4B465-4115-4686-AC6D-F5BAAA4083E6}" srcId="{FFB7D86A-E67D-4872-AD4E-9FF0E581474B}" destId="{6D02CE1C-5014-4414-B709-025C11AB9FA3}" srcOrd="0" destOrd="0" parTransId="{3156EAF8-D363-4D44-8A81-305DA9408DC1}" sibTransId="{B491A695-0FC9-4282-B837-466CE75C0DF0}"/>
    <dgm:cxn modelId="{CD630D37-64C7-4746-825F-F620B5F40ACF}" srcId="{D089C807-54CA-48BE-9B71-058A0D590A27}" destId="{99FBFA91-0A2E-4C84-A7AC-61CBBA4CA961}" srcOrd="1" destOrd="0" parTransId="{17555D1A-B40F-47E7-AA11-C0C85F942E5C}" sibTransId="{18EFFB78-2F54-4A07-B690-7815C6C2B3D0}"/>
    <dgm:cxn modelId="{CDEFD51C-BF4F-48A6-9A10-E3286DB69B5F}" srcId="{3997DA93-8DFA-470C-A8AB-41CDF1456915}" destId="{1458A368-416D-444D-8275-DD8DE5B2138D}" srcOrd="0" destOrd="0" parTransId="{D8388E2B-FA3D-4224-B6CB-8BCFDBA7C09E}" sibTransId="{7A66101C-B3E6-4CC7-A2EE-727A1F0F6226}"/>
    <dgm:cxn modelId="{00E5C41E-8FB7-4055-B74F-7FACF5B1719A}" type="presOf" srcId="{6D02CE1C-5014-4414-B709-025C11AB9FA3}" destId="{090167C6-81AF-4F0C-B55B-7FDE41C90FF7}" srcOrd="0" destOrd="1" presId="urn:microsoft.com/office/officeart/2011/layout/TabList"/>
    <dgm:cxn modelId="{DEFF3EE7-4168-45C2-A4B3-40E85C5D4010}" type="presOf" srcId="{99FBFA91-0A2E-4C84-A7AC-61CBBA4CA961}" destId="{04C66283-1AE8-4753-B9FB-65335A3D82F4}" srcOrd="0" destOrd="0" presId="urn:microsoft.com/office/officeart/2011/layout/TabList"/>
    <dgm:cxn modelId="{0EE2B752-5F19-4B0F-B190-A90323802368}" type="presParOf" srcId="{BCD4ABF8-8E51-4DD5-9477-F1E19A08349D}" destId="{370B1BDA-8107-4DA4-9BB0-42F922850877}" srcOrd="0" destOrd="0" presId="urn:microsoft.com/office/officeart/2011/layout/TabList"/>
    <dgm:cxn modelId="{88961EE5-47E3-4896-B8D0-E57B68DEC105}" type="presParOf" srcId="{370B1BDA-8107-4DA4-9BB0-42F922850877}" destId="{B1AAA200-BD41-4226-A0CF-7E436594DABC}" srcOrd="0" destOrd="0" presId="urn:microsoft.com/office/officeart/2011/layout/TabList"/>
    <dgm:cxn modelId="{E473F9AC-5C42-477C-A458-3B81A898DDCA}" type="presParOf" srcId="{370B1BDA-8107-4DA4-9BB0-42F922850877}" destId="{E5707324-F1F2-4EB1-B9CF-76C7A40BD327}" srcOrd="1" destOrd="0" presId="urn:microsoft.com/office/officeart/2011/layout/TabList"/>
    <dgm:cxn modelId="{764A51E6-9CBB-4333-88A0-F811E749FBA7}" type="presParOf" srcId="{370B1BDA-8107-4DA4-9BB0-42F922850877}" destId="{B31CF9BE-C2CE-47E1-BF2B-ACA114311195}" srcOrd="2" destOrd="0" presId="urn:microsoft.com/office/officeart/2011/layout/TabList"/>
    <dgm:cxn modelId="{AAB227B2-6B04-4528-92EA-FC1ABE87B528}" type="presParOf" srcId="{BCD4ABF8-8E51-4DD5-9477-F1E19A08349D}" destId="{04C66283-1AE8-4753-B9FB-65335A3D82F4}" srcOrd="1" destOrd="0" presId="urn:microsoft.com/office/officeart/2011/layout/TabList"/>
    <dgm:cxn modelId="{732EC23A-2F81-4C42-988B-F9C4470FF837}" type="presParOf" srcId="{BCD4ABF8-8E51-4DD5-9477-F1E19A08349D}" destId="{8AC9C05B-E6F3-47F2-B098-4861F958F0EA}" srcOrd="2" destOrd="0" presId="urn:microsoft.com/office/officeart/2011/layout/TabList"/>
    <dgm:cxn modelId="{DDCE10B8-0B0D-4FD5-8692-8320D33780EB}" type="presParOf" srcId="{BCD4ABF8-8E51-4DD5-9477-F1E19A08349D}" destId="{2FD4AC90-BD6E-444A-A9CD-774F45DFD7AA}" srcOrd="3" destOrd="0" presId="urn:microsoft.com/office/officeart/2011/layout/TabList"/>
    <dgm:cxn modelId="{1B0EFCAB-45D4-47AB-A965-3BD1BFCC1D80}" type="presParOf" srcId="{2FD4AC90-BD6E-444A-A9CD-774F45DFD7AA}" destId="{007951E7-DAC8-4B88-AF67-91B3F718C6E9}" srcOrd="0" destOrd="0" presId="urn:microsoft.com/office/officeart/2011/layout/TabList"/>
    <dgm:cxn modelId="{0A72735F-39CC-4BA1-BA9B-489E8EED2A84}" type="presParOf" srcId="{2FD4AC90-BD6E-444A-A9CD-774F45DFD7AA}" destId="{34AEB889-6ECD-4139-BBA7-37C85A87DDE9}" srcOrd="1" destOrd="0" presId="urn:microsoft.com/office/officeart/2011/layout/TabList"/>
    <dgm:cxn modelId="{19B6BC03-6458-477A-94D0-7F58725CC755}" type="presParOf" srcId="{2FD4AC90-BD6E-444A-A9CD-774F45DFD7AA}" destId="{39EDE252-228A-424F-B93C-8742023E3020}" srcOrd="2" destOrd="0" presId="urn:microsoft.com/office/officeart/2011/layout/TabList"/>
    <dgm:cxn modelId="{A4644565-8BB1-4310-B5AB-7BC0938A20CA}" type="presParOf" srcId="{BCD4ABF8-8E51-4DD5-9477-F1E19A08349D}" destId="{090167C6-81AF-4F0C-B55B-7FDE41C90FF7}" srcOrd="4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A31732-B6A7-4196-9BBB-7FD64E5A35EE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BD03CC-CB0D-4527-8D39-642E127FCA74}">
      <dgm:prSet phldrT="[Text]"/>
      <dgm:spPr/>
      <dgm:t>
        <a:bodyPr/>
        <a:lstStyle/>
        <a:p>
          <a:r>
            <a:rPr lang="en-US" dirty="0" smtClean="0"/>
            <a:t>When assisting in this process:</a:t>
          </a:r>
          <a:endParaRPr lang="en-US" dirty="0"/>
        </a:p>
      </dgm:t>
    </dgm:pt>
    <dgm:pt modelId="{FE7AE830-4162-408D-89E0-A9681FE91F9A}" type="parTrans" cxnId="{09D25EF2-5455-4003-8301-A45A89C5C085}">
      <dgm:prSet/>
      <dgm:spPr/>
      <dgm:t>
        <a:bodyPr/>
        <a:lstStyle/>
        <a:p>
          <a:endParaRPr lang="en-US"/>
        </a:p>
      </dgm:t>
    </dgm:pt>
    <dgm:pt modelId="{35327651-B7C6-4BCA-86D2-C33322FAF7C7}" type="sibTrans" cxnId="{09D25EF2-5455-4003-8301-A45A89C5C085}">
      <dgm:prSet/>
      <dgm:spPr/>
      <dgm:t>
        <a:bodyPr/>
        <a:lstStyle/>
        <a:p>
          <a:endParaRPr lang="en-US"/>
        </a:p>
      </dgm:t>
    </dgm:pt>
    <dgm:pt modelId="{EABC0F35-AA77-4959-B56C-8E7AC8215CDB}">
      <dgm:prSet phldrT="[Text]"/>
      <dgm:spPr/>
      <dgm:t>
        <a:bodyPr/>
        <a:lstStyle/>
        <a:p>
          <a:r>
            <a:rPr lang="en-US" dirty="0" smtClean="0"/>
            <a:t>Be patient</a:t>
          </a:r>
          <a:endParaRPr lang="en-US" dirty="0"/>
        </a:p>
      </dgm:t>
    </dgm:pt>
    <dgm:pt modelId="{B2E706AF-60A4-4C73-895B-6AB1E7FCA67D}" type="parTrans" cxnId="{CE571AF7-0060-4F57-92B1-B5A940CB8657}">
      <dgm:prSet/>
      <dgm:spPr/>
      <dgm:t>
        <a:bodyPr/>
        <a:lstStyle/>
        <a:p>
          <a:endParaRPr lang="en-US"/>
        </a:p>
      </dgm:t>
    </dgm:pt>
    <dgm:pt modelId="{6B4D582C-5F37-404A-B4D2-5C187F1EDFA0}" type="sibTrans" cxnId="{CE571AF7-0060-4F57-92B1-B5A940CB8657}">
      <dgm:prSet/>
      <dgm:spPr/>
      <dgm:t>
        <a:bodyPr/>
        <a:lstStyle/>
        <a:p>
          <a:endParaRPr lang="en-US"/>
        </a:p>
      </dgm:t>
    </dgm:pt>
    <dgm:pt modelId="{C1C02CB9-1A5C-44D5-9A6C-38E5EFD030C3}">
      <dgm:prSet phldrT="[Text]"/>
      <dgm:spPr/>
      <dgm:t>
        <a:bodyPr/>
        <a:lstStyle/>
        <a:p>
          <a:r>
            <a:rPr lang="en-US" dirty="0" smtClean="0"/>
            <a:t>Be positive and supportive</a:t>
          </a:r>
          <a:endParaRPr lang="en-US" dirty="0"/>
        </a:p>
      </dgm:t>
    </dgm:pt>
    <dgm:pt modelId="{32DF0B74-22DF-4B10-B041-5BB8927B6D80}" type="parTrans" cxnId="{4A552982-DC94-4759-B419-5BAC2753B4D4}">
      <dgm:prSet/>
      <dgm:spPr/>
      <dgm:t>
        <a:bodyPr/>
        <a:lstStyle/>
        <a:p>
          <a:endParaRPr lang="en-US"/>
        </a:p>
      </dgm:t>
    </dgm:pt>
    <dgm:pt modelId="{6AD892BB-6126-4705-B0BC-72D1217438ED}" type="sibTrans" cxnId="{4A552982-DC94-4759-B419-5BAC2753B4D4}">
      <dgm:prSet/>
      <dgm:spPr/>
      <dgm:t>
        <a:bodyPr/>
        <a:lstStyle/>
        <a:p>
          <a:endParaRPr lang="en-US"/>
        </a:p>
      </dgm:t>
    </dgm:pt>
    <dgm:pt modelId="{10C7249B-F4C4-457D-8AF5-70EFA1A85143}">
      <dgm:prSet phldrT="[Text]"/>
      <dgm:spPr/>
      <dgm:t>
        <a:bodyPr/>
        <a:lstStyle/>
        <a:p>
          <a:r>
            <a:rPr lang="en-US" dirty="0" smtClean="0"/>
            <a:t>Focus on small tasks and accomplishments</a:t>
          </a:r>
          <a:endParaRPr lang="en-US" dirty="0"/>
        </a:p>
      </dgm:t>
    </dgm:pt>
    <dgm:pt modelId="{203CAFE1-04FC-4CDB-9514-5BECCD46C1CB}" type="parTrans" cxnId="{94AC78BF-2040-402D-9973-EDA3293B66D1}">
      <dgm:prSet/>
      <dgm:spPr/>
      <dgm:t>
        <a:bodyPr/>
        <a:lstStyle/>
        <a:p>
          <a:endParaRPr lang="en-US"/>
        </a:p>
      </dgm:t>
    </dgm:pt>
    <dgm:pt modelId="{489AE222-27FE-4D24-B3F0-8FCD13D111F4}" type="sibTrans" cxnId="{94AC78BF-2040-402D-9973-EDA3293B66D1}">
      <dgm:prSet/>
      <dgm:spPr/>
      <dgm:t>
        <a:bodyPr/>
        <a:lstStyle/>
        <a:p>
          <a:endParaRPr lang="en-US"/>
        </a:p>
      </dgm:t>
    </dgm:pt>
    <dgm:pt modelId="{CB4128F8-C62C-4E38-B5A5-8400BE74F080}">
      <dgm:prSet phldrT="[Text]"/>
      <dgm:spPr/>
      <dgm:t>
        <a:bodyPr/>
        <a:lstStyle/>
        <a:p>
          <a:r>
            <a:rPr lang="en-US" dirty="0" smtClean="0"/>
            <a:t>Recognize that setbacks occur</a:t>
          </a:r>
          <a:endParaRPr lang="en-US" dirty="0"/>
        </a:p>
      </dgm:t>
    </dgm:pt>
    <dgm:pt modelId="{A1F3DB39-D79F-4A7B-B0B2-54C4C805D09D}" type="parTrans" cxnId="{3731EC89-7D04-48EC-A653-07A60CF578E7}">
      <dgm:prSet/>
      <dgm:spPr/>
      <dgm:t>
        <a:bodyPr/>
        <a:lstStyle/>
        <a:p>
          <a:endParaRPr lang="en-US"/>
        </a:p>
      </dgm:t>
    </dgm:pt>
    <dgm:pt modelId="{09A9F4F7-F377-4AF3-A7ED-034252D2419A}" type="sibTrans" cxnId="{3731EC89-7D04-48EC-A653-07A60CF578E7}">
      <dgm:prSet/>
      <dgm:spPr/>
      <dgm:t>
        <a:bodyPr/>
        <a:lstStyle/>
        <a:p>
          <a:endParaRPr lang="en-US"/>
        </a:p>
      </dgm:t>
    </dgm:pt>
    <dgm:pt modelId="{F32B8FB6-9286-49E8-9701-D2ADF8A96EE4}">
      <dgm:prSet phldrT="[Text]"/>
      <dgm:spPr/>
      <dgm:t>
        <a:bodyPr/>
        <a:lstStyle/>
        <a:p>
          <a:r>
            <a:rPr lang="en-US" dirty="0" smtClean="0"/>
            <a:t>Be sensitive</a:t>
          </a:r>
          <a:endParaRPr lang="en-US" dirty="0"/>
        </a:p>
      </dgm:t>
    </dgm:pt>
    <dgm:pt modelId="{BB08784A-C935-4F9A-9D44-5F8F384C6373}" type="parTrans" cxnId="{0960327F-2C9E-469E-83FC-29BA10AE84B5}">
      <dgm:prSet/>
      <dgm:spPr/>
      <dgm:t>
        <a:bodyPr/>
        <a:lstStyle/>
        <a:p>
          <a:endParaRPr lang="en-US"/>
        </a:p>
      </dgm:t>
    </dgm:pt>
    <dgm:pt modelId="{E0EE896C-42C6-474B-9F51-6AFA3B90A290}" type="sibTrans" cxnId="{0960327F-2C9E-469E-83FC-29BA10AE84B5}">
      <dgm:prSet/>
      <dgm:spPr/>
      <dgm:t>
        <a:bodyPr/>
        <a:lstStyle/>
        <a:p>
          <a:endParaRPr lang="en-US"/>
        </a:p>
      </dgm:t>
    </dgm:pt>
    <dgm:pt modelId="{C43D6280-BA50-43AB-982F-68DC30CEF1C0}">
      <dgm:prSet phldrT="[Text]"/>
      <dgm:spPr/>
      <dgm:t>
        <a:bodyPr/>
        <a:lstStyle/>
        <a:p>
          <a:r>
            <a:rPr lang="en-US" dirty="0" smtClean="0"/>
            <a:t>Encourage independence</a:t>
          </a:r>
          <a:endParaRPr lang="en-US" dirty="0"/>
        </a:p>
      </dgm:t>
    </dgm:pt>
    <dgm:pt modelId="{0B237B33-14D2-4966-92EA-C1C22CD3C1DC}" type="parTrans" cxnId="{2D075F59-643D-470C-AFDF-3AFE57DE8A01}">
      <dgm:prSet/>
      <dgm:spPr/>
      <dgm:t>
        <a:bodyPr/>
        <a:lstStyle/>
        <a:p>
          <a:endParaRPr lang="en-US"/>
        </a:p>
      </dgm:t>
    </dgm:pt>
    <dgm:pt modelId="{72DAD5AC-0E86-4494-9A41-A0AA7B5FC47F}" type="sibTrans" cxnId="{2D075F59-643D-470C-AFDF-3AFE57DE8A01}">
      <dgm:prSet/>
      <dgm:spPr/>
      <dgm:t>
        <a:bodyPr/>
        <a:lstStyle/>
        <a:p>
          <a:endParaRPr lang="en-US"/>
        </a:p>
      </dgm:t>
    </dgm:pt>
    <dgm:pt modelId="{2D12BC3E-1CD2-4AD8-A4E2-085A6BCF4C48}">
      <dgm:prSet phldrT="[Text]"/>
      <dgm:spPr/>
      <dgm:t>
        <a:bodyPr/>
        <a:lstStyle/>
        <a:p>
          <a:r>
            <a:rPr lang="en-US" dirty="0" smtClean="0"/>
            <a:t>Involve them in their care</a:t>
          </a:r>
          <a:endParaRPr lang="en-US" dirty="0"/>
        </a:p>
      </dgm:t>
    </dgm:pt>
    <dgm:pt modelId="{3256086A-12A1-4347-BA14-24A076DAA15D}" type="parTrans" cxnId="{538DBAE0-2258-427D-969D-C7D03837A606}">
      <dgm:prSet/>
      <dgm:spPr/>
      <dgm:t>
        <a:bodyPr/>
        <a:lstStyle/>
        <a:p>
          <a:endParaRPr lang="en-US"/>
        </a:p>
      </dgm:t>
    </dgm:pt>
    <dgm:pt modelId="{8334CE7D-6142-4F85-8CBB-3A2D167F13CE}" type="sibTrans" cxnId="{538DBAE0-2258-427D-969D-C7D03837A606}">
      <dgm:prSet/>
      <dgm:spPr/>
      <dgm:t>
        <a:bodyPr/>
        <a:lstStyle/>
        <a:p>
          <a:endParaRPr lang="en-US"/>
        </a:p>
      </dgm:t>
    </dgm:pt>
    <dgm:pt modelId="{FFB4FF32-2628-4258-84CC-4BC96FFBC80B}">
      <dgm:prSet phldrT="[Text]"/>
      <dgm:spPr/>
      <dgm:t>
        <a:bodyPr/>
        <a:lstStyle/>
        <a:p>
          <a:r>
            <a:rPr lang="en-US" dirty="0" smtClean="0"/>
            <a:t>Observe and report any increase or decrease in abilities</a:t>
          </a:r>
          <a:endParaRPr lang="en-US" dirty="0"/>
        </a:p>
      </dgm:t>
    </dgm:pt>
    <dgm:pt modelId="{C8A6FD06-D13A-414A-8115-24F29BD8B401}" type="parTrans" cxnId="{ADCCCF43-66D6-4043-AD02-B5E3B072B78B}">
      <dgm:prSet/>
      <dgm:spPr/>
      <dgm:t>
        <a:bodyPr/>
        <a:lstStyle/>
        <a:p>
          <a:endParaRPr lang="en-US"/>
        </a:p>
      </dgm:t>
    </dgm:pt>
    <dgm:pt modelId="{0EF35011-3D5A-4B49-B5FA-F8A7EC7346A4}" type="sibTrans" cxnId="{ADCCCF43-66D6-4043-AD02-B5E3B072B78B}">
      <dgm:prSet/>
      <dgm:spPr/>
      <dgm:t>
        <a:bodyPr/>
        <a:lstStyle/>
        <a:p>
          <a:endParaRPr lang="en-US"/>
        </a:p>
      </dgm:t>
    </dgm:pt>
    <dgm:pt modelId="{21FDAB3B-7F0E-492A-802B-6848D3F7D3F6}">
      <dgm:prSet phldrT="[Text]"/>
      <dgm:spPr/>
      <dgm:t>
        <a:bodyPr/>
        <a:lstStyle/>
        <a:p>
          <a:r>
            <a:rPr lang="en-US" dirty="0" smtClean="0"/>
            <a:t>Change in attitude or motivation</a:t>
          </a:r>
          <a:endParaRPr lang="en-US" dirty="0"/>
        </a:p>
      </dgm:t>
    </dgm:pt>
    <dgm:pt modelId="{DC1C97D8-6D4B-4AB9-9FEE-9B1FB13CFE2D}" type="parTrans" cxnId="{953B1917-FA10-4425-A41E-8A78925E6D16}">
      <dgm:prSet/>
      <dgm:spPr/>
      <dgm:t>
        <a:bodyPr/>
        <a:lstStyle/>
        <a:p>
          <a:endParaRPr lang="en-US"/>
        </a:p>
      </dgm:t>
    </dgm:pt>
    <dgm:pt modelId="{3ED8B461-756F-4CD7-A1A1-204B8D07B5FA}" type="sibTrans" cxnId="{953B1917-FA10-4425-A41E-8A78925E6D16}">
      <dgm:prSet/>
      <dgm:spPr/>
      <dgm:t>
        <a:bodyPr/>
        <a:lstStyle/>
        <a:p>
          <a:endParaRPr lang="en-US"/>
        </a:p>
      </dgm:t>
    </dgm:pt>
    <dgm:pt modelId="{563940D5-34B7-4342-85EF-81D25846D995}">
      <dgm:prSet phldrT="[Text]"/>
      <dgm:spPr/>
      <dgm:t>
        <a:bodyPr/>
        <a:lstStyle/>
        <a:p>
          <a:r>
            <a:rPr lang="en-US" dirty="0" smtClean="0"/>
            <a:t>Change in general health</a:t>
          </a:r>
          <a:endParaRPr lang="en-US" dirty="0"/>
        </a:p>
      </dgm:t>
    </dgm:pt>
    <dgm:pt modelId="{043330D9-1B53-4B64-9961-242E8ED7C7DC}" type="parTrans" cxnId="{C1EED0BD-5CBD-438F-B4AD-54E2304ADEAB}">
      <dgm:prSet/>
      <dgm:spPr/>
      <dgm:t>
        <a:bodyPr/>
        <a:lstStyle/>
        <a:p>
          <a:endParaRPr lang="en-US"/>
        </a:p>
      </dgm:t>
    </dgm:pt>
    <dgm:pt modelId="{10D5B615-9911-4FED-B989-0120DD8DFADE}" type="sibTrans" cxnId="{C1EED0BD-5CBD-438F-B4AD-54E2304ADEAB}">
      <dgm:prSet/>
      <dgm:spPr/>
      <dgm:t>
        <a:bodyPr/>
        <a:lstStyle/>
        <a:p>
          <a:endParaRPr lang="en-US"/>
        </a:p>
      </dgm:t>
    </dgm:pt>
    <dgm:pt modelId="{AFCB7953-D180-4B5A-802E-BAB6FC99085C}">
      <dgm:prSet phldrT="[Text]"/>
      <dgm:spPr/>
      <dgm:t>
        <a:bodyPr/>
        <a:lstStyle/>
        <a:p>
          <a:r>
            <a:rPr lang="en-US" dirty="0" smtClean="0"/>
            <a:t>Signs of depression or mood changes</a:t>
          </a:r>
          <a:endParaRPr lang="en-US" dirty="0"/>
        </a:p>
      </dgm:t>
    </dgm:pt>
    <dgm:pt modelId="{5535C194-464D-454C-93D5-E5A0C4D0B77C}" type="parTrans" cxnId="{BE392C94-4703-467E-8BAF-B36439796E3E}">
      <dgm:prSet/>
      <dgm:spPr/>
      <dgm:t>
        <a:bodyPr/>
        <a:lstStyle/>
        <a:p>
          <a:endParaRPr lang="en-US"/>
        </a:p>
      </dgm:t>
    </dgm:pt>
    <dgm:pt modelId="{3B92AB52-599A-487D-BBF1-70EB5DE6BF1E}" type="sibTrans" cxnId="{BE392C94-4703-467E-8BAF-B36439796E3E}">
      <dgm:prSet/>
      <dgm:spPr/>
      <dgm:t>
        <a:bodyPr/>
        <a:lstStyle/>
        <a:p>
          <a:endParaRPr lang="en-US"/>
        </a:p>
      </dgm:t>
    </dgm:pt>
    <dgm:pt modelId="{34C901B6-2415-4715-859B-07991DC95BD0}" type="pres">
      <dgm:prSet presAssocID="{95A31732-B6A7-4196-9BBB-7FD64E5A35E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C754F0-893C-4EA1-8487-6E807C42E69B}" type="pres">
      <dgm:prSet presAssocID="{1CBD03CC-CB0D-4527-8D39-642E127FCA74}" presName="node" presStyleLbl="node1" presStyleIdx="0" presStyleCnt="1" custLinFactNeighborY="-1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392C94-4703-467E-8BAF-B36439796E3E}" srcId="{1CBD03CC-CB0D-4527-8D39-642E127FCA74}" destId="{AFCB7953-D180-4B5A-802E-BAB6FC99085C}" srcOrd="10" destOrd="0" parTransId="{5535C194-464D-454C-93D5-E5A0C4D0B77C}" sibTransId="{3B92AB52-599A-487D-BBF1-70EB5DE6BF1E}"/>
    <dgm:cxn modelId="{59488BCD-C740-4D86-A9E8-844BA3BE4B0A}" type="presOf" srcId="{FFB4FF32-2628-4258-84CC-4BC96FFBC80B}" destId="{F4C754F0-893C-4EA1-8487-6E807C42E69B}" srcOrd="0" destOrd="8" presId="urn:microsoft.com/office/officeart/2005/8/layout/hList6"/>
    <dgm:cxn modelId="{C5DD335B-2CA1-462B-ABF5-2B38682ED80E}" type="presOf" srcId="{EABC0F35-AA77-4959-B56C-8E7AC8215CDB}" destId="{F4C754F0-893C-4EA1-8487-6E807C42E69B}" srcOrd="0" destOrd="1" presId="urn:microsoft.com/office/officeart/2005/8/layout/hList6"/>
    <dgm:cxn modelId="{967D1A94-F70F-4961-93C2-2F8C20A9E035}" type="presOf" srcId="{10C7249B-F4C4-457D-8AF5-70EFA1A85143}" destId="{F4C754F0-893C-4EA1-8487-6E807C42E69B}" srcOrd="0" destOrd="3" presId="urn:microsoft.com/office/officeart/2005/8/layout/hList6"/>
    <dgm:cxn modelId="{6322D3CB-AD88-435E-8A62-B3313967C84F}" type="presOf" srcId="{CB4128F8-C62C-4E38-B5A5-8400BE74F080}" destId="{F4C754F0-893C-4EA1-8487-6E807C42E69B}" srcOrd="0" destOrd="4" presId="urn:microsoft.com/office/officeart/2005/8/layout/hList6"/>
    <dgm:cxn modelId="{BC57A7BC-0541-4C1C-82B3-F8970C9C6F31}" type="presOf" srcId="{F32B8FB6-9286-49E8-9701-D2ADF8A96EE4}" destId="{F4C754F0-893C-4EA1-8487-6E807C42E69B}" srcOrd="0" destOrd="5" presId="urn:microsoft.com/office/officeart/2005/8/layout/hList6"/>
    <dgm:cxn modelId="{2D075F59-643D-470C-AFDF-3AFE57DE8A01}" srcId="{1CBD03CC-CB0D-4527-8D39-642E127FCA74}" destId="{C43D6280-BA50-43AB-982F-68DC30CEF1C0}" srcOrd="5" destOrd="0" parTransId="{0B237B33-14D2-4966-92EA-C1C22CD3C1DC}" sibTransId="{72DAD5AC-0E86-4494-9A41-A0AA7B5FC47F}"/>
    <dgm:cxn modelId="{ADCCCF43-66D6-4043-AD02-B5E3B072B78B}" srcId="{1CBD03CC-CB0D-4527-8D39-642E127FCA74}" destId="{FFB4FF32-2628-4258-84CC-4BC96FFBC80B}" srcOrd="7" destOrd="0" parTransId="{C8A6FD06-D13A-414A-8115-24F29BD8B401}" sibTransId="{0EF35011-3D5A-4B49-B5FA-F8A7EC7346A4}"/>
    <dgm:cxn modelId="{C1EED0BD-5CBD-438F-B4AD-54E2304ADEAB}" srcId="{1CBD03CC-CB0D-4527-8D39-642E127FCA74}" destId="{563940D5-34B7-4342-85EF-81D25846D995}" srcOrd="9" destOrd="0" parTransId="{043330D9-1B53-4B64-9961-242E8ED7C7DC}" sibTransId="{10D5B615-9911-4FED-B989-0120DD8DFADE}"/>
    <dgm:cxn modelId="{08D6898C-2A5E-481C-B0E7-ED87C8F1252B}" type="presOf" srcId="{AFCB7953-D180-4B5A-802E-BAB6FC99085C}" destId="{F4C754F0-893C-4EA1-8487-6E807C42E69B}" srcOrd="0" destOrd="11" presId="urn:microsoft.com/office/officeart/2005/8/layout/hList6"/>
    <dgm:cxn modelId="{94AC78BF-2040-402D-9973-EDA3293B66D1}" srcId="{1CBD03CC-CB0D-4527-8D39-642E127FCA74}" destId="{10C7249B-F4C4-457D-8AF5-70EFA1A85143}" srcOrd="2" destOrd="0" parTransId="{203CAFE1-04FC-4CDB-9514-5BECCD46C1CB}" sibTransId="{489AE222-27FE-4D24-B3F0-8FCD13D111F4}"/>
    <dgm:cxn modelId="{538DBAE0-2258-427D-969D-C7D03837A606}" srcId="{1CBD03CC-CB0D-4527-8D39-642E127FCA74}" destId="{2D12BC3E-1CD2-4AD8-A4E2-085A6BCF4C48}" srcOrd="6" destOrd="0" parTransId="{3256086A-12A1-4347-BA14-24A076DAA15D}" sibTransId="{8334CE7D-6142-4F85-8CBB-3A2D167F13CE}"/>
    <dgm:cxn modelId="{0ECF705C-8840-4D45-8360-5A9536721858}" type="presOf" srcId="{C1C02CB9-1A5C-44D5-9A6C-38E5EFD030C3}" destId="{F4C754F0-893C-4EA1-8487-6E807C42E69B}" srcOrd="0" destOrd="2" presId="urn:microsoft.com/office/officeart/2005/8/layout/hList6"/>
    <dgm:cxn modelId="{4A552982-DC94-4759-B419-5BAC2753B4D4}" srcId="{1CBD03CC-CB0D-4527-8D39-642E127FCA74}" destId="{C1C02CB9-1A5C-44D5-9A6C-38E5EFD030C3}" srcOrd="1" destOrd="0" parTransId="{32DF0B74-22DF-4B10-B041-5BB8927B6D80}" sibTransId="{6AD892BB-6126-4705-B0BC-72D1217438ED}"/>
    <dgm:cxn modelId="{955DE9F1-5F8A-4FD7-B54E-B4DB33B79DB4}" type="presOf" srcId="{2D12BC3E-1CD2-4AD8-A4E2-085A6BCF4C48}" destId="{F4C754F0-893C-4EA1-8487-6E807C42E69B}" srcOrd="0" destOrd="7" presId="urn:microsoft.com/office/officeart/2005/8/layout/hList6"/>
    <dgm:cxn modelId="{6555E1A9-E11D-41D1-AA0B-030C1E62CEF8}" type="presOf" srcId="{95A31732-B6A7-4196-9BBB-7FD64E5A35EE}" destId="{34C901B6-2415-4715-859B-07991DC95BD0}" srcOrd="0" destOrd="0" presId="urn:microsoft.com/office/officeart/2005/8/layout/hList6"/>
    <dgm:cxn modelId="{CE571AF7-0060-4F57-92B1-B5A940CB8657}" srcId="{1CBD03CC-CB0D-4527-8D39-642E127FCA74}" destId="{EABC0F35-AA77-4959-B56C-8E7AC8215CDB}" srcOrd="0" destOrd="0" parTransId="{B2E706AF-60A4-4C73-895B-6AB1E7FCA67D}" sibTransId="{6B4D582C-5F37-404A-B4D2-5C187F1EDFA0}"/>
    <dgm:cxn modelId="{DA61AC41-C974-4599-B15E-F25678CD1734}" type="presOf" srcId="{563940D5-34B7-4342-85EF-81D25846D995}" destId="{F4C754F0-893C-4EA1-8487-6E807C42E69B}" srcOrd="0" destOrd="10" presId="urn:microsoft.com/office/officeart/2005/8/layout/hList6"/>
    <dgm:cxn modelId="{09D25EF2-5455-4003-8301-A45A89C5C085}" srcId="{95A31732-B6A7-4196-9BBB-7FD64E5A35EE}" destId="{1CBD03CC-CB0D-4527-8D39-642E127FCA74}" srcOrd="0" destOrd="0" parTransId="{FE7AE830-4162-408D-89E0-A9681FE91F9A}" sibTransId="{35327651-B7C6-4BCA-86D2-C33322FAF7C7}"/>
    <dgm:cxn modelId="{3C777EF2-4A3C-4604-A54E-6169090B8B0D}" type="presOf" srcId="{1CBD03CC-CB0D-4527-8D39-642E127FCA74}" destId="{F4C754F0-893C-4EA1-8487-6E807C42E69B}" srcOrd="0" destOrd="0" presId="urn:microsoft.com/office/officeart/2005/8/layout/hList6"/>
    <dgm:cxn modelId="{0960327F-2C9E-469E-83FC-29BA10AE84B5}" srcId="{1CBD03CC-CB0D-4527-8D39-642E127FCA74}" destId="{F32B8FB6-9286-49E8-9701-D2ADF8A96EE4}" srcOrd="4" destOrd="0" parTransId="{BB08784A-C935-4F9A-9D44-5F8F384C6373}" sibTransId="{E0EE896C-42C6-474B-9F51-6AFA3B90A290}"/>
    <dgm:cxn modelId="{0F14828E-A1E6-4BA2-AA87-25EE43CFD867}" type="presOf" srcId="{C43D6280-BA50-43AB-982F-68DC30CEF1C0}" destId="{F4C754F0-893C-4EA1-8487-6E807C42E69B}" srcOrd="0" destOrd="6" presId="urn:microsoft.com/office/officeart/2005/8/layout/hList6"/>
    <dgm:cxn modelId="{3731EC89-7D04-48EC-A653-07A60CF578E7}" srcId="{1CBD03CC-CB0D-4527-8D39-642E127FCA74}" destId="{CB4128F8-C62C-4E38-B5A5-8400BE74F080}" srcOrd="3" destOrd="0" parTransId="{A1F3DB39-D79F-4A7B-B0B2-54C4C805D09D}" sibTransId="{09A9F4F7-F377-4AF3-A7ED-034252D2419A}"/>
    <dgm:cxn modelId="{8FA6CF0E-1EFB-4F54-BF23-39DD6E405821}" type="presOf" srcId="{21FDAB3B-7F0E-492A-802B-6848D3F7D3F6}" destId="{F4C754F0-893C-4EA1-8487-6E807C42E69B}" srcOrd="0" destOrd="9" presId="urn:microsoft.com/office/officeart/2005/8/layout/hList6"/>
    <dgm:cxn modelId="{953B1917-FA10-4425-A41E-8A78925E6D16}" srcId="{1CBD03CC-CB0D-4527-8D39-642E127FCA74}" destId="{21FDAB3B-7F0E-492A-802B-6848D3F7D3F6}" srcOrd="8" destOrd="0" parTransId="{DC1C97D8-6D4B-4AB9-9FEE-9B1FB13CFE2D}" sibTransId="{3ED8B461-756F-4CD7-A1A1-204B8D07B5FA}"/>
    <dgm:cxn modelId="{001E4A07-5F1F-40CC-AA3D-7B2A82E39ACF}" type="presParOf" srcId="{34C901B6-2415-4715-859B-07991DC95BD0}" destId="{F4C754F0-893C-4EA1-8487-6E807C42E69B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0E78C8-23FD-4B2C-9684-FD21357FCC25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2BD577-11AF-47A9-A9F1-ECD4B0E553A7}">
      <dgm:prSet phldrT="[Text]" custT="1"/>
      <dgm:spPr/>
      <dgm:t>
        <a:bodyPr/>
        <a:lstStyle/>
        <a:p>
          <a:r>
            <a:rPr lang="en-US" sz="2800" dirty="0" smtClean="0"/>
            <a:t>Promote Independence</a:t>
          </a:r>
          <a:endParaRPr lang="en-US" sz="2800" dirty="0"/>
        </a:p>
      </dgm:t>
    </dgm:pt>
    <dgm:pt modelId="{980E92DF-E71F-41C3-8131-026DDF405DFF}" type="parTrans" cxnId="{6B851328-622A-40DF-8B36-87FC06021E1C}">
      <dgm:prSet/>
      <dgm:spPr/>
      <dgm:t>
        <a:bodyPr/>
        <a:lstStyle/>
        <a:p>
          <a:endParaRPr lang="en-US"/>
        </a:p>
      </dgm:t>
    </dgm:pt>
    <dgm:pt modelId="{5D5874F8-5C5C-4851-9E48-01BA9A0DD05D}" type="sibTrans" cxnId="{6B851328-622A-40DF-8B36-87FC06021E1C}">
      <dgm:prSet/>
      <dgm:spPr/>
      <dgm:t>
        <a:bodyPr/>
        <a:lstStyle/>
        <a:p>
          <a:endParaRPr lang="en-US"/>
        </a:p>
      </dgm:t>
    </dgm:pt>
    <dgm:pt modelId="{73AA58A0-E4DF-4051-82EB-58FD0365459E}">
      <dgm:prSet phldrT="[Text]" custT="1"/>
      <dgm:spPr/>
      <dgm:t>
        <a:bodyPr/>
        <a:lstStyle/>
        <a:p>
          <a:r>
            <a:rPr lang="en-US" sz="2000" dirty="0" smtClean="0"/>
            <a:t>Reduce physical and mental problems</a:t>
          </a:r>
          <a:endParaRPr lang="en-US" sz="2000" dirty="0"/>
        </a:p>
      </dgm:t>
    </dgm:pt>
    <dgm:pt modelId="{EBCF3549-CCFC-4ABF-AD46-FACFEA581083}" type="parTrans" cxnId="{1B3E9685-8486-45B5-B29B-1A5F3F13728B}">
      <dgm:prSet/>
      <dgm:spPr/>
      <dgm:t>
        <a:bodyPr/>
        <a:lstStyle/>
        <a:p>
          <a:endParaRPr lang="en-US"/>
        </a:p>
      </dgm:t>
    </dgm:pt>
    <dgm:pt modelId="{E9729B59-6768-47EB-AB06-32F457C5EDC5}" type="sibTrans" cxnId="{1B3E9685-8486-45B5-B29B-1A5F3F13728B}">
      <dgm:prSet/>
      <dgm:spPr/>
      <dgm:t>
        <a:bodyPr/>
        <a:lstStyle/>
        <a:p>
          <a:endParaRPr lang="en-US"/>
        </a:p>
      </dgm:t>
    </dgm:pt>
    <dgm:pt modelId="{983A2493-F2E9-41E4-AD32-274A02F888EB}">
      <dgm:prSet phldrT="[Text]" custT="1"/>
      <dgm:spPr/>
      <dgm:t>
        <a:bodyPr/>
        <a:lstStyle/>
        <a:p>
          <a:r>
            <a:rPr lang="en-US" sz="1300" dirty="0" smtClean="0"/>
            <a:t>Loss of self-esteem</a:t>
          </a:r>
          <a:endParaRPr lang="en-US" sz="1300" dirty="0"/>
        </a:p>
      </dgm:t>
    </dgm:pt>
    <dgm:pt modelId="{84DD1B7D-5D8A-4694-8AA8-63F300F972AA}" type="parTrans" cxnId="{D4F7A0A9-12BC-4826-9448-4D0DBC1C5ADE}">
      <dgm:prSet/>
      <dgm:spPr/>
      <dgm:t>
        <a:bodyPr/>
        <a:lstStyle/>
        <a:p>
          <a:endParaRPr lang="en-US"/>
        </a:p>
      </dgm:t>
    </dgm:pt>
    <dgm:pt modelId="{AD1E2DF9-1464-4B7E-908B-31A9FD305D74}" type="sibTrans" cxnId="{D4F7A0A9-12BC-4826-9448-4D0DBC1C5ADE}">
      <dgm:prSet/>
      <dgm:spPr/>
      <dgm:t>
        <a:bodyPr/>
        <a:lstStyle/>
        <a:p>
          <a:endParaRPr lang="en-US"/>
        </a:p>
      </dgm:t>
    </dgm:pt>
    <dgm:pt modelId="{051D554B-FB46-4D82-A7F9-778C1A2D4205}">
      <dgm:prSet phldrT="[Text]" custT="1"/>
      <dgm:spPr/>
      <dgm:t>
        <a:bodyPr/>
        <a:lstStyle/>
        <a:p>
          <a:r>
            <a:rPr lang="en-US" sz="1300" dirty="0" smtClean="0"/>
            <a:t>Depression</a:t>
          </a:r>
          <a:endParaRPr lang="en-US" sz="1300" dirty="0"/>
        </a:p>
      </dgm:t>
    </dgm:pt>
    <dgm:pt modelId="{2C856654-FE84-487B-9345-24CD0F71183B}" type="parTrans" cxnId="{CB79D6B7-F919-4581-BB6E-5F07B481F4F7}">
      <dgm:prSet/>
      <dgm:spPr/>
      <dgm:t>
        <a:bodyPr/>
        <a:lstStyle/>
        <a:p>
          <a:endParaRPr lang="en-US"/>
        </a:p>
      </dgm:t>
    </dgm:pt>
    <dgm:pt modelId="{B08DA3FE-4486-486B-BC4A-257A28691940}" type="sibTrans" cxnId="{CB79D6B7-F919-4581-BB6E-5F07B481F4F7}">
      <dgm:prSet/>
      <dgm:spPr/>
      <dgm:t>
        <a:bodyPr/>
        <a:lstStyle/>
        <a:p>
          <a:endParaRPr lang="en-US"/>
        </a:p>
      </dgm:t>
    </dgm:pt>
    <dgm:pt modelId="{689A10CE-981C-4893-90A3-2DA2B34DD347}">
      <dgm:prSet phldrT="[Text]" custT="1"/>
      <dgm:spPr/>
      <dgm:t>
        <a:bodyPr/>
        <a:lstStyle/>
        <a:p>
          <a:r>
            <a:rPr lang="en-US" sz="1300" dirty="0" smtClean="0"/>
            <a:t>Illnesses</a:t>
          </a:r>
          <a:endParaRPr lang="en-US" sz="1300" dirty="0"/>
        </a:p>
      </dgm:t>
    </dgm:pt>
    <dgm:pt modelId="{3F06D426-113F-4846-B9F5-BB2618010C74}" type="parTrans" cxnId="{8EBCBBCF-5F75-4C00-8C58-139888E88B46}">
      <dgm:prSet/>
      <dgm:spPr/>
      <dgm:t>
        <a:bodyPr/>
        <a:lstStyle/>
        <a:p>
          <a:endParaRPr lang="en-US"/>
        </a:p>
      </dgm:t>
    </dgm:pt>
    <dgm:pt modelId="{DF532040-63E8-44A6-97FF-ADF0C31D204F}" type="sibTrans" cxnId="{8EBCBBCF-5F75-4C00-8C58-139888E88B46}">
      <dgm:prSet/>
      <dgm:spPr/>
      <dgm:t>
        <a:bodyPr/>
        <a:lstStyle/>
        <a:p>
          <a:endParaRPr lang="en-US"/>
        </a:p>
      </dgm:t>
    </dgm:pt>
    <dgm:pt modelId="{E6C4A4A4-8E9B-4382-B536-BFC63F08BC50}">
      <dgm:prSet phldrT="[Text]" custT="1"/>
      <dgm:spPr/>
      <dgm:t>
        <a:bodyPr/>
        <a:lstStyle/>
        <a:p>
          <a:r>
            <a:rPr lang="en-US" sz="1400" dirty="0" smtClean="0"/>
            <a:t>Loss of independence &amp; lack of mobility may lead to:</a:t>
          </a:r>
          <a:endParaRPr lang="en-US" sz="1400" dirty="0"/>
        </a:p>
      </dgm:t>
    </dgm:pt>
    <dgm:pt modelId="{C8EDA455-69D5-43EA-AE9E-D8DBC7CF5AE0}" type="parTrans" cxnId="{4796854C-29D4-42A1-85C0-520450C0BCE7}">
      <dgm:prSet/>
      <dgm:spPr/>
      <dgm:t>
        <a:bodyPr/>
        <a:lstStyle/>
        <a:p>
          <a:endParaRPr lang="en-US"/>
        </a:p>
      </dgm:t>
    </dgm:pt>
    <dgm:pt modelId="{8D59C809-78CA-4711-8EDD-02CFD847786F}" type="sibTrans" cxnId="{4796854C-29D4-42A1-85C0-520450C0BCE7}">
      <dgm:prSet/>
      <dgm:spPr/>
      <dgm:t>
        <a:bodyPr/>
        <a:lstStyle/>
        <a:p>
          <a:endParaRPr lang="en-US"/>
        </a:p>
      </dgm:t>
    </dgm:pt>
    <dgm:pt modelId="{5F10B5BE-4EA7-491F-956E-476EA4EC3B5D}">
      <dgm:prSet phldrT="[Text]" custT="1"/>
      <dgm:spPr/>
      <dgm:t>
        <a:bodyPr/>
        <a:lstStyle/>
        <a:p>
          <a:r>
            <a:rPr lang="en-US" sz="1300" dirty="0" smtClean="0"/>
            <a:t>Constipation</a:t>
          </a:r>
          <a:endParaRPr lang="en-US" sz="1300" dirty="0"/>
        </a:p>
      </dgm:t>
    </dgm:pt>
    <dgm:pt modelId="{4F141C0A-6CD5-41AD-9A81-5C458CBD77E5}" type="parTrans" cxnId="{ECB4826E-820C-4D11-9C51-D6DF5ECF57B8}">
      <dgm:prSet/>
      <dgm:spPr/>
      <dgm:t>
        <a:bodyPr/>
        <a:lstStyle/>
        <a:p>
          <a:endParaRPr lang="en-US"/>
        </a:p>
      </dgm:t>
    </dgm:pt>
    <dgm:pt modelId="{5B7F0C51-383C-42C9-8C54-D76252E5ED5F}" type="sibTrans" cxnId="{ECB4826E-820C-4D11-9C51-D6DF5ECF57B8}">
      <dgm:prSet/>
      <dgm:spPr/>
      <dgm:t>
        <a:bodyPr/>
        <a:lstStyle/>
        <a:p>
          <a:endParaRPr lang="en-US"/>
        </a:p>
      </dgm:t>
    </dgm:pt>
    <dgm:pt modelId="{9B0A8100-C0B1-4E17-86BE-43F36F44AAA2}">
      <dgm:prSet phldrT="[Text]" custT="1"/>
      <dgm:spPr/>
      <dgm:t>
        <a:bodyPr/>
        <a:lstStyle/>
        <a:p>
          <a:r>
            <a:rPr lang="en-US" sz="1300" dirty="0" smtClean="0"/>
            <a:t>Blood clots</a:t>
          </a:r>
          <a:endParaRPr lang="en-US" sz="1300" dirty="0"/>
        </a:p>
      </dgm:t>
    </dgm:pt>
    <dgm:pt modelId="{6DAAC57C-1D7F-4124-9F89-D8C5216C77FB}" type="parTrans" cxnId="{BDB90028-12AB-4404-AC28-761A57C03BA1}">
      <dgm:prSet/>
      <dgm:spPr/>
      <dgm:t>
        <a:bodyPr/>
        <a:lstStyle/>
        <a:p>
          <a:endParaRPr lang="en-US"/>
        </a:p>
      </dgm:t>
    </dgm:pt>
    <dgm:pt modelId="{EAF9A530-B082-4303-ADE6-2D61FFC7FF0C}" type="sibTrans" cxnId="{BDB90028-12AB-4404-AC28-761A57C03BA1}">
      <dgm:prSet/>
      <dgm:spPr/>
      <dgm:t>
        <a:bodyPr/>
        <a:lstStyle/>
        <a:p>
          <a:endParaRPr lang="en-US"/>
        </a:p>
      </dgm:t>
    </dgm:pt>
    <dgm:pt modelId="{E0CDEDD1-D468-4543-B95F-879C3B4C56D0}">
      <dgm:prSet phldrT="[Text]" custT="1"/>
      <dgm:spPr/>
      <dgm:t>
        <a:bodyPr/>
        <a:lstStyle/>
        <a:p>
          <a:r>
            <a:rPr lang="en-US" sz="1300" dirty="0" smtClean="0"/>
            <a:t>Dulled senses</a:t>
          </a:r>
          <a:endParaRPr lang="en-US" sz="1300" dirty="0"/>
        </a:p>
      </dgm:t>
    </dgm:pt>
    <dgm:pt modelId="{EA5580B7-6A45-4F4B-8DDA-9CD62CE65F89}" type="parTrans" cxnId="{980FE79E-7B24-4DFC-9396-37C730972207}">
      <dgm:prSet/>
      <dgm:spPr/>
      <dgm:t>
        <a:bodyPr/>
        <a:lstStyle/>
        <a:p>
          <a:endParaRPr lang="en-US"/>
        </a:p>
      </dgm:t>
    </dgm:pt>
    <dgm:pt modelId="{72AA8FC0-892A-46BE-A42E-96FFB7788338}" type="sibTrans" cxnId="{980FE79E-7B24-4DFC-9396-37C730972207}">
      <dgm:prSet/>
      <dgm:spPr/>
      <dgm:t>
        <a:bodyPr/>
        <a:lstStyle/>
        <a:p>
          <a:endParaRPr lang="en-US"/>
        </a:p>
      </dgm:t>
    </dgm:pt>
    <dgm:pt modelId="{9B3FFC6E-5EF8-4205-B627-D8EFA873946B}">
      <dgm:prSet phldrT="[Text]" custT="1"/>
      <dgm:spPr/>
      <dgm:t>
        <a:bodyPr/>
        <a:lstStyle/>
        <a:p>
          <a:r>
            <a:rPr lang="en-US" sz="1300" dirty="0" smtClean="0"/>
            <a:t>Muscle atrophy and contractures</a:t>
          </a:r>
          <a:endParaRPr lang="en-US" sz="1300" dirty="0"/>
        </a:p>
      </dgm:t>
    </dgm:pt>
    <dgm:pt modelId="{FBBDF483-D79C-4F0D-AF64-54A524AB3E32}" type="parTrans" cxnId="{660DF141-D1CD-4098-BA05-EAE12920C296}">
      <dgm:prSet/>
      <dgm:spPr/>
      <dgm:t>
        <a:bodyPr/>
        <a:lstStyle/>
        <a:p>
          <a:endParaRPr lang="en-US"/>
        </a:p>
      </dgm:t>
    </dgm:pt>
    <dgm:pt modelId="{57398CD7-3CBC-4460-8FEE-170AF6B7654E}" type="sibTrans" cxnId="{660DF141-D1CD-4098-BA05-EAE12920C296}">
      <dgm:prSet/>
      <dgm:spPr/>
      <dgm:t>
        <a:bodyPr/>
        <a:lstStyle/>
        <a:p>
          <a:endParaRPr lang="en-US"/>
        </a:p>
      </dgm:t>
    </dgm:pt>
    <dgm:pt modelId="{A2DA3AE4-5926-494C-ADE6-94407DAFD9B6}">
      <dgm:prSet phldrT="[Text]" custT="1"/>
      <dgm:spPr/>
      <dgm:t>
        <a:bodyPr/>
        <a:lstStyle/>
        <a:p>
          <a:r>
            <a:rPr lang="en-US" sz="1300" dirty="0" smtClean="0"/>
            <a:t>Increased risk of pressure ulcers</a:t>
          </a:r>
          <a:endParaRPr lang="en-US" sz="1300" dirty="0"/>
        </a:p>
      </dgm:t>
    </dgm:pt>
    <dgm:pt modelId="{C647AC9D-F5FC-4720-9A12-D34CF3EECB84}" type="parTrans" cxnId="{FA2F7EA9-968F-4B32-B86D-006D35396091}">
      <dgm:prSet/>
      <dgm:spPr/>
      <dgm:t>
        <a:bodyPr/>
        <a:lstStyle/>
        <a:p>
          <a:endParaRPr lang="en-US"/>
        </a:p>
      </dgm:t>
    </dgm:pt>
    <dgm:pt modelId="{C0FF5799-D91D-4CF6-9BB1-373CA3C033ED}" type="sibTrans" cxnId="{FA2F7EA9-968F-4B32-B86D-006D35396091}">
      <dgm:prSet/>
      <dgm:spPr/>
      <dgm:t>
        <a:bodyPr/>
        <a:lstStyle/>
        <a:p>
          <a:endParaRPr lang="en-US"/>
        </a:p>
      </dgm:t>
    </dgm:pt>
    <dgm:pt modelId="{E158C66B-7F2F-49CE-811A-8FD28EA85440}" type="pres">
      <dgm:prSet presAssocID="{5C0E78C8-23FD-4B2C-9684-FD21357FCC2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E59766-EB36-445E-AE0C-21CC68612F30}" type="pres">
      <dgm:prSet presAssocID="{5C0E78C8-23FD-4B2C-9684-FD21357FCC25}" presName="ribbon" presStyleLbl="node1" presStyleIdx="0" presStyleCnt="1"/>
      <dgm:spPr/>
    </dgm:pt>
    <dgm:pt modelId="{BF9F4368-71DB-46E8-A781-8ED040AFE209}" type="pres">
      <dgm:prSet presAssocID="{5C0E78C8-23FD-4B2C-9684-FD21357FCC25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974664-9E53-4944-82B8-038609702FFD}" type="pres">
      <dgm:prSet presAssocID="{5C0E78C8-23FD-4B2C-9684-FD21357FCC25}" presName="rightArrowText" presStyleLbl="node1" presStyleIdx="0" presStyleCnt="1" custScaleX="111272" custLinFactNeighborY="14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F7A0A9-12BC-4826-9448-4D0DBC1C5ADE}" srcId="{E6C4A4A4-8E9B-4382-B536-BFC63F08BC50}" destId="{983A2493-F2E9-41E4-AD32-274A02F888EB}" srcOrd="0" destOrd="0" parTransId="{84DD1B7D-5D8A-4694-8AA8-63F300F972AA}" sibTransId="{AD1E2DF9-1464-4B7E-908B-31A9FD305D74}"/>
    <dgm:cxn modelId="{980FE79E-7B24-4DFC-9396-37C730972207}" srcId="{E6C4A4A4-8E9B-4382-B536-BFC63F08BC50}" destId="{E0CDEDD1-D468-4543-B95F-879C3B4C56D0}" srcOrd="5" destOrd="0" parTransId="{EA5580B7-6A45-4F4B-8DDA-9CD62CE65F89}" sibTransId="{72AA8FC0-892A-46BE-A42E-96FFB7788338}"/>
    <dgm:cxn modelId="{51297626-E8C0-43F9-8AE6-A0B69913D5DD}" type="presOf" srcId="{E6C4A4A4-8E9B-4382-B536-BFC63F08BC50}" destId="{05974664-9E53-4944-82B8-038609702FFD}" srcOrd="0" destOrd="0" presId="urn:microsoft.com/office/officeart/2005/8/layout/arrow6"/>
    <dgm:cxn modelId="{8EBCBBCF-5F75-4C00-8C58-139888E88B46}" srcId="{E6C4A4A4-8E9B-4382-B536-BFC63F08BC50}" destId="{689A10CE-981C-4893-90A3-2DA2B34DD347}" srcOrd="2" destOrd="0" parTransId="{3F06D426-113F-4846-B9F5-BB2618010C74}" sibTransId="{DF532040-63E8-44A6-97FF-ADF0C31D204F}"/>
    <dgm:cxn modelId="{E309DEFF-C841-46F5-B4AD-C501ABF4950A}" type="presOf" srcId="{A2DA3AE4-5926-494C-ADE6-94407DAFD9B6}" destId="{05974664-9E53-4944-82B8-038609702FFD}" srcOrd="0" destOrd="8" presId="urn:microsoft.com/office/officeart/2005/8/layout/arrow6"/>
    <dgm:cxn modelId="{68BDC257-F78E-4926-912C-B7809106762E}" type="presOf" srcId="{5F10B5BE-4EA7-491F-956E-476EA4EC3B5D}" destId="{05974664-9E53-4944-82B8-038609702FFD}" srcOrd="0" destOrd="4" presId="urn:microsoft.com/office/officeart/2005/8/layout/arrow6"/>
    <dgm:cxn modelId="{4796854C-29D4-42A1-85C0-520450C0BCE7}" srcId="{5C0E78C8-23FD-4B2C-9684-FD21357FCC25}" destId="{E6C4A4A4-8E9B-4382-B536-BFC63F08BC50}" srcOrd="1" destOrd="0" parTransId="{C8EDA455-69D5-43EA-AE9E-D8DBC7CF5AE0}" sibTransId="{8D59C809-78CA-4711-8EDD-02CFD847786F}"/>
    <dgm:cxn modelId="{ECB4826E-820C-4D11-9C51-D6DF5ECF57B8}" srcId="{E6C4A4A4-8E9B-4382-B536-BFC63F08BC50}" destId="{5F10B5BE-4EA7-491F-956E-476EA4EC3B5D}" srcOrd="3" destOrd="0" parTransId="{4F141C0A-6CD5-41AD-9A81-5C458CBD77E5}" sibTransId="{5B7F0C51-383C-42C9-8C54-D76252E5ED5F}"/>
    <dgm:cxn modelId="{53812848-605C-4A5D-9EE4-7731FAB8339A}" type="presOf" srcId="{9B0A8100-C0B1-4E17-86BE-43F36F44AAA2}" destId="{05974664-9E53-4944-82B8-038609702FFD}" srcOrd="0" destOrd="5" presId="urn:microsoft.com/office/officeart/2005/8/layout/arrow6"/>
    <dgm:cxn modelId="{6B851328-622A-40DF-8B36-87FC06021E1C}" srcId="{5C0E78C8-23FD-4B2C-9684-FD21357FCC25}" destId="{702BD577-11AF-47A9-A9F1-ECD4B0E553A7}" srcOrd="0" destOrd="0" parTransId="{980E92DF-E71F-41C3-8131-026DDF405DFF}" sibTransId="{5D5874F8-5C5C-4851-9E48-01BA9A0DD05D}"/>
    <dgm:cxn modelId="{660DF141-D1CD-4098-BA05-EAE12920C296}" srcId="{E6C4A4A4-8E9B-4382-B536-BFC63F08BC50}" destId="{9B3FFC6E-5EF8-4205-B627-D8EFA873946B}" srcOrd="6" destOrd="0" parTransId="{FBBDF483-D79C-4F0D-AF64-54A524AB3E32}" sibTransId="{57398CD7-3CBC-4460-8FEE-170AF6B7654E}"/>
    <dgm:cxn modelId="{4B76999E-6770-4C3B-900D-48498F21ACCD}" type="presOf" srcId="{9B3FFC6E-5EF8-4205-B627-D8EFA873946B}" destId="{05974664-9E53-4944-82B8-038609702FFD}" srcOrd="0" destOrd="7" presId="urn:microsoft.com/office/officeart/2005/8/layout/arrow6"/>
    <dgm:cxn modelId="{F025B104-6C37-419F-A463-6786C2013E4D}" type="presOf" srcId="{702BD577-11AF-47A9-A9F1-ECD4B0E553A7}" destId="{BF9F4368-71DB-46E8-A781-8ED040AFE209}" srcOrd="0" destOrd="0" presId="urn:microsoft.com/office/officeart/2005/8/layout/arrow6"/>
    <dgm:cxn modelId="{4FC8715C-8C45-4CCF-9510-B61A0DD1153C}" type="presOf" srcId="{E0CDEDD1-D468-4543-B95F-879C3B4C56D0}" destId="{05974664-9E53-4944-82B8-038609702FFD}" srcOrd="0" destOrd="6" presId="urn:microsoft.com/office/officeart/2005/8/layout/arrow6"/>
    <dgm:cxn modelId="{CB79D6B7-F919-4581-BB6E-5F07B481F4F7}" srcId="{E6C4A4A4-8E9B-4382-B536-BFC63F08BC50}" destId="{051D554B-FB46-4D82-A7F9-778C1A2D4205}" srcOrd="1" destOrd="0" parTransId="{2C856654-FE84-487B-9345-24CD0F71183B}" sibTransId="{B08DA3FE-4486-486B-BC4A-257A28691940}"/>
    <dgm:cxn modelId="{170E8C37-B922-4E5E-83FF-2C628B51602E}" type="presOf" srcId="{5C0E78C8-23FD-4B2C-9684-FD21357FCC25}" destId="{E158C66B-7F2F-49CE-811A-8FD28EA85440}" srcOrd="0" destOrd="0" presId="urn:microsoft.com/office/officeart/2005/8/layout/arrow6"/>
    <dgm:cxn modelId="{43E6CB63-0940-4399-B1FA-78DCC69F5ABA}" type="presOf" srcId="{73AA58A0-E4DF-4051-82EB-58FD0365459E}" destId="{BF9F4368-71DB-46E8-A781-8ED040AFE209}" srcOrd="0" destOrd="1" presId="urn:microsoft.com/office/officeart/2005/8/layout/arrow6"/>
    <dgm:cxn modelId="{8A5F6189-0EF0-4E18-BD58-1B0F369C44C1}" type="presOf" srcId="{689A10CE-981C-4893-90A3-2DA2B34DD347}" destId="{05974664-9E53-4944-82B8-038609702FFD}" srcOrd="0" destOrd="3" presId="urn:microsoft.com/office/officeart/2005/8/layout/arrow6"/>
    <dgm:cxn modelId="{1B3E9685-8486-45B5-B29B-1A5F3F13728B}" srcId="{702BD577-11AF-47A9-A9F1-ECD4B0E553A7}" destId="{73AA58A0-E4DF-4051-82EB-58FD0365459E}" srcOrd="0" destOrd="0" parTransId="{EBCF3549-CCFC-4ABF-AD46-FACFEA581083}" sibTransId="{E9729B59-6768-47EB-AB06-32F457C5EDC5}"/>
    <dgm:cxn modelId="{FA2F7EA9-968F-4B32-B86D-006D35396091}" srcId="{E6C4A4A4-8E9B-4382-B536-BFC63F08BC50}" destId="{A2DA3AE4-5926-494C-ADE6-94407DAFD9B6}" srcOrd="7" destOrd="0" parTransId="{C647AC9D-F5FC-4720-9A12-D34CF3EECB84}" sibTransId="{C0FF5799-D91D-4CF6-9BB1-373CA3C033ED}"/>
    <dgm:cxn modelId="{8F4570E5-7D10-4C98-8443-F72D07C3E1F9}" type="presOf" srcId="{051D554B-FB46-4D82-A7F9-778C1A2D4205}" destId="{05974664-9E53-4944-82B8-038609702FFD}" srcOrd="0" destOrd="2" presId="urn:microsoft.com/office/officeart/2005/8/layout/arrow6"/>
    <dgm:cxn modelId="{40AA6677-B3DA-4449-BD12-EBFE30C18DB3}" type="presOf" srcId="{983A2493-F2E9-41E4-AD32-274A02F888EB}" destId="{05974664-9E53-4944-82B8-038609702FFD}" srcOrd="0" destOrd="1" presId="urn:microsoft.com/office/officeart/2005/8/layout/arrow6"/>
    <dgm:cxn modelId="{BDB90028-12AB-4404-AC28-761A57C03BA1}" srcId="{E6C4A4A4-8E9B-4382-B536-BFC63F08BC50}" destId="{9B0A8100-C0B1-4E17-86BE-43F36F44AAA2}" srcOrd="4" destOrd="0" parTransId="{6DAAC57C-1D7F-4124-9F89-D8C5216C77FB}" sibTransId="{EAF9A530-B082-4303-ADE6-2D61FFC7FF0C}"/>
    <dgm:cxn modelId="{491D3943-9D2D-4A8B-9FD3-594AF1E2CA7A}" type="presParOf" srcId="{E158C66B-7F2F-49CE-811A-8FD28EA85440}" destId="{F0E59766-EB36-445E-AE0C-21CC68612F30}" srcOrd="0" destOrd="0" presId="urn:microsoft.com/office/officeart/2005/8/layout/arrow6"/>
    <dgm:cxn modelId="{1203E930-8DB6-400C-A89D-BC9DD69FF9C7}" type="presParOf" srcId="{E158C66B-7F2F-49CE-811A-8FD28EA85440}" destId="{BF9F4368-71DB-46E8-A781-8ED040AFE209}" srcOrd="1" destOrd="0" presId="urn:microsoft.com/office/officeart/2005/8/layout/arrow6"/>
    <dgm:cxn modelId="{E86BFAC2-453F-4EDA-84B3-AC1532124038}" type="presParOf" srcId="{E158C66B-7F2F-49CE-811A-8FD28EA85440}" destId="{05974664-9E53-4944-82B8-038609702FFD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0FC3BE1-2BA2-48A3-B575-23D9299CBF4E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A575F92E-5FE1-4769-8EBC-CBB8C01B8510}">
      <dgm:prSet phldrT="[Text]"/>
      <dgm:spPr/>
      <dgm:t>
        <a:bodyPr/>
        <a:lstStyle/>
        <a:p>
          <a:r>
            <a:rPr lang="en-US" dirty="0" smtClean="0"/>
            <a:t>Regular activity and exercise help improve:</a:t>
          </a:r>
          <a:endParaRPr lang="en-US" dirty="0"/>
        </a:p>
      </dgm:t>
    </dgm:pt>
    <dgm:pt modelId="{1D1EB2B9-2524-4746-818E-5505FAA3A5C1}" type="parTrans" cxnId="{2E7EE7C1-9743-45A0-9D11-57993DF2DF97}">
      <dgm:prSet/>
      <dgm:spPr/>
      <dgm:t>
        <a:bodyPr/>
        <a:lstStyle/>
        <a:p>
          <a:endParaRPr lang="en-US"/>
        </a:p>
      </dgm:t>
    </dgm:pt>
    <dgm:pt modelId="{5FF667B8-8D7D-416D-BFC3-DA446A74F553}" type="sibTrans" cxnId="{2E7EE7C1-9743-45A0-9D11-57993DF2DF97}">
      <dgm:prSet/>
      <dgm:spPr/>
      <dgm:t>
        <a:bodyPr/>
        <a:lstStyle/>
        <a:p>
          <a:endParaRPr lang="en-US"/>
        </a:p>
      </dgm:t>
    </dgm:pt>
    <dgm:pt modelId="{EF7093B6-907F-4F8A-B4EC-9DE3CECCA3AE}">
      <dgm:prSet phldrT="[Text]"/>
      <dgm:spPr/>
      <dgm:t>
        <a:bodyPr/>
        <a:lstStyle/>
        <a:p>
          <a:r>
            <a:rPr lang="en-US" dirty="0" smtClean="0"/>
            <a:t>Quality and health of skin</a:t>
          </a:r>
          <a:endParaRPr lang="en-US" dirty="0"/>
        </a:p>
      </dgm:t>
    </dgm:pt>
    <dgm:pt modelId="{96CF7AE8-437C-4E52-AD87-841D2B3051F3}" type="parTrans" cxnId="{E48DC4DB-5F15-4912-AE6B-C29D79FEA2D3}">
      <dgm:prSet/>
      <dgm:spPr/>
      <dgm:t>
        <a:bodyPr/>
        <a:lstStyle/>
        <a:p>
          <a:endParaRPr lang="en-US"/>
        </a:p>
      </dgm:t>
    </dgm:pt>
    <dgm:pt modelId="{FA54EABE-A3A8-4702-B488-F891A0DECE43}" type="sibTrans" cxnId="{E48DC4DB-5F15-4912-AE6B-C29D79FEA2D3}">
      <dgm:prSet/>
      <dgm:spPr/>
      <dgm:t>
        <a:bodyPr/>
        <a:lstStyle/>
        <a:p>
          <a:endParaRPr lang="en-US"/>
        </a:p>
      </dgm:t>
    </dgm:pt>
    <dgm:pt modelId="{0A568CFC-B3FE-4167-85EF-EECC1D8A5210}">
      <dgm:prSet phldrT="[Text]"/>
      <dgm:spPr/>
      <dgm:t>
        <a:bodyPr/>
        <a:lstStyle/>
        <a:p>
          <a:r>
            <a:rPr lang="en-US" dirty="0" smtClean="0"/>
            <a:t>Circulation</a:t>
          </a:r>
          <a:endParaRPr lang="en-US" dirty="0"/>
        </a:p>
      </dgm:t>
    </dgm:pt>
    <dgm:pt modelId="{6A1A8187-11CF-4E8C-8D75-93C80EC40C98}" type="parTrans" cxnId="{A1D6DAE7-7F92-4818-88EB-7B26216072E8}">
      <dgm:prSet/>
      <dgm:spPr/>
      <dgm:t>
        <a:bodyPr/>
        <a:lstStyle/>
        <a:p>
          <a:endParaRPr lang="en-US"/>
        </a:p>
      </dgm:t>
    </dgm:pt>
    <dgm:pt modelId="{5B34A95F-3C5E-4FC7-8F4D-51A14733F3E7}" type="sibTrans" cxnId="{A1D6DAE7-7F92-4818-88EB-7B26216072E8}">
      <dgm:prSet/>
      <dgm:spPr/>
      <dgm:t>
        <a:bodyPr/>
        <a:lstStyle/>
        <a:p>
          <a:endParaRPr lang="en-US"/>
        </a:p>
      </dgm:t>
    </dgm:pt>
    <dgm:pt modelId="{458B56BD-BE0F-4DF9-9502-188C2849A8DC}">
      <dgm:prSet phldrT="[Text]"/>
      <dgm:spPr/>
      <dgm:t>
        <a:bodyPr/>
        <a:lstStyle/>
        <a:p>
          <a:r>
            <a:rPr lang="en-US" dirty="0" smtClean="0"/>
            <a:t>Strength</a:t>
          </a:r>
          <a:endParaRPr lang="en-US" dirty="0"/>
        </a:p>
      </dgm:t>
    </dgm:pt>
    <dgm:pt modelId="{09AE6926-43A7-44D8-82A9-EB93FCA7C961}" type="parTrans" cxnId="{0FF94959-166B-48DD-86DD-B0EE8E699737}">
      <dgm:prSet/>
      <dgm:spPr/>
      <dgm:t>
        <a:bodyPr/>
        <a:lstStyle/>
        <a:p>
          <a:endParaRPr lang="en-US"/>
        </a:p>
      </dgm:t>
    </dgm:pt>
    <dgm:pt modelId="{59DCA072-399C-4288-88B1-05AFCB7C4625}" type="sibTrans" cxnId="{0FF94959-166B-48DD-86DD-B0EE8E699737}">
      <dgm:prSet/>
      <dgm:spPr/>
      <dgm:t>
        <a:bodyPr/>
        <a:lstStyle/>
        <a:p>
          <a:endParaRPr lang="en-US"/>
        </a:p>
      </dgm:t>
    </dgm:pt>
    <dgm:pt modelId="{CBB1CFAF-5479-465D-A8CC-7FE3A6C2729B}">
      <dgm:prSet phldrT="[Text]"/>
      <dgm:spPr/>
      <dgm:t>
        <a:bodyPr/>
        <a:lstStyle/>
        <a:p>
          <a:r>
            <a:rPr lang="en-US" dirty="0" smtClean="0"/>
            <a:t>Sleep and relaxation</a:t>
          </a:r>
          <a:endParaRPr lang="en-US" dirty="0"/>
        </a:p>
      </dgm:t>
    </dgm:pt>
    <dgm:pt modelId="{509F3643-52F9-4B39-AD14-3023C873F2C8}" type="parTrans" cxnId="{5D41C200-06B6-4FBD-92A0-06D57D2717E6}">
      <dgm:prSet/>
      <dgm:spPr/>
      <dgm:t>
        <a:bodyPr/>
        <a:lstStyle/>
        <a:p>
          <a:endParaRPr lang="en-US"/>
        </a:p>
      </dgm:t>
    </dgm:pt>
    <dgm:pt modelId="{E8152418-10B4-49D6-A3C0-A247F5770FF4}" type="sibTrans" cxnId="{5D41C200-06B6-4FBD-92A0-06D57D2717E6}">
      <dgm:prSet/>
      <dgm:spPr/>
      <dgm:t>
        <a:bodyPr/>
        <a:lstStyle/>
        <a:p>
          <a:endParaRPr lang="en-US"/>
        </a:p>
      </dgm:t>
    </dgm:pt>
    <dgm:pt modelId="{4DEBCC92-2D12-4072-81D0-6F3AB06D2A7C}">
      <dgm:prSet phldrT="[Text]"/>
      <dgm:spPr/>
      <dgm:t>
        <a:bodyPr/>
        <a:lstStyle/>
        <a:p>
          <a:r>
            <a:rPr lang="en-US" dirty="0" smtClean="0"/>
            <a:t>Mood</a:t>
          </a:r>
          <a:endParaRPr lang="en-US" dirty="0"/>
        </a:p>
      </dgm:t>
    </dgm:pt>
    <dgm:pt modelId="{D32EF115-F933-4469-A42D-19393A110904}" type="parTrans" cxnId="{9836C497-7C25-4814-8AFC-9143C8331AA9}">
      <dgm:prSet/>
      <dgm:spPr/>
      <dgm:t>
        <a:bodyPr/>
        <a:lstStyle/>
        <a:p>
          <a:endParaRPr lang="en-US"/>
        </a:p>
      </dgm:t>
    </dgm:pt>
    <dgm:pt modelId="{BCB8B9B0-C70C-4EFF-8617-AA50F500D3B8}" type="sibTrans" cxnId="{9836C497-7C25-4814-8AFC-9143C8331AA9}">
      <dgm:prSet/>
      <dgm:spPr/>
      <dgm:t>
        <a:bodyPr/>
        <a:lstStyle/>
        <a:p>
          <a:endParaRPr lang="en-US"/>
        </a:p>
      </dgm:t>
    </dgm:pt>
    <dgm:pt modelId="{D42805A2-B88A-4034-808F-07303D34B61D}">
      <dgm:prSet phldrT="[Text]"/>
      <dgm:spPr/>
      <dgm:t>
        <a:bodyPr/>
        <a:lstStyle/>
        <a:p>
          <a:r>
            <a:rPr lang="en-US" dirty="0" smtClean="0"/>
            <a:t>Self-esteem</a:t>
          </a:r>
          <a:endParaRPr lang="en-US" dirty="0"/>
        </a:p>
      </dgm:t>
    </dgm:pt>
    <dgm:pt modelId="{9D1BBCC7-9C96-4A73-B775-06D7388AA064}" type="parTrans" cxnId="{F16CD912-41AE-4B0A-A134-A8D6EA36449E}">
      <dgm:prSet/>
      <dgm:spPr/>
      <dgm:t>
        <a:bodyPr/>
        <a:lstStyle/>
        <a:p>
          <a:endParaRPr lang="en-US"/>
        </a:p>
      </dgm:t>
    </dgm:pt>
    <dgm:pt modelId="{70A0333D-18C2-4976-9BE0-02B5D31B1652}" type="sibTrans" cxnId="{F16CD912-41AE-4B0A-A134-A8D6EA36449E}">
      <dgm:prSet/>
      <dgm:spPr/>
      <dgm:t>
        <a:bodyPr/>
        <a:lstStyle/>
        <a:p>
          <a:endParaRPr lang="en-US"/>
        </a:p>
      </dgm:t>
    </dgm:pt>
    <dgm:pt modelId="{E9EEAA88-C8B5-4A1D-AF29-706537253036}">
      <dgm:prSet phldrT="[Text]"/>
      <dgm:spPr/>
      <dgm:t>
        <a:bodyPr/>
        <a:lstStyle/>
        <a:p>
          <a:r>
            <a:rPr lang="en-US" dirty="0" smtClean="0"/>
            <a:t>Appetite</a:t>
          </a:r>
          <a:endParaRPr lang="en-US" dirty="0"/>
        </a:p>
      </dgm:t>
    </dgm:pt>
    <dgm:pt modelId="{7D5EA27A-2962-43BB-A6FB-04E7965FBF2C}" type="parTrans" cxnId="{543C4AF5-14D1-4C03-8C29-CA7D0AB804B3}">
      <dgm:prSet/>
      <dgm:spPr/>
      <dgm:t>
        <a:bodyPr/>
        <a:lstStyle/>
        <a:p>
          <a:endParaRPr lang="en-US"/>
        </a:p>
      </dgm:t>
    </dgm:pt>
    <dgm:pt modelId="{F776A114-5A67-47B3-A248-7E096607B19A}" type="sibTrans" cxnId="{543C4AF5-14D1-4C03-8C29-CA7D0AB804B3}">
      <dgm:prSet/>
      <dgm:spPr/>
      <dgm:t>
        <a:bodyPr/>
        <a:lstStyle/>
        <a:p>
          <a:endParaRPr lang="en-US"/>
        </a:p>
      </dgm:t>
    </dgm:pt>
    <dgm:pt modelId="{B1210805-1539-4AAB-988D-46A3443349F1}">
      <dgm:prSet phldrT="[Text]"/>
      <dgm:spPr/>
      <dgm:t>
        <a:bodyPr/>
        <a:lstStyle/>
        <a:p>
          <a:r>
            <a:rPr lang="en-US" dirty="0" smtClean="0"/>
            <a:t>Elimination</a:t>
          </a:r>
          <a:endParaRPr lang="en-US" dirty="0"/>
        </a:p>
      </dgm:t>
    </dgm:pt>
    <dgm:pt modelId="{E8A2974C-7DEC-41FA-BC26-85A38E2AB5FF}" type="parTrans" cxnId="{926007BD-1230-4EF6-B8F8-43F5C31D6AA9}">
      <dgm:prSet/>
      <dgm:spPr/>
      <dgm:t>
        <a:bodyPr/>
        <a:lstStyle/>
        <a:p>
          <a:endParaRPr lang="en-US"/>
        </a:p>
      </dgm:t>
    </dgm:pt>
    <dgm:pt modelId="{26B7B79B-D7FC-4079-B85D-C4DF3C030245}" type="sibTrans" cxnId="{926007BD-1230-4EF6-B8F8-43F5C31D6AA9}">
      <dgm:prSet/>
      <dgm:spPr/>
      <dgm:t>
        <a:bodyPr/>
        <a:lstStyle/>
        <a:p>
          <a:endParaRPr lang="en-US"/>
        </a:p>
      </dgm:t>
    </dgm:pt>
    <dgm:pt modelId="{FDF3140D-7B05-4383-980A-973C28DA1286}">
      <dgm:prSet phldrT="[Text]"/>
      <dgm:spPr/>
      <dgm:t>
        <a:bodyPr/>
        <a:lstStyle/>
        <a:p>
          <a:r>
            <a:rPr lang="en-US" dirty="0" smtClean="0"/>
            <a:t>Blood flow</a:t>
          </a:r>
          <a:endParaRPr lang="en-US" dirty="0"/>
        </a:p>
      </dgm:t>
    </dgm:pt>
    <dgm:pt modelId="{C7E70265-01AF-4952-A304-6DD521951797}" type="parTrans" cxnId="{E305CE8B-A677-4100-A622-D02AB8E3F592}">
      <dgm:prSet/>
      <dgm:spPr/>
      <dgm:t>
        <a:bodyPr/>
        <a:lstStyle/>
        <a:p>
          <a:endParaRPr lang="en-US"/>
        </a:p>
      </dgm:t>
    </dgm:pt>
    <dgm:pt modelId="{19389A30-4D51-400C-A538-7D4385117F3C}" type="sibTrans" cxnId="{E305CE8B-A677-4100-A622-D02AB8E3F592}">
      <dgm:prSet/>
      <dgm:spPr/>
      <dgm:t>
        <a:bodyPr/>
        <a:lstStyle/>
        <a:p>
          <a:endParaRPr lang="en-US"/>
        </a:p>
      </dgm:t>
    </dgm:pt>
    <dgm:pt modelId="{B23A1AFE-9F02-4988-872B-F1CC334C786D}">
      <dgm:prSet phldrT="[Text]"/>
      <dgm:spPr/>
      <dgm:t>
        <a:bodyPr/>
        <a:lstStyle/>
        <a:p>
          <a:r>
            <a:rPr lang="en-US" dirty="0" smtClean="0"/>
            <a:t>Oxygen level </a:t>
          </a:r>
          <a:endParaRPr lang="en-US" dirty="0"/>
        </a:p>
      </dgm:t>
    </dgm:pt>
    <dgm:pt modelId="{A52848A5-9F29-4978-9C04-31F7D6E9D7FB}" type="parTrans" cxnId="{22ECA6DD-5842-4AE7-A688-34D3FB218FDE}">
      <dgm:prSet/>
      <dgm:spPr/>
      <dgm:t>
        <a:bodyPr/>
        <a:lstStyle/>
        <a:p>
          <a:endParaRPr lang="en-US"/>
        </a:p>
      </dgm:t>
    </dgm:pt>
    <dgm:pt modelId="{AB52227F-8731-4F50-BAA6-1AEFDB0391EE}" type="sibTrans" cxnId="{22ECA6DD-5842-4AE7-A688-34D3FB218FDE}">
      <dgm:prSet/>
      <dgm:spPr/>
      <dgm:t>
        <a:bodyPr/>
        <a:lstStyle/>
        <a:p>
          <a:endParaRPr lang="en-US"/>
        </a:p>
      </dgm:t>
    </dgm:pt>
    <dgm:pt modelId="{8092FD6C-EF7E-4F7F-872B-9877496DDC8F}" type="pres">
      <dgm:prSet presAssocID="{50FC3BE1-2BA2-48A3-B575-23D9299CBF4E}" presName="Name0" presStyleCnt="0">
        <dgm:presLayoutVars>
          <dgm:dir/>
          <dgm:resizeHandles val="exact"/>
        </dgm:presLayoutVars>
      </dgm:prSet>
      <dgm:spPr/>
    </dgm:pt>
    <dgm:pt modelId="{48B66FB0-01AA-4522-BAF8-211FD7E71A43}" type="pres">
      <dgm:prSet presAssocID="{A575F92E-5FE1-4769-8EBC-CBB8C01B8510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46BE80-2BF7-4734-BC71-BA120D6879FB}" type="pres">
      <dgm:prSet presAssocID="{5FF667B8-8D7D-416D-BFC3-DA446A74F553}" presName="sibTrans" presStyleLbl="sibTrans2D1" presStyleIdx="0" presStyleCnt="10"/>
      <dgm:spPr/>
      <dgm:t>
        <a:bodyPr/>
        <a:lstStyle/>
        <a:p>
          <a:endParaRPr lang="en-US"/>
        </a:p>
      </dgm:t>
    </dgm:pt>
    <dgm:pt modelId="{BEE670B3-90BB-4569-9CCD-95175CA002D5}" type="pres">
      <dgm:prSet presAssocID="{5FF667B8-8D7D-416D-BFC3-DA446A74F553}" presName="connectorText" presStyleLbl="sibTrans2D1" presStyleIdx="0" presStyleCnt="10"/>
      <dgm:spPr/>
      <dgm:t>
        <a:bodyPr/>
        <a:lstStyle/>
        <a:p>
          <a:endParaRPr lang="en-US"/>
        </a:p>
      </dgm:t>
    </dgm:pt>
    <dgm:pt modelId="{A63F114F-B2CC-41A8-8754-F9FE9B3E930A}" type="pres">
      <dgm:prSet presAssocID="{EF7093B6-907F-4F8A-B4EC-9DE3CECCA3AE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627BFB-6307-489A-9B62-196DF57202C4}" type="pres">
      <dgm:prSet presAssocID="{FA54EABE-A3A8-4702-B488-F891A0DECE43}" presName="sibTrans" presStyleLbl="sibTrans2D1" presStyleIdx="1" presStyleCnt="10"/>
      <dgm:spPr/>
      <dgm:t>
        <a:bodyPr/>
        <a:lstStyle/>
        <a:p>
          <a:endParaRPr lang="en-US"/>
        </a:p>
      </dgm:t>
    </dgm:pt>
    <dgm:pt modelId="{1DE4E94A-4C90-45FD-8400-5E3A69632068}" type="pres">
      <dgm:prSet presAssocID="{FA54EABE-A3A8-4702-B488-F891A0DECE43}" presName="connectorText" presStyleLbl="sibTrans2D1" presStyleIdx="1" presStyleCnt="10"/>
      <dgm:spPr/>
      <dgm:t>
        <a:bodyPr/>
        <a:lstStyle/>
        <a:p>
          <a:endParaRPr lang="en-US"/>
        </a:p>
      </dgm:t>
    </dgm:pt>
    <dgm:pt modelId="{439EAC22-B0D2-49AA-8F9E-59FDCA629EDE}" type="pres">
      <dgm:prSet presAssocID="{0A568CFC-B3FE-4167-85EF-EECC1D8A5210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A98705-37B0-470D-8A84-A4ED838CF800}" type="pres">
      <dgm:prSet presAssocID="{5B34A95F-3C5E-4FC7-8F4D-51A14733F3E7}" presName="sibTrans" presStyleLbl="sibTrans2D1" presStyleIdx="2" presStyleCnt="10"/>
      <dgm:spPr/>
      <dgm:t>
        <a:bodyPr/>
        <a:lstStyle/>
        <a:p>
          <a:endParaRPr lang="en-US"/>
        </a:p>
      </dgm:t>
    </dgm:pt>
    <dgm:pt modelId="{9AE1A71F-37A6-4BBD-BE8F-8C490BEF7504}" type="pres">
      <dgm:prSet presAssocID="{5B34A95F-3C5E-4FC7-8F4D-51A14733F3E7}" presName="connectorText" presStyleLbl="sibTrans2D1" presStyleIdx="2" presStyleCnt="10"/>
      <dgm:spPr/>
      <dgm:t>
        <a:bodyPr/>
        <a:lstStyle/>
        <a:p>
          <a:endParaRPr lang="en-US"/>
        </a:p>
      </dgm:t>
    </dgm:pt>
    <dgm:pt modelId="{AB686EF3-E63C-4C8C-BFFF-EBDA035291FD}" type="pres">
      <dgm:prSet presAssocID="{458B56BD-BE0F-4DF9-9502-188C2849A8DC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85F348-23FC-4836-8BBA-9A1DC517076C}" type="pres">
      <dgm:prSet presAssocID="{59DCA072-399C-4288-88B1-05AFCB7C4625}" presName="sibTrans" presStyleLbl="sibTrans2D1" presStyleIdx="3" presStyleCnt="10"/>
      <dgm:spPr/>
      <dgm:t>
        <a:bodyPr/>
        <a:lstStyle/>
        <a:p>
          <a:endParaRPr lang="en-US"/>
        </a:p>
      </dgm:t>
    </dgm:pt>
    <dgm:pt modelId="{13F7D207-6DD7-4226-83D8-8F1872A1514B}" type="pres">
      <dgm:prSet presAssocID="{59DCA072-399C-4288-88B1-05AFCB7C4625}" presName="connectorText" presStyleLbl="sibTrans2D1" presStyleIdx="3" presStyleCnt="10"/>
      <dgm:spPr/>
      <dgm:t>
        <a:bodyPr/>
        <a:lstStyle/>
        <a:p>
          <a:endParaRPr lang="en-US"/>
        </a:p>
      </dgm:t>
    </dgm:pt>
    <dgm:pt modelId="{AE805251-1892-4C1B-8C8B-5485CD4349FD}" type="pres">
      <dgm:prSet presAssocID="{CBB1CFAF-5479-465D-A8CC-7FE3A6C2729B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A33B1E-7E8A-4E4A-BAA9-C8B76FB56231}" type="pres">
      <dgm:prSet presAssocID="{E8152418-10B4-49D6-A3C0-A247F5770FF4}" presName="sibTrans" presStyleLbl="sibTrans2D1" presStyleIdx="4" presStyleCnt="10"/>
      <dgm:spPr/>
      <dgm:t>
        <a:bodyPr/>
        <a:lstStyle/>
        <a:p>
          <a:endParaRPr lang="en-US"/>
        </a:p>
      </dgm:t>
    </dgm:pt>
    <dgm:pt modelId="{43BC544E-A968-413A-ADFF-F66ADA872581}" type="pres">
      <dgm:prSet presAssocID="{E8152418-10B4-49D6-A3C0-A247F5770FF4}" presName="connectorText" presStyleLbl="sibTrans2D1" presStyleIdx="4" presStyleCnt="10"/>
      <dgm:spPr/>
      <dgm:t>
        <a:bodyPr/>
        <a:lstStyle/>
        <a:p>
          <a:endParaRPr lang="en-US"/>
        </a:p>
      </dgm:t>
    </dgm:pt>
    <dgm:pt modelId="{C9EE3416-527C-41E3-A541-5BBAD8385EB6}" type="pres">
      <dgm:prSet presAssocID="{4DEBCC92-2D12-4072-81D0-6F3AB06D2A7C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DC532A-E6DB-4A2F-8FF7-7F2A99F53327}" type="pres">
      <dgm:prSet presAssocID="{BCB8B9B0-C70C-4EFF-8617-AA50F500D3B8}" presName="sibTrans" presStyleLbl="sibTrans2D1" presStyleIdx="5" presStyleCnt="10"/>
      <dgm:spPr/>
      <dgm:t>
        <a:bodyPr/>
        <a:lstStyle/>
        <a:p>
          <a:endParaRPr lang="en-US"/>
        </a:p>
      </dgm:t>
    </dgm:pt>
    <dgm:pt modelId="{12EDECED-8940-44FA-8091-374303CDDE2D}" type="pres">
      <dgm:prSet presAssocID="{BCB8B9B0-C70C-4EFF-8617-AA50F500D3B8}" presName="connectorText" presStyleLbl="sibTrans2D1" presStyleIdx="5" presStyleCnt="10"/>
      <dgm:spPr/>
      <dgm:t>
        <a:bodyPr/>
        <a:lstStyle/>
        <a:p>
          <a:endParaRPr lang="en-US"/>
        </a:p>
      </dgm:t>
    </dgm:pt>
    <dgm:pt modelId="{700DBCF8-D6F0-40B0-A9DB-CFEE0D6021BD}" type="pres">
      <dgm:prSet presAssocID="{D42805A2-B88A-4034-808F-07303D34B61D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E3ACB3-25C6-408E-9954-3857AE3274F0}" type="pres">
      <dgm:prSet presAssocID="{70A0333D-18C2-4976-9BE0-02B5D31B1652}" presName="sibTrans" presStyleLbl="sibTrans2D1" presStyleIdx="6" presStyleCnt="10"/>
      <dgm:spPr/>
      <dgm:t>
        <a:bodyPr/>
        <a:lstStyle/>
        <a:p>
          <a:endParaRPr lang="en-US"/>
        </a:p>
      </dgm:t>
    </dgm:pt>
    <dgm:pt modelId="{09257674-4A36-42FD-86F9-A4263CC3A074}" type="pres">
      <dgm:prSet presAssocID="{70A0333D-18C2-4976-9BE0-02B5D31B1652}" presName="connectorText" presStyleLbl="sibTrans2D1" presStyleIdx="6" presStyleCnt="10"/>
      <dgm:spPr/>
      <dgm:t>
        <a:bodyPr/>
        <a:lstStyle/>
        <a:p>
          <a:endParaRPr lang="en-US"/>
        </a:p>
      </dgm:t>
    </dgm:pt>
    <dgm:pt modelId="{D52ADCF8-3CD5-4B79-BAC7-CCE0F6306F0D}" type="pres">
      <dgm:prSet presAssocID="{E9EEAA88-C8B5-4A1D-AF29-706537253036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C49F7F-BD69-42F7-871D-21D64B0B8116}" type="pres">
      <dgm:prSet presAssocID="{F776A114-5A67-47B3-A248-7E096607B19A}" presName="sibTrans" presStyleLbl="sibTrans2D1" presStyleIdx="7" presStyleCnt="10"/>
      <dgm:spPr/>
      <dgm:t>
        <a:bodyPr/>
        <a:lstStyle/>
        <a:p>
          <a:endParaRPr lang="en-US"/>
        </a:p>
      </dgm:t>
    </dgm:pt>
    <dgm:pt modelId="{A63BD266-5F20-417C-8EB0-828493AB03C5}" type="pres">
      <dgm:prSet presAssocID="{F776A114-5A67-47B3-A248-7E096607B19A}" presName="connectorText" presStyleLbl="sibTrans2D1" presStyleIdx="7" presStyleCnt="10"/>
      <dgm:spPr/>
      <dgm:t>
        <a:bodyPr/>
        <a:lstStyle/>
        <a:p>
          <a:endParaRPr lang="en-US"/>
        </a:p>
      </dgm:t>
    </dgm:pt>
    <dgm:pt modelId="{BE8053C2-5A2A-4A69-B074-0DFCCF4627B4}" type="pres">
      <dgm:prSet presAssocID="{B1210805-1539-4AAB-988D-46A3443349F1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98A656-B9E3-4789-BC0B-0EC44F310F73}" type="pres">
      <dgm:prSet presAssocID="{26B7B79B-D7FC-4079-B85D-C4DF3C030245}" presName="sibTrans" presStyleLbl="sibTrans2D1" presStyleIdx="8" presStyleCnt="10"/>
      <dgm:spPr/>
      <dgm:t>
        <a:bodyPr/>
        <a:lstStyle/>
        <a:p>
          <a:endParaRPr lang="en-US"/>
        </a:p>
      </dgm:t>
    </dgm:pt>
    <dgm:pt modelId="{18960CF6-F3E5-4555-B230-5AE30C6DEDFE}" type="pres">
      <dgm:prSet presAssocID="{26B7B79B-D7FC-4079-B85D-C4DF3C030245}" presName="connectorText" presStyleLbl="sibTrans2D1" presStyleIdx="8" presStyleCnt="10"/>
      <dgm:spPr/>
      <dgm:t>
        <a:bodyPr/>
        <a:lstStyle/>
        <a:p>
          <a:endParaRPr lang="en-US"/>
        </a:p>
      </dgm:t>
    </dgm:pt>
    <dgm:pt modelId="{68619223-5A15-4902-B179-021CB78CFDCD}" type="pres">
      <dgm:prSet presAssocID="{FDF3140D-7B05-4383-980A-973C28DA1286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B8EE05-290A-462F-B469-488E44F28A6B}" type="pres">
      <dgm:prSet presAssocID="{19389A30-4D51-400C-A538-7D4385117F3C}" presName="sibTrans" presStyleLbl="sibTrans2D1" presStyleIdx="9" presStyleCnt="10"/>
      <dgm:spPr/>
      <dgm:t>
        <a:bodyPr/>
        <a:lstStyle/>
        <a:p>
          <a:endParaRPr lang="en-US"/>
        </a:p>
      </dgm:t>
    </dgm:pt>
    <dgm:pt modelId="{5A85DD5D-6768-4101-B7D8-0CB818D9D357}" type="pres">
      <dgm:prSet presAssocID="{19389A30-4D51-400C-A538-7D4385117F3C}" presName="connectorText" presStyleLbl="sibTrans2D1" presStyleIdx="9" presStyleCnt="10"/>
      <dgm:spPr/>
      <dgm:t>
        <a:bodyPr/>
        <a:lstStyle/>
        <a:p>
          <a:endParaRPr lang="en-US"/>
        </a:p>
      </dgm:t>
    </dgm:pt>
    <dgm:pt modelId="{319F1102-136C-4982-9A72-ED6995DD4510}" type="pres">
      <dgm:prSet presAssocID="{B23A1AFE-9F02-4988-872B-F1CC334C786D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D79004-7FDA-485A-AEA9-9DD887CAECE6}" type="presOf" srcId="{5FF667B8-8D7D-416D-BFC3-DA446A74F553}" destId="{0046BE80-2BF7-4734-BC71-BA120D6879FB}" srcOrd="0" destOrd="0" presId="urn:microsoft.com/office/officeart/2005/8/layout/process1"/>
    <dgm:cxn modelId="{21AFF156-0215-48D9-98FB-5E4EE16E7703}" type="presOf" srcId="{D42805A2-B88A-4034-808F-07303D34B61D}" destId="{700DBCF8-D6F0-40B0-A9DB-CFEE0D6021BD}" srcOrd="0" destOrd="0" presId="urn:microsoft.com/office/officeart/2005/8/layout/process1"/>
    <dgm:cxn modelId="{FF4D621D-4AA6-4C26-89C8-718849FB93F2}" type="presOf" srcId="{26B7B79B-D7FC-4079-B85D-C4DF3C030245}" destId="{18960CF6-F3E5-4555-B230-5AE30C6DEDFE}" srcOrd="1" destOrd="0" presId="urn:microsoft.com/office/officeart/2005/8/layout/process1"/>
    <dgm:cxn modelId="{ED72F500-2F5F-4B2F-8D72-09CA776B09F5}" type="presOf" srcId="{FDF3140D-7B05-4383-980A-973C28DA1286}" destId="{68619223-5A15-4902-B179-021CB78CFDCD}" srcOrd="0" destOrd="0" presId="urn:microsoft.com/office/officeart/2005/8/layout/process1"/>
    <dgm:cxn modelId="{543C4AF5-14D1-4C03-8C29-CA7D0AB804B3}" srcId="{50FC3BE1-2BA2-48A3-B575-23D9299CBF4E}" destId="{E9EEAA88-C8B5-4A1D-AF29-706537253036}" srcOrd="7" destOrd="0" parTransId="{7D5EA27A-2962-43BB-A6FB-04E7965FBF2C}" sibTransId="{F776A114-5A67-47B3-A248-7E096607B19A}"/>
    <dgm:cxn modelId="{9836C497-7C25-4814-8AFC-9143C8331AA9}" srcId="{50FC3BE1-2BA2-48A3-B575-23D9299CBF4E}" destId="{4DEBCC92-2D12-4072-81D0-6F3AB06D2A7C}" srcOrd="5" destOrd="0" parTransId="{D32EF115-F933-4469-A42D-19393A110904}" sibTransId="{BCB8B9B0-C70C-4EFF-8617-AA50F500D3B8}"/>
    <dgm:cxn modelId="{ACFDE4D0-C7D6-4900-B49A-E1A3F40D7407}" type="presOf" srcId="{F776A114-5A67-47B3-A248-7E096607B19A}" destId="{6EC49F7F-BD69-42F7-871D-21D64B0B8116}" srcOrd="0" destOrd="0" presId="urn:microsoft.com/office/officeart/2005/8/layout/process1"/>
    <dgm:cxn modelId="{3E2D5096-3A69-46C7-8D94-58C9A4F2D079}" type="presOf" srcId="{A575F92E-5FE1-4769-8EBC-CBB8C01B8510}" destId="{48B66FB0-01AA-4522-BAF8-211FD7E71A43}" srcOrd="0" destOrd="0" presId="urn:microsoft.com/office/officeart/2005/8/layout/process1"/>
    <dgm:cxn modelId="{CD3E99B5-2583-4B6A-BBA3-E97385B97167}" type="presOf" srcId="{5B34A95F-3C5E-4FC7-8F4D-51A14733F3E7}" destId="{9AE1A71F-37A6-4BBD-BE8F-8C490BEF7504}" srcOrd="1" destOrd="0" presId="urn:microsoft.com/office/officeart/2005/8/layout/process1"/>
    <dgm:cxn modelId="{11CF79E2-ED39-4739-8029-DBD870522148}" type="presOf" srcId="{59DCA072-399C-4288-88B1-05AFCB7C4625}" destId="{9E85F348-23FC-4836-8BBA-9A1DC517076C}" srcOrd="0" destOrd="0" presId="urn:microsoft.com/office/officeart/2005/8/layout/process1"/>
    <dgm:cxn modelId="{926007BD-1230-4EF6-B8F8-43F5C31D6AA9}" srcId="{50FC3BE1-2BA2-48A3-B575-23D9299CBF4E}" destId="{B1210805-1539-4AAB-988D-46A3443349F1}" srcOrd="8" destOrd="0" parTransId="{E8A2974C-7DEC-41FA-BC26-85A38E2AB5FF}" sibTransId="{26B7B79B-D7FC-4079-B85D-C4DF3C030245}"/>
    <dgm:cxn modelId="{E48DC4DB-5F15-4912-AE6B-C29D79FEA2D3}" srcId="{50FC3BE1-2BA2-48A3-B575-23D9299CBF4E}" destId="{EF7093B6-907F-4F8A-B4EC-9DE3CECCA3AE}" srcOrd="1" destOrd="0" parTransId="{96CF7AE8-437C-4E52-AD87-841D2B3051F3}" sibTransId="{FA54EABE-A3A8-4702-B488-F891A0DECE43}"/>
    <dgm:cxn modelId="{7276C18B-2EC2-4CE3-A516-47A73F92313F}" type="presOf" srcId="{5B34A95F-3C5E-4FC7-8F4D-51A14733F3E7}" destId="{8CA98705-37B0-470D-8A84-A4ED838CF800}" srcOrd="0" destOrd="0" presId="urn:microsoft.com/office/officeart/2005/8/layout/process1"/>
    <dgm:cxn modelId="{2450FF43-2F03-44BA-953B-D5E297202F69}" type="presOf" srcId="{B1210805-1539-4AAB-988D-46A3443349F1}" destId="{BE8053C2-5A2A-4A69-B074-0DFCCF4627B4}" srcOrd="0" destOrd="0" presId="urn:microsoft.com/office/officeart/2005/8/layout/process1"/>
    <dgm:cxn modelId="{B6800BDA-C984-4820-BE22-2A42790F87F9}" type="presOf" srcId="{EF7093B6-907F-4F8A-B4EC-9DE3CECCA3AE}" destId="{A63F114F-B2CC-41A8-8754-F9FE9B3E930A}" srcOrd="0" destOrd="0" presId="urn:microsoft.com/office/officeart/2005/8/layout/process1"/>
    <dgm:cxn modelId="{58142A02-F87E-4C67-9976-D50A2573DC74}" type="presOf" srcId="{19389A30-4D51-400C-A538-7D4385117F3C}" destId="{5A85DD5D-6768-4101-B7D8-0CB818D9D357}" srcOrd="1" destOrd="0" presId="urn:microsoft.com/office/officeart/2005/8/layout/process1"/>
    <dgm:cxn modelId="{1CB98A59-63FB-42A6-9A18-2771D45C0F18}" type="presOf" srcId="{BCB8B9B0-C70C-4EFF-8617-AA50F500D3B8}" destId="{FDDC532A-E6DB-4A2F-8FF7-7F2A99F53327}" srcOrd="0" destOrd="0" presId="urn:microsoft.com/office/officeart/2005/8/layout/process1"/>
    <dgm:cxn modelId="{3FE7051F-D087-4041-9F3C-2ECDD714BCD7}" type="presOf" srcId="{59DCA072-399C-4288-88B1-05AFCB7C4625}" destId="{13F7D207-6DD7-4226-83D8-8F1872A1514B}" srcOrd="1" destOrd="0" presId="urn:microsoft.com/office/officeart/2005/8/layout/process1"/>
    <dgm:cxn modelId="{C23E2641-491B-4FA8-A54C-73C1B9F54A11}" type="presOf" srcId="{5FF667B8-8D7D-416D-BFC3-DA446A74F553}" destId="{BEE670B3-90BB-4569-9CCD-95175CA002D5}" srcOrd="1" destOrd="0" presId="urn:microsoft.com/office/officeart/2005/8/layout/process1"/>
    <dgm:cxn modelId="{F68F3AD7-234A-4A7A-A71A-E8ACB20FD6EF}" type="presOf" srcId="{E9EEAA88-C8B5-4A1D-AF29-706537253036}" destId="{D52ADCF8-3CD5-4B79-BAC7-CCE0F6306F0D}" srcOrd="0" destOrd="0" presId="urn:microsoft.com/office/officeart/2005/8/layout/process1"/>
    <dgm:cxn modelId="{FF289408-0877-4566-954D-AAEAC744716F}" type="presOf" srcId="{26B7B79B-D7FC-4079-B85D-C4DF3C030245}" destId="{9A98A656-B9E3-4789-BC0B-0EC44F310F73}" srcOrd="0" destOrd="0" presId="urn:microsoft.com/office/officeart/2005/8/layout/process1"/>
    <dgm:cxn modelId="{FDEC72D8-60FC-479B-8512-50C3685DA9AF}" type="presOf" srcId="{CBB1CFAF-5479-465D-A8CC-7FE3A6C2729B}" destId="{AE805251-1892-4C1B-8C8B-5485CD4349FD}" srcOrd="0" destOrd="0" presId="urn:microsoft.com/office/officeart/2005/8/layout/process1"/>
    <dgm:cxn modelId="{FDCDBC71-42AA-4A5F-955D-7CF7BD093264}" type="presOf" srcId="{4DEBCC92-2D12-4072-81D0-6F3AB06D2A7C}" destId="{C9EE3416-527C-41E3-A541-5BBAD8385EB6}" srcOrd="0" destOrd="0" presId="urn:microsoft.com/office/officeart/2005/8/layout/process1"/>
    <dgm:cxn modelId="{94B567F8-DB74-4AAD-B4CE-9B8173EC59D3}" type="presOf" srcId="{70A0333D-18C2-4976-9BE0-02B5D31B1652}" destId="{09257674-4A36-42FD-86F9-A4263CC3A074}" srcOrd="1" destOrd="0" presId="urn:microsoft.com/office/officeart/2005/8/layout/process1"/>
    <dgm:cxn modelId="{2E7EE7C1-9743-45A0-9D11-57993DF2DF97}" srcId="{50FC3BE1-2BA2-48A3-B575-23D9299CBF4E}" destId="{A575F92E-5FE1-4769-8EBC-CBB8C01B8510}" srcOrd="0" destOrd="0" parTransId="{1D1EB2B9-2524-4746-818E-5505FAA3A5C1}" sibTransId="{5FF667B8-8D7D-416D-BFC3-DA446A74F553}"/>
    <dgm:cxn modelId="{AF11C148-5784-4571-9F00-AE0C9E860C25}" type="presOf" srcId="{458B56BD-BE0F-4DF9-9502-188C2849A8DC}" destId="{AB686EF3-E63C-4C8C-BFFF-EBDA035291FD}" srcOrd="0" destOrd="0" presId="urn:microsoft.com/office/officeart/2005/8/layout/process1"/>
    <dgm:cxn modelId="{0FF94959-166B-48DD-86DD-B0EE8E699737}" srcId="{50FC3BE1-2BA2-48A3-B575-23D9299CBF4E}" destId="{458B56BD-BE0F-4DF9-9502-188C2849A8DC}" srcOrd="3" destOrd="0" parTransId="{09AE6926-43A7-44D8-82A9-EB93FCA7C961}" sibTransId="{59DCA072-399C-4288-88B1-05AFCB7C4625}"/>
    <dgm:cxn modelId="{24E32ADD-73BA-4D93-83D3-2FBDFAB893E4}" type="presOf" srcId="{B23A1AFE-9F02-4988-872B-F1CC334C786D}" destId="{319F1102-136C-4982-9A72-ED6995DD4510}" srcOrd="0" destOrd="0" presId="urn:microsoft.com/office/officeart/2005/8/layout/process1"/>
    <dgm:cxn modelId="{D1CDC8B1-7E1F-4265-A055-F1B1DE849829}" type="presOf" srcId="{E8152418-10B4-49D6-A3C0-A247F5770FF4}" destId="{43BC544E-A968-413A-ADFF-F66ADA872581}" srcOrd="1" destOrd="0" presId="urn:microsoft.com/office/officeart/2005/8/layout/process1"/>
    <dgm:cxn modelId="{71455EC6-2D50-4E69-B392-B84AA313B8F0}" type="presOf" srcId="{19389A30-4D51-400C-A538-7D4385117F3C}" destId="{C8B8EE05-290A-462F-B469-488E44F28A6B}" srcOrd="0" destOrd="0" presId="urn:microsoft.com/office/officeart/2005/8/layout/process1"/>
    <dgm:cxn modelId="{B607E184-5790-46C2-87C4-75338E2F9961}" type="presOf" srcId="{BCB8B9B0-C70C-4EFF-8617-AA50F500D3B8}" destId="{12EDECED-8940-44FA-8091-374303CDDE2D}" srcOrd="1" destOrd="0" presId="urn:microsoft.com/office/officeart/2005/8/layout/process1"/>
    <dgm:cxn modelId="{FED4DABB-BA2D-40E8-A7B8-ABF1DB0AE830}" type="presOf" srcId="{50FC3BE1-2BA2-48A3-B575-23D9299CBF4E}" destId="{8092FD6C-EF7E-4F7F-872B-9877496DDC8F}" srcOrd="0" destOrd="0" presId="urn:microsoft.com/office/officeart/2005/8/layout/process1"/>
    <dgm:cxn modelId="{5001C360-E0C2-4FEB-80B0-FEBDE946D4B6}" type="presOf" srcId="{FA54EABE-A3A8-4702-B488-F891A0DECE43}" destId="{1DE4E94A-4C90-45FD-8400-5E3A69632068}" srcOrd="1" destOrd="0" presId="urn:microsoft.com/office/officeart/2005/8/layout/process1"/>
    <dgm:cxn modelId="{A959BCF9-54E1-4D39-9666-E403B2C17ADA}" type="presOf" srcId="{E8152418-10B4-49D6-A3C0-A247F5770FF4}" destId="{A5A33B1E-7E8A-4E4A-BAA9-C8B76FB56231}" srcOrd="0" destOrd="0" presId="urn:microsoft.com/office/officeart/2005/8/layout/process1"/>
    <dgm:cxn modelId="{22ECA6DD-5842-4AE7-A688-34D3FB218FDE}" srcId="{50FC3BE1-2BA2-48A3-B575-23D9299CBF4E}" destId="{B23A1AFE-9F02-4988-872B-F1CC334C786D}" srcOrd="10" destOrd="0" parTransId="{A52848A5-9F29-4978-9C04-31F7D6E9D7FB}" sibTransId="{AB52227F-8731-4F50-BAA6-1AEFDB0391EE}"/>
    <dgm:cxn modelId="{4D4005E8-5DB6-4E83-A382-4AFE36D3444B}" type="presOf" srcId="{0A568CFC-B3FE-4167-85EF-EECC1D8A5210}" destId="{439EAC22-B0D2-49AA-8F9E-59FDCA629EDE}" srcOrd="0" destOrd="0" presId="urn:microsoft.com/office/officeart/2005/8/layout/process1"/>
    <dgm:cxn modelId="{81C429A2-25AD-4C21-A6E7-5F370B66C913}" type="presOf" srcId="{70A0333D-18C2-4976-9BE0-02B5D31B1652}" destId="{46E3ACB3-25C6-408E-9954-3857AE3274F0}" srcOrd="0" destOrd="0" presId="urn:microsoft.com/office/officeart/2005/8/layout/process1"/>
    <dgm:cxn modelId="{F16CD912-41AE-4B0A-A134-A8D6EA36449E}" srcId="{50FC3BE1-2BA2-48A3-B575-23D9299CBF4E}" destId="{D42805A2-B88A-4034-808F-07303D34B61D}" srcOrd="6" destOrd="0" parTransId="{9D1BBCC7-9C96-4A73-B775-06D7388AA064}" sibTransId="{70A0333D-18C2-4976-9BE0-02B5D31B1652}"/>
    <dgm:cxn modelId="{A1D6DAE7-7F92-4818-88EB-7B26216072E8}" srcId="{50FC3BE1-2BA2-48A3-B575-23D9299CBF4E}" destId="{0A568CFC-B3FE-4167-85EF-EECC1D8A5210}" srcOrd="2" destOrd="0" parTransId="{6A1A8187-11CF-4E8C-8D75-93C80EC40C98}" sibTransId="{5B34A95F-3C5E-4FC7-8F4D-51A14733F3E7}"/>
    <dgm:cxn modelId="{E305CE8B-A677-4100-A622-D02AB8E3F592}" srcId="{50FC3BE1-2BA2-48A3-B575-23D9299CBF4E}" destId="{FDF3140D-7B05-4383-980A-973C28DA1286}" srcOrd="9" destOrd="0" parTransId="{C7E70265-01AF-4952-A304-6DD521951797}" sibTransId="{19389A30-4D51-400C-A538-7D4385117F3C}"/>
    <dgm:cxn modelId="{735999FE-79A5-4FFB-A81F-7172ACD15923}" type="presOf" srcId="{FA54EABE-A3A8-4702-B488-F891A0DECE43}" destId="{BC627BFB-6307-489A-9B62-196DF57202C4}" srcOrd="0" destOrd="0" presId="urn:microsoft.com/office/officeart/2005/8/layout/process1"/>
    <dgm:cxn modelId="{5D41C200-06B6-4FBD-92A0-06D57D2717E6}" srcId="{50FC3BE1-2BA2-48A3-B575-23D9299CBF4E}" destId="{CBB1CFAF-5479-465D-A8CC-7FE3A6C2729B}" srcOrd="4" destOrd="0" parTransId="{509F3643-52F9-4B39-AD14-3023C873F2C8}" sibTransId="{E8152418-10B4-49D6-A3C0-A247F5770FF4}"/>
    <dgm:cxn modelId="{EDB6869F-2B35-4D7B-8BDE-BCE17024392F}" type="presOf" srcId="{F776A114-5A67-47B3-A248-7E096607B19A}" destId="{A63BD266-5F20-417C-8EB0-828493AB03C5}" srcOrd="1" destOrd="0" presId="urn:microsoft.com/office/officeart/2005/8/layout/process1"/>
    <dgm:cxn modelId="{00806EA7-DD3A-4818-9480-D821711B0D8A}" type="presParOf" srcId="{8092FD6C-EF7E-4F7F-872B-9877496DDC8F}" destId="{48B66FB0-01AA-4522-BAF8-211FD7E71A43}" srcOrd="0" destOrd="0" presId="urn:microsoft.com/office/officeart/2005/8/layout/process1"/>
    <dgm:cxn modelId="{5DA8A9C7-2608-4712-BCFD-52292E3FBB47}" type="presParOf" srcId="{8092FD6C-EF7E-4F7F-872B-9877496DDC8F}" destId="{0046BE80-2BF7-4734-BC71-BA120D6879FB}" srcOrd="1" destOrd="0" presId="urn:microsoft.com/office/officeart/2005/8/layout/process1"/>
    <dgm:cxn modelId="{F37FBF93-876D-490D-8153-5DD6636CD41F}" type="presParOf" srcId="{0046BE80-2BF7-4734-BC71-BA120D6879FB}" destId="{BEE670B3-90BB-4569-9CCD-95175CA002D5}" srcOrd="0" destOrd="0" presId="urn:microsoft.com/office/officeart/2005/8/layout/process1"/>
    <dgm:cxn modelId="{62897216-7D4A-4262-9920-A44C5A6E96A0}" type="presParOf" srcId="{8092FD6C-EF7E-4F7F-872B-9877496DDC8F}" destId="{A63F114F-B2CC-41A8-8754-F9FE9B3E930A}" srcOrd="2" destOrd="0" presId="urn:microsoft.com/office/officeart/2005/8/layout/process1"/>
    <dgm:cxn modelId="{AD16B6E1-647D-43DE-8E6F-1036163E8F31}" type="presParOf" srcId="{8092FD6C-EF7E-4F7F-872B-9877496DDC8F}" destId="{BC627BFB-6307-489A-9B62-196DF57202C4}" srcOrd="3" destOrd="0" presId="urn:microsoft.com/office/officeart/2005/8/layout/process1"/>
    <dgm:cxn modelId="{01FBCA3F-D94F-4F26-892E-72B74CAB6EA6}" type="presParOf" srcId="{BC627BFB-6307-489A-9B62-196DF57202C4}" destId="{1DE4E94A-4C90-45FD-8400-5E3A69632068}" srcOrd="0" destOrd="0" presId="urn:microsoft.com/office/officeart/2005/8/layout/process1"/>
    <dgm:cxn modelId="{DDB57ABE-1E3B-45F3-8726-7DBA9A0B1BE6}" type="presParOf" srcId="{8092FD6C-EF7E-4F7F-872B-9877496DDC8F}" destId="{439EAC22-B0D2-49AA-8F9E-59FDCA629EDE}" srcOrd="4" destOrd="0" presId="urn:microsoft.com/office/officeart/2005/8/layout/process1"/>
    <dgm:cxn modelId="{5F52E826-3B86-4B49-A7AD-4CB206032026}" type="presParOf" srcId="{8092FD6C-EF7E-4F7F-872B-9877496DDC8F}" destId="{8CA98705-37B0-470D-8A84-A4ED838CF800}" srcOrd="5" destOrd="0" presId="urn:microsoft.com/office/officeart/2005/8/layout/process1"/>
    <dgm:cxn modelId="{F8E30CD4-32A9-489B-BFDC-5F115F0AFA41}" type="presParOf" srcId="{8CA98705-37B0-470D-8A84-A4ED838CF800}" destId="{9AE1A71F-37A6-4BBD-BE8F-8C490BEF7504}" srcOrd="0" destOrd="0" presId="urn:microsoft.com/office/officeart/2005/8/layout/process1"/>
    <dgm:cxn modelId="{CF07A0C4-58F7-43CC-B31A-DC8D6DCC6B56}" type="presParOf" srcId="{8092FD6C-EF7E-4F7F-872B-9877496DDC8F}" destId="{AB686EF3-E63C-4C8C-BFFF-EBDA035291FD}" srcOrd="6" destOrd="0" presId="urn:microsoft.com/office/officeart/2005/8/layout/process1"/>
    <dgm:cxn modelId="{9DFD4BB7-F52C-4D66-85F2-93A1A83446D5}" type="presParOf" srcId="{8092FD6C-EF7E-4F7F-872B-9877496DDC8F}" destId="{9E85F348-23FC-4836-8BBA-9A1DC517076C}" srcOrd="7" destOrd="0" presId="urn:microsoft.com/office/officeart/2005/8/layout/process1"/>
    <dgm:cxn modelId="{CB9DD54A-F7E8-439E-AB2F-EEB1369E6FBF}" type="presParOf" srcId="{9E85F348-23FC-4836-8BBA-9A1DC517076C}" destId="{13F7D207-6DD7-4226-83D8-8F1872A1514B}" srcOrd="0" destOrd="0" presId="urn:microsoft.com/office/officeart/2005/8/layout/process1"/>
    <dgm:cxn modelId="{AA6059F3-D145-43C1-9CC3-9D20EFDF71EB}" type="presParOf" srcId="{8092FD6C-EF7E-4F7F-872B-9877496DDC8F}" destId="{AE805251-1892-4C1B-8C8B-5485CD4349FD}" srcOrd="8" destOrd="0" presId="urn:microsoft.com/office/officeart/2005/8/layout/process1"/>
    <dgm:cxn modelId="{979F58D8-5EC1-4E18-AF6B-1E3ABD6A4E48}" type="presParOf" srcId="{8092FD6C-EF7E-4F7F-872B-9877496DDC8F}" destId="{A5A33B1E-7E8A-4E4A-BAA9-C8B76FB56231}" srcOrd="9" destOrd="0" presId="urn:microsoft.com/office/officeart/2005/8/layout/process1"/>
    <dgm:cxn modelId="{6A854944-A9E1-44CB-8C42-0EEF42A4C34F}" type="presParOf" srcId="{A5A33B1E-7E8A-4E4A-BAA9-C8B76FB56231}" destId="{43BC544E-A968-413A-ADFF-F66ADA872581}" srcOrd="0" destOrd="0" presId="urn:microsoft.com/office/officeart/2005/8/layout/process1"/>
    <dgm:cxn modelId="{719BB9FD-1268-4245-A306-FF82456C6F75}" type="presParOf" srcId="{8092FD6C-EF7E-4F7F-872B-9877496DDC8F}" destId="{C9EE3416-527C-41E3-A541-5BBAD8385EB6}" srcOrd="10" destOrd="0" presId="urn:microsoft.com/office/officeart/2005/8/layout/process1"/>
    <dgm:cxn modelId="{6BF9010F-78A2-443E-8A4F-99526664D50F}" type="presParOf" srcId="{8092FD6C-EF7E-4F7F-872B-9877496DDC8F}" destId="{FDDC532A-E6DB-4A2F-8FF7-7F2A99F53327}" srcOrd="11" destOrd="0" presId="urn:microsoft.com/office/officeart/2005/8/layout/process1"/>
    <dgm:cxn modelId="{07D9E042-061F-4E2B-ADE1-51FB1D79FCE8}" type="presParOf" srcId="{FDDC532A-E6DB-4A2F-8FF7-7F2A99F53327}" destId="{12EDECED-8940-44FA-8091-374303CDDE2D}" srcOrd="0" destOrd="0" presId="urn:microsoft.com/office/officeart/2005/8/layout/process1"/>
    <dgm:cxn modelId="{9F6A20C3-A01A-414E-A640-6B7029434924}" type="presParOf" srcId="{8092FD6C-EF7E-4F7F-872B-9877496DDC8F}" destId="{700DBCF8-D6F0-40B0-A9DB-CFEE0D6021BD}" srcOrd="12" destOrd="0" presId="urn:microsoft.com/office/officeart/2005/8/layout/process1"/>
    <dgm:cxn modelId="{1AF4E811-AB0F-4894-8C10-A3477CB99965}" type="presParOf" srcId="{8092FD6C-EF7E-4F7F-872B-9877496DDC8F}" destId="{46E3ACB3-25C6-408E-9954-3857AE3274F0}" srcOrd="13" destOrd="0" presId="urn:microsoft.com/office/officeart/2005/8/layout/process1"/>
    <dgm:cxn modelId="{79E311C6-A114-4386-8D7C-330CA0296E07}" type="presParOf" srcId="{46E3ACB3-25C6-408E-9954-3857AE3274F0}" destId="{09257674-4A36-42FD-86F9-A4263CC3A074}" srcOrd="0" destOrd="0" presId="urn:microsoft.com/office/officeart/2005/8/layout/process1"/>
    <dgm:cxn modelId="{6DF2D500-075C-4FD4-B3FB-203ECAAE8054}" type="presParOf" srcId="{8092FD6C-EF7E-4F7F-872B-9877496DDC8F}" destId="{D52ADCF8-3CD5-4B79-BAC7-CCE0F6306F0D}" srcOrd="14" destOrd="0" presId="urn:microsoft.com/office/officeart/2005/8/layout/process1"/>
    <dgm:cxn modelId="{D343EAD0-90E0-443B-B2DA-40D2D563A7F6}" type="presParOf" srcId="{8092FD6C-EF7E-4F7F-872B-9877496DDC8F}" destId="{6EC49F7F-BD69-42F7-871D-21D64B0B8116}" srcOrd="15" destOrd="0" presId="urn:microsoft.com/office/officeart/2005/8/layout/process1"/>
    <dgm:cxn modelId="{D072B3B9-A248-4EA6-BAF4-BA0080BD63A0}" type="presParOf" srcId="{6EC49F7F-BD69-42F7-871D-21D64B0B8116}" destId="{A63BD266-5F20-417C-8EB0-828493AB03C5}" srcOrd="0" destOrd="0" presId="urn:microsoft.com/office/officeart/2005/8/layout/process1"/>
    <dgm:cxn modelId="{C4B75799-A413-4C03-A37E-1D37B8DF8C1B}" type="presParOf" srcId="{8092FD6C-EF7E-4F7F-872B-9877496DDC8F}" destId="{BE8053C2-5A2A-4A69-B074-0DFCCF4627B4}" srcOrd="16" destOrd="0" presId="urn:microsoft.com/office/officeart/2005/8/layout/process1"/>
    <dgm:cxn modelId="{08A7C9A4-E66A-485C-9470-589EC2E35372}" type="presParOf" srcId="{8092FD6C-EF7E-4F7F-872B-9877496DDC8F}" destId="{9A98A656-B9E3-4789-BC0B-0EC44F310F73}" srcOrd="17" destOrd="0" presId="urn:microsoft.com/office/officeart/2005/8/layout/process1"/>
    <dgm:cxn modelId="{F5C03719-8F31-438B-8B3A-472D7926DFA5}" type="presParOf" srcId="{9A98A656-B9E3-4789-BC0B-0EC44F310F73}" destId="{18960CF6-F3E5-4555-B230-5AE30C6DEDFE}" srcOrd="0" destOrd="0" presId="urn:microsoft.com/office/officeart/2005/8/layout/process1"/>
    <dgm:cxn modelId="{FB56C7C7-8E97-4EC8-B4E7-70F78D019AA0}" type="presParOf" srcId="{8092FD6C-EF7E-4F7F-872B-9877496DDC8F}" destId="{68619223-5A15-4902-B179-021CB78CFDCD}" srcOrd="18" destOrd="0" presId="urn:microsoft.com/office/officeart/2005/8/layout/process1"/>
    <dgm:cxn modelId="{3A12B741-3CDB-47B6-9F64-CCF7D2DD1618}" type="presParOf" srcId="{8092FD6C-EF7E-4F7F-872B-9877496DDC8F}" destId="{C8B8EE05-290A-462F-B469-488E44F28A6B}" srcOrd="19" destOrd="0" presId="urn:microsoft.com/office/officeart/2005/8/layout/process1"/>
    <dgm:cxn modelId="{81AC4214-D3FA-414B-B683-9F90168887B6}" type="presParOf" srcId="{C8B8EE05-290A-462F-B469-488E44F28A6B}" destId="{5A85DD5D-6768-4101-B7D8-0CB818D9D357}" srcOrd="0" destOrd="0" presId="urn:microsoft.com/office/officeart/2005/8/layout/process1"/>
    <dgm:cxn modelId="{62163D68-AA14-405B-89EA-4B0FCDCBDC11}" type="presParOf" srcId="{8092FD6C-EF7E-4F7F-872B-9877496DDC8F}" destId="{319F1102-136C-4982-9A72-ED6995DD4510}" srcOrd="2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1C81074-DF87-4726-BD23-DF52082F577C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8A9339-1AEF-4E20-90A8-BB781BE66A34}">
      <dgm:prSet phldrT="[Text]"/>
      <dgm:spPr/>
      <dgm:t>
        <a:bodyPr/>
        <a:lstStyle/>
        <a:p>
          <a:r>
            <a:rPr lang="en-US" dirty="0" smtClean="0"/>
            <a:t>ROM</a:t>
          </a:r>
          <a:endParaRPr lang="en-US" dirty="0"/>
        </a:p>
      </dgm:t>
    </dgm:pt>
    <dgm:pt modelId="{EFE5E56D-FE89-4302-858A-28830E16BE67}" type="parTrans" cxnId="{70733E15-B79A-4A0F-8F67-5B2669ACF754}">
      <dgm:prSet/>
      <dgm:spPr/>
      <dgm:t>
        <a:bodyPr/>
        <a:lstStyle/>
        <a:p>
          <a:endParaRPr lang="en-US"/>
        </a:p>
      </dgm:t>
    </dgm:pt>
    <dgm:pt modelId="{AE46FB79-B12A-4CE4-B708-F9B6323719E5}" type="sibTrans" cxnId="{70733E15-B79A-4A0F-8F67-5B2669ACF754}">
      <dgm:prSet/>
      <dgm:spPr/>
      <dgm:t>
        <a:bodyPr/>
        <a:lstStyle/>
        <a:p>
          <a:endParaRPr lang="en-US"/>
        </a:p>
      </dgm:t>
    </dgm:pt>
    <dgm:pt modelId="{174F3B91-F986-410F-8F09-804E98D25F6B}">
      <dgm:prSet phldrT="[Text]"/>
      <dgm:spPr/>
      <dgm:t>
        <a:bodyPr/>
        <a:lstStyle/>
        <a:p>
          <a:r>
            <a:rPr lang="en-US" dirty="0" smtClean="0"/>
            <a:t>PROM</a:t>
          </a:r>
          <a:endParaRPr lang="en-US" dirty="0"/>
        </a:p>
      </dgm:t>
    </dgm:pt>
    <dgm:pt modelId="{CC50EACD-BBAF-4912-8E49-654C664BE8AF}" type="parTrans" cxnId="{C9C2F592-1FF1-4E73-974B-C7265C88AECD}">
      <dgm:prSet/>
      <dgm:spPr/>
      <dgm:t>
        <a:bodyPr/>
        <a:lstStyle/>
        <a:p>
          <a:endParaRPr lang="en-US"/>
        </a:p>
      </dgm:t>
    </dgm:pt>
    <dgm:pt modelId="{47E8D771-1506-4199-98BE-5EA4DAE8DC0E}" type="sibTrans" cxnId="{C9C2F592-1FF1-4E73-974B-C7265C88AECD}">
      <dgm:prSet/>
      <dgm:spPr/>
      <dgm:t>
        <a:bodyPr/>
        <a:lstStyle/>
        <a:p>
          <a:endParaRPr lang="en-US"/>
        </a:p>
      </dgm:t>
    </dgm:pt>
    <dgm:pt modelId="{D779BDFB-2FFE-41DD-B04F-5DB65F634B0F}">
      <dgm:prSet phldrT="[Text]"/>
      <dgm:spPr/>
      <dgm:t>
        <a:bodyPr/>
        <a:lstStyle/>
        <a:p>
          <a:r>
            <a:rPr lang="en-US" dirty="0" smtClean="0"/>
            <a:t>AROM</a:t>
          </a:r>
          <a:endParaRPr lang="en-US" dirty="0"/>
        </a:p>
      </dgm:t>
    </dgm:pt>
    <dgm:pt modelId="{EF046043-0A69-423F-9405-FE20395517DB}" type="parTrans" cxnId="{27908878-9BD8-4B61-A183-702184167B3B}">
      <dgm:prSet/>
      <dgm:spPr/>
      <dgm:t>
        <a:bodyPr/>
        <a:lstStyle/>
        <a:p>
          <a:endParaRPr lang="en-US"/>
        </a:p>
      </dgm:t>
    </dgm:pt>
    <dgm:pt modelId="{AB97E0F6-9A29-40D5-AAD3-980D15DC126B}" type="sibTrans" cxnId="{27908878-9BD8-4B61-A183-702184167B3B}">
      <dgm:prSet/>
      <dgm:spPr/>
      <dgm:t>
        <a:bodyPr/>
        <a:lstStyle/>
        <a:p>
          <a:endParaRPr lang="en-US"/>
        </a:p>
      </dgm:t>
    </dgm:pt>
    <dgm:pt modelId="{B48E2713-8FDB-4896-B563-638DD34E44E2}">
      <dgm:prSet phldrT="[Text]"/>
      <dgm:spPr/>
      <dgm:t>
        <a:bodyPr/>
        <a:lstStyle/>
        <a:p>
          <a:r>
            <a:rPr lang="en-US" dirty="0" smtClean="0"/>
            <a:t>AAROM</a:t>
          </a:r>
          <a:endParaRPr lang="en-US" dirty="0"/>
        </a:p>
      </dgm:t>
    </dgm:pt>
    <dgm:pt modelId="{4B84647D-9DFD-4590-907B-5555F2A2F209}" type="parTrans" cxnId="{3BACC431-5F82-4F50-B7DC-B75FA7A0CF7D}">
      <dgm:prSet/>
      <dgm:spPr/>
      <dgm:t>
        <a:bodyPr/>
        <a:lstStyle/>
        <a:p>
          <a:endParaRPr lang="en-US"/>
        </a:p>
      </dgm:t>
    </dgm:pt>
    <dgm:pt modelId="{3030483B-204A-41A1-955A-AD8C4B46B909}" type="sibTrans" cxnId="{3BACC431-5F82-4F50-B7DC-B75FA7A0CF7D}">
      <dgm:prSet/>
      <dgm:spPr/>
      <dgm:t>
        <a:bodyPr/>
        <a:lstStyle/>
        <a:p>
          <a:endParaRPr lang="en-US"/>
        </a:p>
      </dgm:t>
    </dgm:pt>
    <dgm:pt modelId="{EA9A16CB-1464-4729-B3F3-9E5786CA3FAA}">
      <dgm:prSet phldrT="[Text]"/>
      <dgm:spPr/>
      <dgm:t>
        <a:bodyPr/>
        <a:lstStyle/>
        <a:p>
          <a:r>
            <a:rPr lang="en-US" dirty="0" smtClean="0"/>
            <a:t>Range of Motion</a:t>
          </a:r>
          <a:endParaRPr lang="en-US" dirty="0"/>
        </a:p>
      </dgm:t>
    </dgm:pt>
    <dgm:pt modelId="{061449B2-3A89-4F70-9B2D-02DEF73176E1}" type="parTrans" cxnId="{9DC074A5-C63B-4732-BF67-5AC1ED65AC27}">
      <dgm:prSet/>
      <dgm:spPr/>
      <dgm:t>
        <a:bodyPr/>
        <a:lstStyle/>
        <a:p>
          <a:endParaRPr lang="en-US"/>
        </a:p>
      </dgm:t>
    </dgm:pt>
    <dgm:pt modelId="{C9263C14-C201-4BD7-8D4A-9D3B970F5C5A}" type="sibTrans" cxnId="{9DC074A5-C63B-4732-BF67-5AC1ED65AC27}">
      <dgm:prSet/>
      <dgm:spPr/>
      <dgm:t>
        <a:bodyPr/>
        <a:lstStyle/>
        <a:p>
          <a:endParaRPr lang="en-US"/>
        </a:p>
      </dgm:t>
    </dgm:pt>
    <dgm:pt modelId="{F16775D2-EA51-45B2-AF1E-31475671891E}">
      <dgm:prSet phldrT="[Text]"/>
      <dgm:spPr/>
      <dgm:t>
        <a:bodyPr/>
        <a:lstStyle/>
        <a:p>
          <a:r>
            <a:rPr lang="en-US" dirty="0" smtClean="0"/>
            <a:t>Passive Range </a:t>
          </a:r>
          <a:br>
            <a:rPr lang="en-US" dirty="0" smtClean="0"/>
          </a:br>
          <a:r>
            <a:rPr lang="en-US" dirty="0" smtClean="0"/>
            <a:t>of Motion</a:t>
          </a:r>
          <a:endParaRPr lang="en-US" dirty="0"/>
        </a:p>
      </dgm:t>
    </dgm:pt>
    <dgm:pt modelId="{8D63E0F5-A2B6-4A34-9E29-88D53E8AC95E}" type="parTrans" cxnId="{B762E73B-7598-4ED7-8E0D-528DA7007B86}">
      <dgm:prSet/>
      <dgm:spPr/>
      <dgm:t>
        <a:bodyPr/>
        <a:lstStyle/>
        <a:p>
          <a:endParaRPr lang="en-US"/>
        </a:p>
      </dgm:t>
    </dgm:pt>
    <dgm:pt modelId="{305B7FE5-6163-42BE-BFAA-E84A461C8512}" type="sibTrans" cxnId="{B762E73B-7598-4ED7-8E0D-528DA7007B86}">
      <dgm:prSet/>
      <dgm:spPr/>
      <dgm:t>
        <a:bodyPr/>
        <a:lstStyle/>
        <a:p>
          <a:endParaRPr lang="en-US"/>
        </a:p>
      </dgm:t>
    </dgm:pt>
    <dgm:pt modelId="{0C59A335-42EC-4B19-9471-8721E8E6DBFD}">
      <dgm:prSet phldrT="[Text]"/>
      <dgm:spPr/>
      <dgm:t>
        <a:bodyPr/>
        <a:lstStyle/>
        <a:p>
          <a:r>
            <a:rPr lang="en-US" dirty="0" smtClean="0"/>
            <a:t>Active Range </a:t>
          </a:r>
          <a:br>
            <a:rPr lang="en-US" dirty="0" smtClean="0"/>
          </a:br>
          <a:r>
            <a:rPr lang="en-US" dirty="0" smtClean="0"/>
            <a:t>of Motion</a:t>
          </a:r>
          <a:endParaRPr lang="en-US" dirty="0"/>
        </a:p>
      </dgm:t>
    </dgm:pt>
    <dgm:pt modelId="{32EC4BB8-939D-48AE-BA22-5009A23D7B62}" type="parTrans" cxnId="{E6C97B37-F530-4C1E-805F-8D19F789F670}">
      <dgm:prSet/>
      <dgm:spPr/>
      <dgm:t>
        <a:bodyPr/>
        <a:lstStyle/>
        <a:p>
          <a:endParaRPr lang="en-US"/>
        </a:p>
      </dgm:t>
    </dgm:pt>
    <dgm:pt modelId="{741E1E39-AD1A-4EE7-80ED-02AD8F438AF2}" type="sibTrans" cxnId="{E6C97B37-F530-4C1E-805F-8D19F789F670}">
      <dgm:prSet/>
      <dgm:spPr/>
      <dgm:t>
        <a:bodyPr/>
        <a:lstStyle/>
        <a:p>
          <a:endParaRPr lang="en-US"/>
        </a:p>
      </dgm:t>
    </dgm:pt>
    <dgm:pt modelId="{8BA2349F-E2F6-4A36-9CEC-6A988906F77C}">
      <dgm:prSet phldrT="[Text]"/>
      <dgm:spPr/>
      <dgm:t>
        <a:bodyPr/>
        <a:lstStyle/>
        <a:p>
          <a:r>
            <a:rPr lang="en-US" dirty="0" smtClean="0"/>
            <a:t>Active Assisted Range of Motion</a:t>
          </a:r>
          <a:endParaRPr lang="en-US" dirty="0"/>
        </a:p>
      </dgm:t>
    </dgm:pt>
    <dgm:pt modelId="{7E241368-83C8-48DD-9DD5-437BC4E65069}" type="parTrans" cxnId="{D2EA60A4-72CD-4EE5-A7E6-0904E4497FD1}">
      <dgm:prSet/>
      <dgm:spPr/>
      <dgm:t>
        <a:bodyPr/>
        <a:lstStyle/>
        <a:p>
          <a:endParaRPr lang="en-US"/>
        </a:p>
      </dgm:t>
    </dgm:pt>
    <dgm:pt modelId="{0E83AA23-57BF-4A8B-86B0-B22AA82CDA03}" type="sibTrans" cxnId="{D2EA60A4-72CD-4EE5-A7E6-0904E4497FD1}">
      <dgm:prSet/>
      <dgm:spPr/>
      <dgm:t>
        <a:bodyPr/>
        <a:lstStyle/>
        <a:p>
          <a:endParaRPr lang="en-US"/>
        </a:p>
      </dgm:t>
    </dgm:pt>
    <dgm:pt modelId="{70DB1E13-6B32-4F87-92D3-D4835FAFAF18}" type="pres">
      <dgm:prSet presAssocID="{31C81074-DF87-4726-BD23-DF52082F577C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9D13384-4689-4906-B990-3426ED61248C}" type="pres">
      <dgm:prSet presAssocID="{FD8A9339-1AEF-4E20-90A8-BB781BE66A34}" presName="composite" presStyleCnt="0"/>
      <dgm:spPr/>
    </dgm:pt>
    <dgm:pt modelId="{A0D2A637-546F-4C14-B78D-8BAB601F843A}" type="pres">
      <dgm:prSet presAssocID="{FD8A9339-1AEF-4E20-90A8-BB781BE66A34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88D314-BB7C-4540-A8FF-F181419EBA88}" type="pres">
      <dgm:prSet presAssocID="{FD8A9339-1AEF-4E20-90A8-BB781BE66A34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019919-97AD-4710-80EE-010DDEBCF6D6}" type="pres">
      <dgm:prSet presAssocID="{FD8A9339-1AEF-4E20-90A8-BB781BE66A34}" presName="BalanceSpacing" presStyleCnt="0"/>
      <dgm:spPr/>
    </dgm:pt>
    <dgm:pt modelId="{7C68352A-8CA2-460C-98F4-3C51131BB120}" type="pres">
      <dgm:prSet presAssocID="{FD8A9339-1AEF-4E20-90A8-BB781BE66A34}" presName="BalanceSpacing1" presStyleCnt="0"/>
      <dgm:spPr/>
    </dgm:pt>
    <dgm:pt modelId="{545AE298-E87F-41A7-923E-563B5F2BC71D}" type="pres">
      <dgm:prSet presAssocID="{AE46FB79-B12A-4CE4-B708-F9B6323719E5}" presName="Accent1Text" presStyleLbl="node1" presStyleIdx="1" presStyleCnt="8"/>
      <dgm:spPr/>
      <dgm:t>
        <a:bodyPr/>
        <a:lstStyle/>
        <a:p>
          <a:endParaRPr lang="en-US"/>
        </a:p>
      </dgm:t>
    </dgm:pt>
    <dgm:pt modelId="{BD2D9AEE-50FF-4D05-B066-AF2BE61FD030}" type="pres">
      <dgm:prSet presAssocID="{AE46FB79-B12A-4CE4-B708-F9B6323719E5}" presName="spaceBetweenRectangles" presStyleCnt="0"/>
      <dgm:spPr/>
    </dgm:pt>
    <dgm:pt modelId="{35CD9143-782C-4162-B175-CCECAF307959}" type="pres">
      <dgm:prSet presAssocID="{174F3B91-F986-410F-8F09-804E98D25F6B}" presName="composite" presStyleCnt="0"/>
      <dgm:spPr/>
    </dgm:pt>
    <dgm:pt modelId="{5854E4D6-5580-4E06-8086-203684E2F333}" type="pres">
      <dgm:prSet presAssocID="{174F3B91-F986-410F-8F09-804E98D25F6B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3CCB87-C985-4308-BCE3-CF85A0775CC0}" type="pres">
      <dgm:prSet presAssocID="{174F3B91-F986-410F-8F09-804E98D25F6B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DDCF03-BE50-445C-8F6B-294461C3EEB0}" type="pres">
      <dgm:prSet presAssocID="{174F3B91-F986-410F-8F09-804E98D25F6B}" presName="BalanceSpacing" presStyleCnt="0"/>
      <dgm:spPr/>
    </dgm:pt>
    <dgm:pt modelId="{D930FA7B-9D45-4EA3-A2A7-ACBF5C202DF7}" type="pres">
      <dgm:prSet presAssocID="{174F3B91-F986-410F-8F09-804E98D25F6B}" presName="BalanceSpacing1" presStyleCnt="0"/>
      <dgm:spPr/>
    </dgm:pt>
    <dgm:pt modelId="{3A3048E0-B646-4192-930E-7EEA5EC2B4A8}" type="pres">
      <dgm:prSet presAssocID="{47E8D771-1506-4199-98BE-5EA4DAE8DC0E}" presName="Accent1Text" presStyleLbl="node1" presStyleIdx="3" presStyleCnt="8"/>
      <dgm:spPr/>
      <dgm:t>
        <a:bodyPr/>
        <a:lstStyle/>
        <a:p>
          <a:endParaRPr lang="en-US"/>
        </a:p>
      </dgm:t>
    </dgm:pt>
    <dgm:pt modelId="{ADA0501A-BB86-446A-BED4-FDE3139BF5CB}" type="pres">
      <dgm:prSet presAssocID="{47E8D771-1506-4199-98BE-5EA4DAE8DC0E}" presName="spaceBetweenRectangles" presStyleCnt="0"/>
      <dgm:spPr/>
    </dgm:pt>
    <dgm:pt modelId="{F7D77064-75FE-410D-89C4-2DDE269C4CE5}" type="pres">
      <dgm:prSet presAssocID="{D779BDFB-2FFE-41DD-B04F-5DB65F634B0F}" presName="composite" presStyleCnt="0"/>
      <dgm:spPr/>
    </dgm:pt>
    <dgm:pt modelId="{1246E217-8A25-4A8C-AFBE-E5B49B65783C}" type="pres">
      <dgm:prSet presAssocID="{D779BDFB-2FFE-41DD-B04F-5DB65F634B0F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928D31-C1A0-426F-99B5-1D4E2FE6676D}" type="pres">
      <dgm:prSet presAssocID="{D779BDFB-2FFE-41DD-B04F-5DB65F634B0F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2078AC-6F3C-4A66-9939-79D32BAF4289}" type="pres">
      <dgm:prSet presAssocID="{D779BDFB-2FFE-41DD-B04F-5DB65F634B0F}" presName="BalanceSpacing" presStyleCnt="0"/>
      <dgm:spPr/>
    </dgm:pt>
    <dgm:pt modelId="{D70B30EC-18B3-4030-B1B2-60BB6A1D3FDF}" type="pres">
      <dgm:prSet presAssocID="{D779BDFB-2FFE-41DD-B04F-5DB65F634B0F}" presName="BalanceSpacing1" presStyleCnt="0"/>
      <dgm:spPr/>
    </dgm:pt>
    <dgm:pt modelId="{F89B185B-07A6-460F-A48B-A1957FE06BF7}" type="pres">
      <dgm:prSet presAssocID="{AB97E0F6-9A29-40D5-AAD3-980D15DC126B}" presName="Accent1Text" presStyleLbl="node1" presStyleIdx="5" presStyleCnt="8"/>
      <dgm:spPr/>
      <dgm:t>
        <a:bodyPr/>
        <a:lstStyle/>
        <a:p>
          <a:endParaRPr lang="en-US"/>
        </a:p>
      </dgm:t>
    </dgm:pt>
    <dgm:pt modelId="{93A96AAF-DA53-40D1-9FF6-BAF5881EBC4A}" type="pres">
      <dgm:prSet presAssocID="{AB97E0F6-9A29-40D5-AAD3-980D15DC126B}" presName="spaceBetweenRectangles" presStyleCnt="0"/>
      <dgm:spPr/>
    </dgm:pt>
    <dgm:pt modelId="{9248DA50-994E-458D-8898-B405A3642086}" type="pres">
      <dgm:prSet presAssocID="{B48E2713-8FDB-4896-B563-638DD34E44E2}" presName="composite" presStyleCnt="0"/>
      <dgm:spPr/>
    </dgm:pt>
    <dgm:pt modelId="{F76FDD58-B9EC-4D83-9763-E8DC0336A058}" type="pres">
      <dgm:prSet presAssocID="{B48E2713-8FDB-4896-B563-638DD34E44E2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00D0C2-57CD-4193-BC6D-C381CEE4DA7B}" type="pres">
      <dgm:prSet presAssocID="{B48E2713-8FDB-4896-B563-638DD34E44E2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987D7F-9BAE-43E5-8F79-FADCBE4C58EE}" type="pres">
      <dgm:prSet presAssocID="{B48E2713-8FDB-4896-B563-638DD34E44E2}" presName="BalanceSpacing" presStyleCnt="0"/>
      <dgm:spPr/>
    </dgm:pt>
    <dgm:pt modelId="{91CA93C4-F250-431A-BE8C-C0357711D261}" type="pres">
      <dgm:prSet presAssocID="{B48E2713-8FDB-4896-B563-638DD34E44E2}" presName="BalanceSpacing1" presStyleCnt="0"/>
      <dgm:spPr/>
    </dgm:pt>
    <dgm:pt modelId="{6CE07183-AE56-4EC5-B273-0725FF32E781}" type="pres">
      <dgm:prSet presAssocID="{3030483B-204A-41A1-955A-AD8C4B46B909}" presName="Accent1Text" presStyleLbl="node1" presStyleIdx="7" presStyleCnt="8"/>
      <dgm:spPr/>
      <dgm:t>
        <a:bodyPr/>
        <a:lstStyle/>
        <a:p>
          <a:endParaRPr lang="en-US"/>
        </a:p>
      </dgm:t>
    </dgm:pt>
  </dgm:ptLst>
  <dgm:cxnLst>
    <dgm:cxn modelId="{27908878-9BD8-4B61-A183-702184167B3B}" srcId="{31C81074-DF87-4726-BD23-DF52082F577C}" destId="{D779BDFB-2FFE-41DD-B04F-5DB65F634B0F}" srcOrd="2" destOrd="0" parTransId="{EF046043-0A69-423F-9405-FE20395517DB}" sibTransId="{AB97E0F6-9A29-40D5-AAD3-980D15DC126B}"/>
    <dgm:cxn modelId="{6BB29A85-1228-4D3F-BF95-4DCD9C7CE370}" type="presOf" srcId="{31C81074-DF87-4726-BD23-DF52082F577C}" destId="{70DB1E13-6B32-4F87-92D3-D4835FAFAF18}" srcOrd="0" destOrd="0" presId="urn:microsoft.com/office/officeart/2008/layout/AlternatingHexagons"/>
    <dgm:cxn modelId="{A0586FF9-0D09-4C0D-921F-00160C6EF8CE}" type="presOf" srcId="{D779BDFB-2FFE-41DD-B04F-5DB65F634B0F}" destId="{1246E217-8A25-4A8C-AFBE-E5B49B65783C}" srcOrd="0" destOrd="0" presId="urn:microsoft.com/office/officeart/2008/layout/AlternatingHexagons"/>
    <dgm:cxn modelId="{17985D2E-9576-476B-AAF1-AA102BF8FF34}" type="presOf" srcId="{174F3B91-F986-410F-8F09-804E98D25F6B}" destId="{5854E4D6-5580-4E06-8086-203684E2F333}" srcOrd="0" destOrd="0" presId="urn:microsoft.com/office/officeart/2008/layout/AlternatingHexagons"/>
    <dgm:cxn modelId="{70733E15-B79A-4A0F-8F67-5B2669ACF754}" srcId="{31C81074-DF87-4726-BD23-DF52082F577C}" destId="{FD8A9339-1AEF-4E20-90A8-BB781BE66A34}" srcOrd="0" destOrd="0" parTransId="{EFE5E56D-FE89-4302-858A-28830E16BE67}" sibTransId="{AE46FB79-B12A-4CE4-B708-F9B6323719E5}"/>
    <dgm:cxn modelId="{A0488B13-6B94-4B12-B6C1-330C9AF66CA9}" type="presOf" srcId="{AE46FB79-B12A-4CE4-B708-F9B6323719E5}" destId="{545AE298-E87F-41A7-923E-563B5F2BC71D}" srcOrd="0" destOrd="0" presId="urn:microsoft.com/office/officeart/2008/layout/AlternatingHexagons"/>
    <dgm:cxn modelId="{82A04D32-A558-47AC-AD5A-4FBD20805923}" type="presOf" srcId="{3030483B-204A-41A1-955A-AD8C4B46B909}" destId="{6CE07183-AE56-4EC5-B273-0725FF32E781}" srcOrd="0" destOrd="0" presId="urn:microsoft.com/office/officeart/2008/layout/AlternatingHexagons"/>
    <dgm:cxn modelId="{4CC75A5D-3AC8-4E7B-BDA8-1D16A3B57E8B}" type="presOf" srcId="{EA9A16CB-1464-4729-B3F3-9E5786CA3FAA}" destId="{3488D314-BB7C-4540-A8FF-F181419EBA88}" srcOrd="0" destOrd="0" presId="urn:microsoft.com/office/officeart/2008/layout/AlternatingHexagons"/>
    <dgm:cxn modelId="{B762E73B-7598-4ED7-8E0D-528DA7007B86}" srcId="{174F3B91-F986-410F-8F09-804E98D25F6B}" destId="{F16775D2-EA51-45B2-AF1E-31475671891E}" srcOrd="0" destOrd="0" parTransId="{8D63E0F5-A2B6-4A34-9E29-88D53E8AC95E}" sibTransId="{305B7FE5-6163-42BE-BFAA-E84A461C8512}"/>
    <dgm:cxn modelId="{2BB85A46-0025-4E9A-9548-90E18AB790C3}" type="presOf" srcId="{FD8A9339-1AEF-4E20-90A8-BB781BE66A34}" destId="{A0D2A637-546F-4C14-B78D-8BAB601F843A}" srcOrd="0" destOrd="0" presId="urn:microsoft.com/office/officeart/2008/layout/AlternatingHexagons"/>
    <dgm:cxn modelId="{DBFBC41C-2321-4D6C-A36F-72D6E80C6F57}" type="presOf" srcId="{0C59A335-42EC-4B19-9471-8721E8E6DBFD}" destId="{6B928D31-C1A0-426F-99B5-1D4E2FE6676D}" srcOrd="0" destOrd="0" presId="urn:microsoft.com/office/officeart/2008/layout/AlternatingHexagons"/>
    <dgm:cxn modelId="{E6C97B37-F530-4C1E-805F-8D19F789F670}" srcId="{D779BDFB-2FFE-41DD-B04F-5DB65F634B0F}" destId="{0C59A335-42EC-4B19-9471-8721E8E6DBFD}" srcOrd="0" destOrd="0" parTransId="{32EC4BB8-939D-48AE-BA22-5009A23D7B62}" sibTransId="{741E1E39-AD1A-4EE7-80ED-02AD8F438AF2}"/>
    <dgm:cxn modelId="{FFBB2590-6B02-4DDB-9FF6-F8EE7C26C2FE}" type="presOf" srcId="{B48E2713-8FDB-4896-B563-638DD34E44E2}" destId="{F76FDD58-B9EC-4D83-9763-E8DC0336A058}" srcOrd="0" destOrd="0" presId="urn:microsoft.com/office/officeart/2008/layout/AlternatingHexagons"/>
    <dgm:cxn modelId="{7612B472-C74D-403E-B495-4EB21F9093B5}" type="presOf" srcId="{AB97E0F6-9A29-40D5-AAD3-980D15DC126B}" destId="{F89B185B-07A6-460F-A48B-A1957FE06BF7}" srcOrd="0" destOrd="0" presId="urn:microsoft.com/office/officeart/2008/layout/AlternatingHexagons"/>
    <dgm:cxn modelId="{3913775F-F592-4076-801B-A536E0D96826}" type="presOf" srcId="{8BA2349F-E2F6-4A36-9CEC-6A988906F77C}" destId="{C300D0C2-57CD-4193-BC6D-C381CEE4DA7B}" srcOrd="0" destOrd="0" presId="urn:microsoft.com/office/officeart/2008/layout/AlternatingHexagons"/>
    <dgm:cxn modelId="{44A2706E-E135-4FD1-A8ED-9B8BBDA5078B}" type="presOf" srcId="{47E8D771-1506-4199-98BE-5EA4DAE8DC0E}" destId="{3A3048E0-B646-4192-930E-7EEA5EC2B4A8}" srcOrd="0" destOrd="0" presId="urn:microsoft.com/office/officeart/2008/layout/AlternatingHexagons"/>
    <dgm:cxn modelId="{C9C2F592-1FF1-4E73-974B-C7265C88AECD}" srcId="{31C81074-DF87-4726-BD23-DF52082F577C}" destId="{174F3B91-F986-410F-8F09-804E98D25F6B}" srcOrd="1" destOrd="0" parTransId="{CC50EACD-BBAF-4912-8E49-654C664BE8AF}" sibTransId="{47E8D771-1506-4199-98BE-5EA4DAE8DC0E}"/>
    <dgm:cxn modelId="{3BACC431-5F82-4F50-B7DC-B75FA7A0CF7D}" srcId="{31C81074-DF87-4726-BD23-DF52082F577C}" destId="{B48E2713-8FDB-4896-B563-638DD34E44E2}" srcOrd="3" destOrd="0" parTransId="{4B84647D-9DFD-4590-907B-5555F2A2F209}" sibTransId="{3030483B-204A-41A1-955A-AD8C4B46B909}"/>
    <dgm:cxn modelId="{D2EA60A4-72CD-4EE5-A7E6-0904E4497FD1}" srcId="{B48E2713-8FDB-4896-B563-638DD34E44E2}" destId="{8BA2349F-E2F6-4A36-9CEC-6A988906F77C}" srcOrd="0" destOrd="0" parTransId="{7E241368-83C8-48DD-9DD5-437BC4E65069}" sibTransId="{0E83AA23-57BF-4A8B-86B0-B22AA82CDA03}"/>
    <dgm:cxn modelId="{9DC074A5-C63B-4732-BF67-5AC1ED65AC27}" srcId="{FD8A9339-1AEF-4E20-90A8-BB781BE66A34}" destId="{EA9A16CB-1464-4729-B3F3-9E5786CA3FAA}" srcOrd="0" destOrd="0" parTransId="{061449B2-3A89-4F70-9B2D-02DEF73176E1}" sibTransId="{C9263C14-C201-4BD7-8D4A-9D3B970F5C5A}"/>
    <dgm:cxn modelId="{672BC195-63DE-46C8-9914-2C90527BCCE2}" type="presOf" srcId="{F16775D2-EA51-45B2-AF1E-31475671891E}" destId="{0D3CCB87-C985-4308-BCE3-CF85A0775CC0}" srcOrd="0" destOrd="0" presId="urn:microsoft.com/office/officeart/2008/layout/AlternatingHexagons"/>
    <dgm:cxn modelId="{A002D895-4BF6-4FB4-859C-0A2E0C06736D}" type="presParOf" srcId="{70DB1E13-6B32-4F87-92D3-D4835FAFAF18}" destId="{29D13384-4689-4906-B990-3426ED61248C}" srcOrd="0" destOrd="0" presId="urn:microsoft.com/office/officeart/2008/layout/AlternatingHexagons"/>
    <dgm:cxn modelId="{E17D9451-F2D3-4D18-92B7-704C2EBBFA3A}" type="presParOf" srcId="{29D13384-4689-4906-B990-3426ED61248C}" destId="{A0D2A637-546F-4C14-B78D-8BAB601F843A}" srcOrd="0" destOrd="0" presId="urn:microsoft.com/office/officeart/2008/layout/AlternatingHexagons"/>
    <dgm:cxn modelId="{B5C843ED-CD79-4BEE-A0B4-6EF436DED411}" type="presParOf" srcId="{29D13384-4689-4906-B990-3426ED61248C}" destId="{3488D314-BB7C-4540-A8FF-F181419EBA88}" srcOrd="1" destOrd="0" presId="urn:microsoft.com/office/officeart/2008/layout/AlternatingHexagons"/>
    <dgm:cxn modelId="{FA076D4F-40C7-4986-A0B3-3E0160C5ED62}" type="presParOf" srcId="{29D13384-4689-4906-B990-3426ED61248C}" destId="{CF019919-97AD-4710-80EE-010DDEBCF6D6}" srcOrd="2" destOrd="0" presId="urn:microsoft.com/office/officeart/2008/layout/AlternatingHexagons"/>
    <dgm:cxn modelId="{B9C9E833-D24C-4974-BA3F-D4369AD1C28D}" type="presParOf" srcId="{29D13384-4689-4906-B990-3426ED61248C}" destId="{7C68352A-8CA2-460C-98F4-3C51131BB120}" srcOrd="3" destOrd="0" presId="urn:microsoft.com/office/officeart/2008/layout/AlternatingHexagons"/>
    <dgm:cxn modelId="{A469E8E7-6DE9-4C11-96A1-20AFEC1E5238}" type="presParOf" srcId="{29D13384-4689-4906-B990-3426ED61248C}" destId="{545AE298-E87F-41A7-923E-563B5F2BC71D}" srcOrd="4" destOrd="0" presId="urn:microsoft.com/office/officeart/2008/layout/AlternatingHexagons"/>
    <dgm:cxn modelId="{61B28C7A-E0C7-4683-A8D9-DB2F6687E2A3}" type="presParOf" srcId="{70DB1E13-6B32-4F87-92D3-D4835FAFAF18}" destId="{BD2D9AEE-50FF-4D05-B066-AF2BE61FD030}" srcOrd="1" destOrd="0" presId="urn:microsoft.com/office/officeart/2008/layout/AlternatingHexagons"/>
    <dgm:cxn modelId="{4023C85F-F1E4-46C2-8E44-2B4136FB61BA}" type="presParOf" srcId="{70DB1E13-6B32-4F87-92D3-D4835FAFAF18}" destId="{35CD9143-782C-4162-B175-CCECAF307959}" srcOrd="2" destOrd="0" presId="urn:microsoft.com/office/officeart/2008/layout/AlternatingHexagons"/>
    <dgm:cxn modelId="{B09CBC82-9409-4802-87A8-CD8996C8B98C}" type="presParOf" srcId="{35CD9143-782C-4162-B175-CCECAF307959}" destId="{5854E4D6-5580-4E06-8086-203684E2F333}" srcOrd="0" destOrd="0" presId="urn:microsoft.com/office/officeart/2008/layout/AlternatingHexagons"/>
    <dgm:cxn modelId="{C8DFB263-29B8-4F9A-BB88-446298D0107B}" type="presParOf" srcId="{35CD9143-782C-4162-B175-CCECAF307959}" destId="{0D3CCB87-C985-4308-BCE3-CF85A0775CC0}" srcOrd="1" destOrd="0" presId="urn:microsoft.com/office/officeart/2008/layout/AlternatingHexagons"/>
    <dgm:cxn modelId="{FEACE069-516D-48C2-90EE-C5356F233BCA}" type="presParOf" srcId="{35CD9143-782C-4162-B175-CCECAF307959}" destId="{7ADDCF03-BE50-445C-8F6B-294461C3EEB0}" srcOrd="2" destOrd="0" presId="urn:microsoft.com/office/officeart/2008/layout/AlternatingHexagons"/>
    <dgm:cxn modelId="{30145169-DD0A-4C1D-827E-2D1D45385AB8}" type="presParOf" srcId="{35CD9143-782C-4162-B175-CCECAF307959}" destId="{D930FA7B-9D45-4EA3-A2A7-ACBF5C202DF7}" srcOrd="3" destOrd="0" presId="urn:microsoft.com/office/officeart/2008/layout/AlternatingHexagons"/>
    <dgm:cxn modelId="{A9D786B3-D7AD-47B4-B845-8B87D9BC9665}" type="presParOf" srcId="{35CD9143-782C-4162-B175-CCECAF307959}" destId="{3A3048E0-B646-4192-930E-7EEA5EC2B4A8}" srcOrd="4" destOrd="0" presId="urn:microsoft.com/office/officeart/2008/layout/AlternatingHexagons"/>
    <dgm:cxn modelId="{0A0DC5B0-9155-4267-8A67-DA0B75FF7FBC}" type="presParOf" srcId="{70DB1E13-6B32-4F87-92D3-D4835FAFAF18}" destId="{ADA0501A-BB86-446A-BED4-FDE3139BF5CB}" srcOrd="3" destOrd="0" presId="urn:microsoft.com/office/officeart/2008/layout/AlternatingHexagons"/>
    <dgm:cxn modelId="{712622C0-DEDF-4B14-90AE-6BC0924AF6D1}" type="presParOf" srcId="{70DB1E13-6B32-4F87-92D3-D4835FAFAF18}" destId="{F7D77064-75FE-410D-89C4-2DDE269C4CE5}" srcOrd="4" destOrd="0" presId="urn:microsoft.com/office/officeart/2008/layout/AlternatingHexagons"/>
    <dgm:cxn modelId="{939456C3-E9C7-4895-AF64-0CC7F619A175}" type="presParOf" srcId="{F7D77064-75FE-410D-89C4-2DDE269C4CE5}" destId="{1246E217-8A25-4A8C-AFBE-E5B49B65783C}" srcOrd="0" destOrd="0" presId="urn:microsoft.com/office/officeart/2008/layout/AlternatingHexagons"/>
    <dgm:cxn modelId="{6620DA89-E2EC-4240-9423-CBCB6AB719D8}" type="presParOf" srcId="{F7D77064-75FE-410D-89C4-2DDE269C4CE5}" destId="{6B928D31-C1A0-426F-99B5-1D4E2FE6676D}" srcOrd="1" destOrd="0" presId="urn:microsoft.com/office/officeart/2008/layout/AlternatingHexagons"/>
    <dgm:cxn modelId="{54DD59F8-AEF5-4B10-9EC0-312F0DD69E02}" type="presParOf" srcId="{F7D77064-75FE-410D-89C4-2DDE269C4CE5}" destId="{702078AC-6F3C-4A66-9939-79D32BAF4289}" srcOrd="2" destOrd="0" presId="urn:microsoft.com/office/officeart/2008/layout/AlternatingHexagons"/>
    <dgm:cxn modelId="{525EA3DD-1E70-4D2A-9765-46B882968DCB}" type="presParOf" srcId="{F7D77064-75FE-410D-89C4-2DDE269C4CE5}" destId="{D70B30EC-18B3-4030-B1B2-60BB6A1D3FDF}" srcOrd="3" destOrd="0" presId="urn:microsoft.com/office/officeart/2008/layout/AlternatingHexagons"/>
    <dgm:cxn modelId="{4F0F5F31-5671-411E-9992-C3BDE3F4FC75}" type="presParOf" srcId="{F7D77064-75FE-410D-89C4-2DDE269C4CE5}" destId="{F89B185B-07A6-460F-A48B-A1957FE06BF7}" srcOrd="4" destOrd="0" presId="urn:microsoft.com/office/officeart/2008/layout/AlternatingHexagons"/>
    <dgm:cxn modelId="{5E478480-3A17-43D0-A480-3E13FC08C264}" type="presParOf" srcId="{70DB1E13-6B32-4F87-92D3-D4835FAFAF18}" destId="{93A96AAF-DA53-40D1-9FF6-BAF5881EBC4A}" srcOrd="5" destOrd="0" presId="urn:microsoft.com/office/officeart/2008/layout/AlternatingHexagons"/>
    <dgm:cxn modelId="{B8E99173-ABC6-4CFF-B9CE-06E6CAB69EBC}" type="presParOf" srcId="{70DB1E13-6B32-4F87-92D3-D4835FAFAF18}" destId="{9248DA50-994E-458D-8898-B405A3642086}" srcOrd="6" destOrd="0" presId="urn:microsoft.com/office/officeart/2008/layout/AlternatingHexagons"/>
    <dgm:cxn modelId="{F12D9525-17F4-4ADF-AF91-8E3BBC5DA096}" type="presParOf" srcId="{9248DA50-994E-458D-8898-B405A3642086}" destId="{F76FDD58-B9EC-4D83-9763-E8DC0336A058}" srcOrd="0" destOrd="0" presId="urn:microsoft.com/office/officeart/2008/layout/AlternatingHexagons"/>
    <dgm:cxn modelId="{2A90A05D-91D5-4597-BFB0-FADF28FC0B5D}" type="presParOf" srcId="{9248DA50-994E-458D-8898-B405A3642086}" destId="{C300D0C2-57CD-4193-BC6D-C381CEE4DA7B}" srcOrd="1" destOrd="0" presId="urn:microsoft.com/office/officeart/2008/layout/AlternatingHexagons"/>
    <dgm:cxn modelId="{611982B4-46C5-40F6-AA45-AB985CE79885}" type="presParOf" srcId="{9248DA50-994E-458D-8898-B405A3642086}" destId="{17987D7F-9BAE-43E5-8F79-FADCBE4C58EE}" srcOrd="2" destOrd="0" presId="urn:microsoft.com/office/officeart/2008/layout/AlternatingHexagons"/>
    <dgm:cxn modelId="{BD441911-EF9E-4F6D-85AE-4F48521F15CA}" type="presParOf" srcId="{9248DA50-994E-458D-8898-B405A3642086}" destId="{91CA93C4-F250-431A-BE8C-C0357711D261}" srcOrd="3" destOrd="0" presId="urn:microsoft.com/office/officeart/2008/layout/AlternatingHexagons"/>
    <dgm:cxn modelId="{28173AFA-492A-4411-A513-AF5748973213}" type="presParOf" srcId="{9248DA50-994E-458D-8898-B405A3642086}" destId="{6CE07183-AE56-4EC5-B273-0725FF32E78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C4AB52B-6341-4FBB-94A7-B049AF2D4E5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DE6643-EBEA-4548-816B-7065E8CF46A1}">
      <dgm:prSet phldrT="[Text]"/>
      <dgm:spPr/>
      <dgm:t>
        <a:bodyPr/>
        <a:lstStyle/>
        <a:p>
          <a:r>
            <a:rPr lang="en-US" dirty="0" smtClean="0"/>
            <a:t>ROM</a:t>
          </a:r>
          <a:endParaRPr lang="en-US" dirty="0"/>
        </a:p>
      </dgm:t>
    </dgm:pt>
    <dgm:pt modelId="{2BD81B5D-F5A4-43F6-9C47-0972272DFDAE}" type="parTrans" cxnId="{14462345-CBB8-456B-8323-054E52D38C31}">
      <dgm:prSet/>
      <dgm:spPr/>
      <dgm:t>
        <a:bodyPr/>
        <a:lstStyle/>
        <a:p>
          <a:endParaRPr lang="en-US"/>
        </a:p>
      </dgm:t>
    </dgm:pt>
    <dgm:pt modelId="{7AEFA84E-A7E8-43E8-BC31-2428A8F36AEA}" type="sibTrans" cxnId="{14462345-CBB8-456B-8323-054E52D38C31}">
      <dgm:prSet/>
      <dgm:spPr/>
      <dgm:t>
        <a:bodyPr/>
        <a:lstStyle/>
        <a:p>
          <a:endParaRPr lang="en-US"/>
        </a:p>
      </dgm:t>
    </dgm:pt>
    <dgm:pt modelId="{B618F0BA-7150-44B4-9DA5-961254DA62FD}">
      <dgm:prSet phldrT="[Text]"/>
      <dgm:spPr/>
      <dgm:t>
        <a:bodyPr/>
        <a:lstStyle/>
        <a:p>
          <a:r>
            <a:rPr lang="en-US" dirty="0" smtClean="0"/>
            <a:t>Doctor’s order; care plan</a:t>
          </a:r>
          <a:endParaRPr lang="en-US" dirty="0"/>
        </a:p>
      </dgm:t>
    </dgm:pt>
    <dgm:pt modelId="{AB962A9A-C1E9-4A17-88E5-7242A5F66358}" type="parTrans" cxnId="{64821F57-7777-496D-AFDD-889550496E36}">
      <dgm:prSet/>
      <dgm:spPr/>
      <dgm:t>
        <a:bodyPr/>
        <a:lstStyle/>
        <a:p>
          <a:endParaRPr lang="en-US"/>
        </a:p>
      </dgm:t>
    </dgm:pt>
    <dgm:pt modelId="{A46FFB7A-8040-4AFC-A567-B34AF9587A09}" type="sibTrans" cxnId="{64821F57-7777-496D-AFDD-889550496E36}">
      <dgm:prSet/>
      <dgm:spPr/>
      <dgm:t>
        <a:bodyPr/>
        <a:lstStyle/>
        <a:p>
          <a:endParaRPr lang="en-US"/>
        </a:p>
      </dgm:t>
    </dgm:pt>
    <dgm:pt modelId="{F20AEBE1-7465-4D1A-A3B3-4213C8BBF25B}">
      <dgm:prSet phldrT="[Text]"/>
      <dgm:spPr/>
      <dgm:t>
        <a:bodyPr/>
        <a:lstStyle/>
        <a:p>
          <a:r>
            <a:rPr lang="en-US" dirty="0" smtClean="0"/>
            <a:t>Perform each exercise 3 times</a:t>
          </a:r>
          <a:endParaRPr lang="en-US" dirty="0"/>
        </a:p>
      </dgm:t>
    </dgm:pt>
    <dgm:pt modelId="{E68B9843-3066-4D57-9916-D2A538A2781E}" type="parTrans" cxnId="{C2C0322D-9826-42EE-B28E-598B396DA5DF}">
      <dgm:prSet/>
      <dgm:spPr/>
      <dgm:t>
        <a:bodyPr/>
        <a:lstStyle/>
        <a:p>
          <a:endParaRPr lang="en-US"/>
        </a:p>
      </dgm:t>
    </dgm:pt>
    <dgm:pt modelId="{2948B14F-9177-44DB-8C7D-EF212342C38E}" type="sibTrans" cxnId="{C2C0322D-9826-42EE-B28E-598B396DA5DF}">
      <dgm:prSet/>
      <dgm:spPr/>
      <dgm:t>
        <a:bodyPr/>
        <a:lstStyle/>
        <a:p>
          <a:endParaRPr lang="en-US"/>
        </a:p>
      </dgm:t>
    </dgm:pt>
    <dgm:pt modelId="{83666B41-DE25-461A-9286-FBE0927EE7AE}">
      <dgm:prSet phldrT="[Text]"/>
      <dgm:spPr/>
      <dgm:t>
        <a:bodyPr/>
        <a:lstStyle/>
        <a:p>
          <a:r>
            <a:rPr lang="en-US" dirty="0" smtClean="0"/>
            <a:t>Deep Breathing</a:t>
          </a:r>
          <a:endParaRPr lang="en-US" dirty="0"/>
        </a:p>
      </dgm:t>
    </dgm:pt>
    <dgm:pt modelId="{0E113D57-2126-47AE-8B67-04BCE2B45ED3}" type="parTrans" cxnId="{FBEE7515-37E1-420E-B69C-09D2BF2D29A7}">
      <dgm:prSet/>
      <dgm:spPr/>
      <dgm:t>
        <a:bodyPr/>
        <a:lstStyle/>
        <a:p>
          <a:endParaRPr lang="en-US"/>
        </a:p>
      </dgm:t>
    </dgm:pt>
    <dgm:pt modelId="{1301CF5E-4124-491E-B677-26E3EE3924D6}" type="sibTrans" cxnId="{FBEE7515-37E1-420E-B69C-09D2BF2D29A7}">
      <dgm:prSet/>
      <dgm:spPr/>
      <dgm:t>
        <a:bodyPr/>
        <a:lstStyle/>
        <a:p>
          <a:endParaRPr lang="en-US"/>
        </a:p>
      </dgm:t>
    </dgm:pt>
    <dgm:pt modelId="{2599FB93-F9F4-4CC7-9A26-F10E11DA553E}">
      <dgm:prSet phldrT="[Text]"/>
      <dgm:spPr/>
      <dgm:t>
        <a:bodyPr/>
        <a:lstStyle/>
        <a:p>
          <a:r>
            <a:rPr lang="en-US" dirty="0" smtClean="0"/>
            <a:t>Expands the lungs, clearing them of mucus and preventing infections</a:t>
          </a:r>
          <a:endParaRPr lang="en-US" dirty="0"/>
        </a:p>
      </dgm:t>
    </dgm:pt>
    <dgm:pt modelId="{95C156F0-34E6-49D6-897E-2E7F30BCEED8}" type="parTrans" cxnId="{BDE4A435-7276-444C-A833-9E97A4BE111F}">
      <dgm:prSet/>
      <dgm:spPr/>
      <dgm:t>
        <a:bodyPr/>
        <a:lstStyle/>
        <a:p>
          <a:endParaRPr lang="en-US"/>
        </a:p>
      </dgm:t>
    </dgm:pt>
    <dgm:pt modelId="{1E918C87-FE75-4ADD-AF67-2778F6A0EA54}" type="sibTrans" cxnId="{BDE4A435-7276-444C-A833-9E97A4BE111F}">
      <dgm:prSet/>
      <dgm:spPr/>
      <dgm:t>
        <a:bodyPr/>
        <a:lstStyle/>
        <a:p>
          <a:endParaRPr lang="en-US"/>
        </a:p>
      </dgm:t>
    </dgm:pt>
    <dgm:pt modelId="{6547194C-D099-453A-912A-79951427D1FA}">
      <dgm:prSet phldrT="[Text]"/>
      <dgm:spPr/>
      <dgm:t>
        <a:bodyPr/>
        <a:lstStyle/>
        <a:p>
          <a:r>
            <a:rPr lang="en-US" dirty="0" smtClean="0"/>
            <a:t>Paralyzed residents or post-abdominal surgery residents are encouraged to do these</a:t>
          </a:r>
          <a:endParaRPr lang="en-US" dirty="0"/>
        </a:p>
      </dgm:t>
    </dgm:pt>
    <dgm:pt modelId="{F7126558-BC19-485F-88F2-9643FB6D5A3D}" type="parTrans" cxnId="{6B01B41C-B9DE-4518-8333-580DC5AF1A5E}">
      <dgm:prSet/>
      <dgm:spPr/>
      <dgm:t>
        <a:bodyPr/>
        <a:lstStyle/>
        <a:p>
          <a:endParaRPr lang="en-US"/>
        </a:p>
      </dgm:t>
    </dgm:pt>
    <dgm:pt modelId="{6F0F8E5A-286A-4CEB-A120-6F03B231E359}" type="sibTrans" cxnId="{6B01B41C-B9DE-4518-8333-580DC5AF1A5E}">
      <dgm:prSet/>
      <dgm:spPr/>
      <dgm:t>
        <a:bodyPr/>
        <a:lstStyle/>
        <a:p>
          <a:endParaRPr lang="en-US"/>
        </a:p>
      </dgm:t>
    </dgm:pt>
    <dgm:pt modelId="{39845600-B074-43F0-A25F-AF1608890174}">
      <dgm:prSet phldrT="[Text]"/>
      <dgm:spPr/>
      <dgm:t>
        <a:bodyPr/>
        <a:lstStyle/>
        <a:p>
          <a:r>
            <a:rPr lang="en-US" dirty="0" smtClean="0"/>
            <a:t>Begin at the head and work downward</a:t>
          </a:r>
          <a:endParaRPr lang="en-US" dirty="0"/>
        </a:p>
      </dgm:t>
    </dgm:pt>
    <dgm:pt modelId="{14F6F428-5AEA-43B5-A7B9-6E710A7688B8}" type="parTrans" cxnId="{EE45A5C7-1147-4D5E-8315-ECF977C20274}">
      <dgm:prSet/>
      <dgm:spPr/>
      <dgm:t>
        <a:bodyPr/>
        <a:lstStyle/>
        <a:p>
          <a:endParaRPr lang="en-US"/>
        </a:p>
      </dgm:t>
    </dgm:pt>
    <dgm:pt modelId="{A6593CEF-DCCC-45AD-A686-A297F2DB4B19}" type="sibTrans" cxnId="{EE45A5C7-1147-4D5E-8315-ECF977C20274}">
      <dgm:prSet/>
      <dgm:spPr/>
      <dgm:t>
        <a:bodyPr/>
        <a:lstStyle/>
        <a:p>
          <a:endParaRPr lang="en-US"/>
        </a:p>
      </dgm:t>
    </dgm:pt>
    <dgm:pt modelId="{8E770578-56CE-4DF4-B856-11C159E9E5DD}">
      <dgm:prSet phldrT="[Text]"/>
      <dgm:spPr/>
      <dgm:t>
        <a:bodyPr/>
        <a:lstStyle/>
        <a:p>
          <a:r>
            <a:rPr lang="en-US" dirty="0" smtClean="0"/>
            <a:t>Move the joints gently, slow and smooth</a:t>
          </a:r>
          <a:endParaRPr lang="en-US" dirty="0"/>
        </a:p>
      </dgm:t>
    </dgm:pt>
    <dgm:pt modelId="{0366AC0D-4F22-4D1D-B963-014CC1F97EDD}" type="parTrans" cxnId="{273BB857-69A5-498F-8F03-0FF6494C2B33}">
      <dgm:prSet/>
      <dgm:spPr/>
      <dgm:t>
        <a:bodyPr/>
        <a:lstStyle/>
        <a:p>
          <a:endParaRPr lang="en-US"/>
        </a:p>
      </dgm:t>
    </dgm:pt>
    <dgm:pt modelId="{14B7326F-F1CF-4C99-AF05-38AF2CB1F8B0}" type="sibTrans" cxnId="{273BB857-69A5-498F-8F03-0FF6494C2B33}">
      <dgm:prSet/>
      <dgm:spPr/>
      <dgm:t>
        <a:bodyPr/>
        <a:lstStyle/>
        <a:p>
          <a:endParaRPr lang="en-US"/>
        </a:p>
      </dgm:t>
    </dgm:pt>
    <dgm:pt modelId="{BA7F447E-E436-44A3-902D-25465BA7B2D2}">
      <dgm:prSet phldrT="[Text]"/>
      <dgm:spPr/>
      <dgm:t>
        <a:bodyPr/>
        <a:lstStyle/>
        <a:p>
          <a:r>
            <a:rPr lang="en-US" dirty="0" smtClean="0"/>
            <a:t>STOP if the resident has pain; report to nurse</a:t>
          </a:r>
          <a:endParaRPr lang="en-US" dirty="0"/>
        </a:p>
      </dgm:t>
    </dgm:pt>
    <dgm:pt modelId="{1F264003-9F01-4BCF-8A54-D40D2FD1452C}" type="parTrans" cxnId="{DD54C9AD-457B-4224-A381-CFB571157134}">
      <dgm:prSet/>
      <dgm:spPr/>
      <dgm:t>
        <a:bodyPr/>
        <a:lstStyle/>
        <a:p>
          <a:endParaRPr lang="en-US"/>
        </a:p>
      </dgm:t>
    </dgm:pt>
    <dgm:pt modelId="{4681C443-6ECD-48D2-BD45-C52E69A130C1}" type="sibTrans" cxnId="{DD54C9AD-457B-4224-A381-CFB571157134}">
      <dgm:prSet/>
      <dgm:spPr/>
      <dgm:t>
        <a:bodyPr/>
        <a:lstStyle/>
        <a:p>
          <a:endParaRPr lang="en-US"/>
        </a:p>
      </dgm:t>
    </dgm:pt>
    <dgm:pt modelId="{EA3A96D5-9E1C-44C9-B7DC-2F777AA5C2C3}">
      <dgm:prSet phldrT="[Text]"/>
      <dgm:spPr/>
      <dgm:t>
        <a:bodyPr/>
        <a:lstStyle/>
        <a:p>
          <a:r>
            <a:rPr lang="en-US" dirty="0" smtClean="0"/>
            <a:t>Incentive spirometer helps with this exercise</a:t>
          </a:r>
          <a:endParaRPr lang="en-US" dirty="0"/>
        </a:p>
      </dgm:t>
    </dgm:pt>
    <dgm:pt modelId="{C35DBB67-F4EC-4436-A843-C0B3E4253C1C}" type="parTrans" cxnId="{95AAB10B-78E5-4851-97AC-231F73085731}">
      <dgm:prSet/>
      <dgm:spPr/>
      <dgm:t>
        <a:bodyPr/>
        <a:lstStyle/>
        <a:p>
          <a:endParaRPr lang="en-US"/>
        </a:p>
      </dgm:t>
    </dgm:pt>
    <dgm:pt modelId="{D7805182-02FC-41DD-8ADE-F62952D488E0}" type="sibTrans" cxnId="{95AAB10B-78E5-4851-97AC-231F73085731}">
      <dgm:prSet/>
      <dgm:spPr/>
      <dgm:t>
        <a:bodyPr/>
        <a:lstStyle/>
        <a:p>
          <a:endParaRPr lang="en-US"/>
        </a:p>
      </dgm:t>
    </dgm:pt>
    <dgm:pt modelId="{00E5D116-78C9-4886-984A-7604579D11D9}" type="pres">
      <dgm:prSet presAssocID="{FC4AB52B-6341-4FBB-94A7-B049AF2D4E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601AD9-35F0-4131-A41C-6AEA6A30A5EB}" type="pres">
      <dgm:prSet presAssocID="{29DE6643-EBEA-4548-816B-7065E8CF46A1}" presName="linNode" presStyleCnt="0"/>
      <dgm:spPr/>
    </dgm:pt>
    <dgm:pt modelId="{4A378CFB-B48D-4310-839D-D128E6710703}" type="pres">
      <dgm:prSet presAssocID="{29DE6643-EBEA-4548-816B-7065E8CF46A1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83DD25-867B-474D-A623-703B7233B6C7}" type="pres">
      <dgm:prSet presAssocID="{29DE6643-EBEA-4548-816B-7065E8CF46A1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D773A1-8631-470B-A1C8-517E741E528C}" type="pres">
      <dgm:prSet presAssocID="{7AEFA84E-A7E8-43E8-BC31-2428A8F36AEA}" presName="sp" presStyleCnt="0"/>
      <dgm:spPr/>
    </dgm:pt>
    <dgm:pt modelId="{5B3D0F9A-F93B-41E2-B233-541F40466989}" type="pres">
      <dgm:prSet presAssocID="{83666B41-DE25-461A-9286-FBE0927EE7AE}" presName="linNode" presStyleCnt="0"/>
      <dgm:spPr/>
    </dgm:pt>
    <dgm:pt modelId="{D7E3C78A-09A4-4189-A81F-6776C8A84700}" type="pres">
      <dgm:prSet presAssocID="{83666B41-DE25-461A-9286-FBE0927EE7AE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992A05-BF6C-431F-B183-473B4058221D}" type="pres">
      <dgm:prSet presAssocID="{83666B41-DE25-461A-9286-FBE0927EE7AE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7678B6-7664-461D-A551-CB4672620B74}" type="presOf" srcId="{39845600-B074-43F0-A25F-AF1608890174}" destId="{C183DD25-867B-474D-A623-703B7233B6C7}" srcOrd="0" destOrd="2" presId="urn:microsoft.com/office/officeart/2005/8/layout/vList5"/>
    <dgm:cxn modelId="{73B90C20-1DFB-4667-B08E-3AA8BE8556E7}" type="presOf" srcId="{2599FB93-F9F4-4CC7-9A26-F10E11DA553E}" destId="{37992A05-BF6C-431F-B183-473B4058221D}" srcOrd="0" destOrd="0" presId="urn:microsoft.com/office/officeart/2005/8/layout/vList5"/>
    <dgm:cxn modelId="{2F862730-00DA-431A-B4A1-4D6C3B6D565E}" type="presOf" srcId="{FC4AB52B-6341-4FBB-94A7-B049AF2D4E5B}" destId="{00E5D116-78C9-4886-984A-7604579D11D9}" srcOrd="0" destOrd="0" presId="urn:microsoft.com/office/officeart/2005/8/layout/vList5"/>
    <dgm:cxn modelId="{64821F57-7777-496D-AFDD-889550496E36}" srcId="{29DE6643-EBEA-4548-816B-7065E8CF46A1}" destId="{B618F0BA-7150-44B4-9DA5-961254DA62FD}" srcOrd="0" destOrd="0" parTransId="{AB962A9A-C1E9-4A17-88E5-7242A5F66358}" sibTransId="{A46FFB7A-8040-4AFC-A567-B34AF9587A09}"/>
    <dgm:cxn modelId="{EE45A5C7-1147-4D5E-8315-ECF977C20274}" srcId="{29DE6643-EBEA-4548-816B-7065E8CF46A1}" destId="{39845600-B074-43F0-A25F-AF1608890174}" srcOrd="2" destOrd="0" parTransId="{14F6F428-5AEA-43B5-A7B9-6E710A7688B8}" sibTransId="{A6593CEF-DCCC-45AD-A686-A297F2DB4B19}"/>
    <dgm:cxn modelId="{34D2076E-F2E4-433F-B1DC-FA8E36B6026F}" type="presOf" srcId="{83666B41-DE25-461A-9286-FBE0927EE7AE}" destId="{D7E3C78A-09A4-4189-A81F-6776C8A84700}" srcOrd="0" destOrd="0" presId="urn:microsoft.com/office/officeart/2005/8/layout/vList5"/>
    <dgm:cxn modelId="{95AAB10B-78E5-4851-97AC-231F73085731}" srcId="{83666B41-DE25-461A-9286-FBE0927EE7AE}" destId="{EA3A96D5-9E1C-44C9-B7DC-2F777AA5C2C3}" srcOrd="2" destOrd="0" parTransId="{C35DBB67-F4EC-4436-A843-C0B3E4253C1C}" sibTransId="{D7805182-02FC-41DD-8ADE-F62952D488E0}"/>
    <dgm:cxn modelId="{DD54C9AD-457B-4224-A381-CFB571157134}" srcId="{29DE6643-EBEA-4548-816B-7065E8CF46A1}" destId="{BA7F447E-E436-44A3-902D-25465BA7B2D2}" srcOrd="4" destOrd="0" parTransId="{1F264003-9F01-4BCF-8A54-D40D2FD1452C}" sibTransId="{4681C443-6ECD-48D2-BD45-C52E69A130C1}"/>
    <dgm:cxn modelId="{BEFE5686-AE6D-4D64-BB59-855142199B00}" type="presOf" srcId="{B618F0BA-7150-44B4-9DA5-961254DA62FD}" destId="{C183DD25-867B-474D-A623-703B7233B6C7}" srcOrd="0" destOrd="0" presId="urn:microsoft.com/office/officeart/2005/8/layout/vList5"/>
    <dgm:cxn modelId="{6B01B41C-B9DE-4518-8333-580DC5AF1A5E}" srcId="{83666B41-DE25-461A-9286-FBE0927EE7AE}" destId="{6547194C-D099-453A-912A-79951427D1FA}" srcOrd="1" destOrd="0" parTransId="{F7126558-BC19-485F-88F2-9643FB6D5A3D}" sibTransId="{6F0F8E5A-286A-4CEB-A120-6F03B231E359}"/>
    <dgm:cxn modelId="{C2C0322D-9826-42EE-B28E-598B396DA5DF}" srcId="{29DE6643-EBEA-4548-816B-7065E8CF46A1}" destId="{F20AEBE1-7465-4D1A-A3B3-4213C8BBF25B}" srcOrd="1" destOrd="0" parTransId="{E68B9843-3066-4D57-9916-D2A538A2781E}" sibTransId="{2948B14F-9177-44DB-8C7D-EF212342C38E}"/>
    <dgm:cxn modelId="{FBEE7515-37E1-420E-B69C-09D2BF2D29A7}" srcId="{FC4AB52B-6341-4FBB-94A7-B049AF2D4E5B}" destId="{83666B41-DE25-461A-9286-FBE0927EE7AE}" srcOrd="1" destOrd="0" parTransId="{0E113D57-2126-47AE-8B67-04BCE2B45ED3}" sibTransId="{1301CF5E-4124-491E-B677-26E3EE3924D6}"/>
    <dgm:cxn modelId="{F65DB253-8538-4281-A6FC-BC52043D29CE}" type="presOf" srcId="{EA3A96D5-9E1C-44C9-B7DC-2F777AA5C2C3}" destId="{37992A05-BF6C-431F-B183-473B4058221D}" srcOrd="0" destOrd="2" presId="urn:microsoft.com/office/officeart/2005/8/layout/vList5"/>
    <dgm:cxn modelId="{07AE9DAC-F17C-47F1-B4E2-9AA180CFA066}" type="presOf" srcId="{F20AEBE1-7465-4D1A-A3B3-4213C8BBF25B}" destId="{C183DD25-867B-474D-A623-703B7233B6C7}" srcOrd="0" destOrd="1" presId="urn:microsoft.com/office/officeart/2005/8/layout/vList5"/>
    <dgm:cxn modelId="{BDE4A435-7276-444C-A833-9E97A4BE111F}" srcId="{83666B41-DE25-461A-9286-FBE0927EE7AE}" destId="{2599FB93-F9F4-4CC7-9A26-F10E11DA553E}" srcOrd="0" destOrd="0" parTransId="{95C156F0-34E6-49D6-897E-2E7F30BCEED8}" sibTransId="{1E918C87-FE75-4ADD-AF67-2778F6A0EA54}"/>
    <dgm:cxn modelId="{EE1AA58A-2108-4192-800F-45A7D5864BE7}" type="presOf" srcId="{8E770578-56CE-4DF4-B856-11C159E9E5DD}" destId="{C183DD25-867B-474D-A623-703B7233B6C7}" srcOrd="0" destOrd="3" presId="urn:microsoft.com/office/officeart/2005/8/layout/vList5"/>
    <dgm:cxn modelId="{9C78FF92-1327-454F-AA3F-53E833FAED26}" type="presOf" srcId="{BA7F447E-E436-44A3-902D-25465BA7B2D2}" destId="{C183DD25-867B-474D-A623-703B7233B6C7}" srcOrd="0" destOrd="4" presId="urn:microsoft.com/office/officeart/2005/8/layout/vList5"/>
    <dgm:cxn modelId="{273BB857-69A5-498F-8F03-0FF6494C2B33}" srcId="{29DE6643-EBEA-4548-816B-7065E8CF46A1}" destId="{8E770578-56CE-4DF4-B856-11C159E9E5DD}" srcOrd="3" destOrd="0" parTransId="{0366AC0D-4F22-4D1D-B963-014CC1F97EDD}" sibTransId="{14B7326F-F1CF-4C99-AF05-38AF2CB1F8B0}"/>
    <dgm:cxn modelId="{14462345-CBB8-456B-8323-054E52D38C31}" srcId="{FC4AB52B-6341-4FBB-94A7-B049AF2D4E5B}" destId="{29DE6643-EBEA-4548-816B-7065E8CF46A1}" srcOrd="0" destOrd="0" parTransId="{2BD81B5D-F5A4-43F6-9C47-0972272DFDAE}" sibTransId="{7AEFA84E-A7E8-43E8-BC31-2428A8F36AEA}"/>
    <dgm:cxn modelId="{8677B731-1F29-4B5D-9093-8D801E748C55}" type="presOf" srcId="{6547194C-D099-453A-912A-79951427D1FA}" destId="{37992A05-BF6C-431F-B183-473B4058221D}" srcOrd="0" destOrd="1" presId="urn:microsoft.com/office/officeart/2005/8/layout/vList5"/>
    <dgm:cxn modelId="{0CED0CC5-56AD-487E-B83C-EE7224072937}" type="presOf" srcId="{29DE6643-EBEA-4548-816B-7065E8CF46A1}" destId="{4A378CFB-B48D-4310-839D-D128E6710703}" srcOrd="0" destOrd="0" presId="urn:microsoft.com/office/officeart/2005/8/layout/vList5"/>
    <dgm:cxn modelId="{B66B1256-6A3C-403B-8951-6FD0261BCED5}" type="presParOf" srcId="{00E5D116-78C9-4886-984A-7604579D11D9}" destId="{60601AD9-35F0-4131-A41C-6AEA6A30A5EB}" srcOrd="0" destOrd="0" presId="urn:microsoft.com/office/officeart/2005/8/layout/vList5"/>
    <dgm:cxn modelId="{1A602BFE-2F10-4DF0-A8EF-926EC71EFAF8}" type="presParOf" srcId="{60601AD9-35F0-4131-A41C-6AEA6A30A5EB}" destId="{4A378CFB-B48D-4310-839D-D128E6710703}" srcOrd="0" destOrd="0" presId="urn:microsoft.com/office/officeart/2005/8/layout/vList5"/>
    <dgm:cxn modelId="{AE0D6DDD-B6C8-44A3-90CD-48CB0334D702}" type="presParOf" srcId="{60601AD9-35F0-4131-A41C-6AEA6A30A5EB}" destId="{C183DD25-867B-474D-A623-703B7233B6C7}" srcOrd="1" destOrd="0" presId="urn:microsoft.com/office/officeart/2005/8/layout/vList5"/>
    <dgm:cxn modelId="{B8CD551C-7633-481D-8500-5DA6E3EE5FB7}" type="presParOf" srcId="{00E5D116-78C9-4886-984A-7604579D11D9}" destId="{0AD773A1-8631-470B-A1C8-517E741E528C}" srcOrd="1" destOrd="0" presId="urn:microsoft.com/office/officeart/2005/8/layout/vList5"/>
    <dgm:cxn modelId="{3F4EC3C5-4A3D-4068-8A45-FAB490719606}" type="presParOf" srcId="{00E5D116-78C9-4886-984A-7604579D11D9}" destId="{5B3D0F9A-F93B-41E2-B233-541F40466989}" srcOrd="2" destOrd="0" presId="urn:microsoft.com/office/officeart/2005/8/layout/vList5"/>
    <dgm:cxn modelId="{8A258D84-5022-4905-A866-D46FE6BF0250}" type="presParOf" srcId="{5B3D0F9A-F93B-41E2-B233-541F40466989}" destId="{D7E3C78A-09A4-4189-A81F-6776C8A84700}" srcOrd="0" destOrd="0" presId="urn:microsoft.com/office/officeart/2005/8/layout/vList5"/>
    <dgm:cxn modelId="{F2222895-6347-4E11-8492-23BE362B3EB1}" type="presParOf" srcId="{5B3D0F9A-F93B-41E2-B233-541F40466989}" destId="{37992A05-BF6C-431F-B183-473B4058221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EDE252-228A-424F-B93C-8742023E3020}">
      <dsp:nvSpPr>
        <dsp:cNvPr id="0" name=""/>
        <dsp:cNvSpPr/>
      </dsp:nvSpPr>
      <dsp:spPr>
        <a:xfrm>
          <a:off x="0" y="3075347"/>
          <a:ext cx="9509124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1CF9BE-C2CE-47E1-BF2B-ACA114311195}">
      <dsp:nvSpPr>
        <dsp:cNvPr id="0" name=""/>
        <dsp:cNvSpPr/>
      </dsp:nvSpPr>
      <dsp:spPr>
        <a:xfrm>
          <a:off x="0" y="760205"/>
          <a:ext cx="9509124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AAA200-BD41-4226-A0CF-7E436594DABC}">
      <dsp:nvSpPr>
        <dsp:cNvPr id="0" name=""/>
        <dsp:cNvSpPr/>
      </dsp:nvSpPr>
      <dsp:spPr>
        <a:xfrm>
          <a:off x="2472372" y="1217"/>
          <a:ext cx="7036752" cy="758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b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Care given by specialists to restore or </a:t>
          </a:r>
          <a:br>
            <a:rPr lang="en-US" sz="2300" kern="1200" dirty="0" smtClean="0"/>
          </a:br>
          <a:r>
            <a:rPr lang="en-US" sz="2300" kern="1200" dirty="0" smtClean="0"/>
            <a:t>improve function after an illness or injury</a:t>
          </a:r>
          <a:endParaRPr lang="en-US" sz="2300" kern="1200" dirty="0"/>
        </a:p>
      </dsp:txBody>
      <dsp:txXfrm>
        <a:off x="2472372" y="1217"/>
        <a:ext cx="7036752" cy="758988"/>
      </dsp:txXfrm>
    </dsp:sp>
    <dsp:sp modelId="{E5707324-F1F2-4EB1-B9CF-76C7A40BD327}">
      <dsp:nvSpPr>
        <dsp:cNvPr id="0" name=""/>
        <dsp:cNvSpPr/>
      </dsp:nvSpPr>
      <dsp:spPr>
        <a:xfrm>
          <a:off x="0" y="1217"/>
          <a:ext cx="2472372" cy="758988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Rehabilitation</a:t>
          </a:r>
          <a:endParaRPr lang="en-US" sz="2700" kern="1200" dirty="0"/>
        </a:p>
      </dsp:txBody>
      <dsp:txXfrm>
        <a:off x="37057" y="38274"/>
        <a:ext cx="2398258" cy="721931"/>
      </dsp:txXfrm>
    </dsp:sp>
    <dsp:sp modelId="{04C66283-1AE8-4753-B9FB-65335A3D82F4}">
      <dsp:nvSpPr>
        <dsp:cNvPr id="0" name=""/>
        <dsp:cNvSpPr/>
      </dsp:nvSpPr>
      <dsp:spPr>
        <a:xfrm>
          <a:off x="0" y="760205"/>
          <a:ext cx="9509124" cy="1518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Goals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Regain function or recover from an illness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Develop and promote independence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Help resident accept or adapt to the limitations of a disability</a:t>
          </a:r>
          <a:endParaRPr lang="en-US" sz="1800" kern="1200" dirty="0"/>
        </a:p>
      </dsp:txBody>
      <dsp:txXfrm>
        <a:off x="0" y="760205"/>
        <a:ext cx="9509124" cy="1518204"/>
      </dsp:txXfrm>
    </dsp:sp>
    <dsp:sp modelId="{007951E7-DAC8-4B88-AF67-91B3F718C6E9}">
      <dsp:nvSpPr>
        <dsp:cNvPr id="0" name=""/>
        <dsp:cNvSpPr/>
      </dsp:nvSpPr>
      <dsp:spPr>
        <a:xfrm>
          <a:off x="2472372" y="2316359"/>
          <a:ext cx="7036752" cy="758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b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Usually follows rehabilitation</a:t>
          </a:r>
          <a:endParaRPr lang="en-US" sz="2300" kern="1200" dirty="0"/>
        </a:p>
      </dsp:txBody>
      <dsp:txXfrm>
        <a:off x="2472372" y="2316359"/>
        <a:ext cx="7036752" cy="758988"/>
      </dsp:txXfrm>
    </dsp:sp>
    <dsp:sp modelId="{34AEB889-6ECD-4139-BBA7-37C85A87DDE9}">
      <dsp:nvSpPr>
        <dsp:cNvPr id="0" name=""/>
        <dsp:cNvSpPr/>
      </dsp:nvSpPr>
      <dsp:spPr>
        <a:xfrm>
          <a:off x="0" y="2316359"/>
          <a:ext cx="2472372" cy="758988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Restorative Care</a:t>
          </a:r>
          <a:endParaRPr lang="en-US" sz="2700" kern="1200" dirty="0"/>
        </a:p>
      </dsp:txBody>
      <dsp:txXfrm>
        <a:off x="37057" y="2353416"/>
        <a:ext cx="2398258" cy="721931"/>
      </dsp:txXfrm>
    </dsp:sp>
    <dsp:sp modelId="{090167C6-81AF-4F0C-B55B-7FDE41C90FF7}">
      <dsp:nvSpPr>
        <dsp:cNvPr id="0" name=""/>
        <dsp:cNvSpPr/>
      </dsp:nvSpPr>
      <dsp:spPr>
        <a:xfrm>
          <a:off x="0" y="3075347"/>
          <a:ext cx="9509124" cy="1518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Goal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Keep the resident at the level achieved by rehabilitative services</a:t>
          </a:r>
          <a:endParaRPr lang="en-US" sz="1800" kern="1200" dirty="0"/>
        </a:p>
      </dsp:txBody>
      <dsp:txXfrm>
        <a:off x="0" y="3075347"/>
        <a:ext cx="9509124" cy="15182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C754F0-893C-4EA1-8487-6E807C42E69B}">
      <dsp:nvSpPr>
        <dsp:cNvPr id="0" name=""/>
        <dsp:cNvSpPr/>
      </dsp:nvSpPr>
      <dsp:spPr>
        <a:xfrm rot="16200000">
          <a:off x="-104502" y="104502"/>
          <a:ext cx="4450079" cy="4241074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141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When assisting in this process:</a:t>
          </a:r>
          <a:endParaRPr lang="en-US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Be patient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Be positive and supportive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Focus on small tasks and accomplishments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Recognize that setbacks occur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Be sensitive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Encourage independence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Involve them in their care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Observe and report any increase or decrease in abilities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Change in attitude or motivation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Change in general health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Signs of depression or mood changes</a:t>
          </a:r>
          <a:endParaRPr lang="en-US" sz="1300" kern="1200" dirty="0"/>
        </a:p>
      </dsp:txBody>
      <dsp:txXfrm rot="5400000">
        <a:off x="1" y="890015"/>
        <a:ext cx="4241074" cy="26700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E59766-EB36-445E-AE0C-21CC68612F30}">
      <dsp:nvSpPr>
        <dsp:cNvPr id="0" name=""/>
        <dsp:cNvSpPr/>
      </dsp:nvSpPr>
      <dsp:spPr>
        <a:xfrm>
          <a:off x="1045025" y="0"/>
          <a:ext cx="9753605" cy="3901442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9F4368-71DB-46E8-A781-8ED040AFE209}">
      <dsp:nvSpPr>
        <dsp:cNvPr id="0" name=""/>
        <dsp:cNvSpPr/>
      </dsp:nvSpPr>
      <dsp:spPr>
        <a:xfrm>
          <a:off x="2215458" y="682752"/>
          <a:ext cx="3218689" cy="191170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568" rIns="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Promote Independence</a:t>
          </a:r>
          <a:endParaRPr lang="en-US" sz="2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Reduce physical and mental problems</a:t>
          </a:r>
          <a:endParaRPr lang="en-US" sz="2000" kern="1200" dirty="0"/>
        </a:p>
      </dsp:txBody>
      <dsp:txXfrm>
        <a:off x="2215458" y="682752"/>
        <a:ext cx="3218689" cy="1911706"/>
      </dsp:txXfrm>
    </dsp:sp>
    <dsp:sp modelId="{05974664-9E53-4944-82B8-038609702FFD}">
      <dsp:nvSpPr>
        <dsp:cNvPr id="0" name=""/>
        <dsp:cNvSpPr/>
      </dsp:nvSpPr>
      <dsp:spPr>
        <a:xfrm>
          <a:off x="5707440" y="1333766"/>
          <a:ext cx="4232682" cy="191170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9784" rIns="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Loss of independence &amp; lack of mobility may lead to:</a:t>
          </a:r>
          <a:endParaRPr lang="en-US" sz="14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Loss of self-esteem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Depression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Illnesses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Constipation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Blood clots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Dulled senses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Muscle atrophy and contractures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Increased risk of pressure ulcers</a:t>
          </a:r>
          <a:endParaRPr lang="en-US" sz="1300" kern="1200" dirty="0"/>
        </a:p>
      </dsp:txBody>
      <dsp:txXfrm>
        <a:off x="5707440" y="1333766"/>
        <a:ext cx="4232682" cy="19117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B66FB0-01AA-4522-BAF8-211FD7E71A43}">
      <dsp:nvSpPr>
        <dsp:cNvPr id="0" name=""/>
        <dsp:cNvSpPr/>
      </dsp:nvSpPr>
      <dsp:spPr>
        <a:xfrm>
          <a:off x="1462" y="321461"/>
          <a:ext cx="798671" cy="9059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Regular activity and exercise help improve:</a:t>
          </a:r>
          <a:endParaRPr lang="en-US" sz="1100" kern="1200" dirty="0"/>
        </a:p>
      </dsp:txBody>
      <dsp:txXfrm>
        <a:off x="24854" y="344853"/>
        <a:ext cx="751887" cy="859208"/>
      </dsp:txXfrm>
    </dsp:sp>
    <dsp:sp modelId="{0046BE80-2BF7-4734-BC71-BA120D6879FB}">
      <dsp:nvSpPr>
        <dsp:cNvPr id="0" name=""/>
        <dsp:cNvSpPr/>
      </dsp:nvSpPr>
      <dsp:spPr>
        <a:xfrm>
          <a:off x="880001" y="675422"/>
          <a:ext cx="169318" cy="1980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880001" y="715036"/>
        <a:ext cx="118523" cy="118842"/>
      </dsp:txXfrm>
    </dsp:sp>
    <dsp:sp modelId="{A63F114F-B2CC-41A8-8754-F9FE9B3E930A}">
      <dsp:nvSpPr>
        <dsp:cNvPr id="0" name=""/>
        <dsp:cNvSpPr/>
      </dsp:nvSpPr>
      <dsp:spPr>
        <a:xfrm>
          <a:off x="1119602" y="321461"/>
          <a:ext cx="798671" cy="90599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Quality and health of skin</a:t>
          </a:r>
          <a:endParaRPr lang="en-US" sz="1100" kern="1200" dirty="0"/>
        </a:p>
      </dsp:txBody>
      <dsp:txXfrm>
        <a:off x="1142994" y="344853"/>
        <a:ext cx="751887" cy="859208"/>
      </dsp:txXfrm>
    </dsp:sp>
    <dsp:sp modelId="{BC627BFB-6307-489A-9B62-196DF57202C4}">
      <dsp:nvSpPr>
        <dsp:cNvPr id="0" name=""/>
        <dsp:cNvSpPr/>
      </dsp:nvSpPr>
      <dsp:spPr>
        <a:xfrm>
          <a:off x="1998141" y="675422"/>
          <a:ext cx="169318" cy="1980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998141" y="715036"/>
        <a:ext cx="118523" cy="118842"/>
      </dsp:txXfrm>
    </dsp:sp>
    <dsp:sp modelId="{439EAC22-B0D2-49AA-8F9E-59FDCA629EDE}">
      <dsp:nvSpPr>
        <dsp:cNvPr id="0" name=""/>
        <dsp:cNvSpPr/>
      </dsp:nvSpPr>
      <dsp:spPr>
        <a:xfrm>
          <a:off x="2237742" y="321461"/>
          <a:ext cx="798671" cy="90599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Circulation</a:t>
          </a:r>
          <a:endParaRPr lang="en-US" sz="1100" kern="1200" dirty="0"/>
        </a:p>
      </dsp:txBody>
      <dsp:txXfrm>
        <a:off x="2261134" y="344853"/>
        <a:ext cx="751887" cy="859208"/>
      </dsp:txXfrm>
    </dsp:sp>
    <dsp:sp modelId="{8CA98705-37B0-470D-8A84-A4ED838CF800}">
      <dsp:nvSpPr>
        <dsp:cNvPr id="0" name=""/>
        <dsp:cNvSpPr/>
      </dsp:nvSpPr>
      <dsp:spPr>
        <a:xfrm>
          <a:off x="3116280" y="675422"/>
          <a:ext cx="169318" cy="1980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116280" y="715036"/>
        <a:ext cx="118523" cy="118842"/>
      </dsp:txXfrm>
    </dsp:sp>
    <dsp:sp modelId="{AB686EF3-E63C-4C8C-BFFF-EBDA035291FD}">
      <dsp:nvSpPr>
        <dsp:cNvPr id="0" name=""/>
        <dsp:cNvSpPr/>
      </dsp:nvSpPr>
      <dsp:spPr>
        <a:xfrm>
          <a:off x="3355882" y="321461"/>
          <a:ext cx="798671" cy="90599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Strength</a:t>
          </a:r>
          <a:endParaRPr lang="en-US" sz="1100" kern="1200" dirty="0"/>
        </a:p>
      </dsp:txBody>
      <dsp:txXfrm>
        <a:off x="3379274" y="344853"/>
        <a:ext cx="751887" cy="859208"/>
      </dsp:txXfrm>
    </dsp:sp>
    <dsp:sp modelId="{9E85F348-23FC-4836-8BBA-9A1DC517076C}">
      <dsp:nvSpPr>
        <dsp:cNvPr id="0" name=""/>
        <dsp:cNvSpPr/>
      </dsp:nvSpPr>
      <dsp:spPr>
        <a:xfrm>
          <a:off x="4234420" y="675422"/>
          <a:ext cx="169318" cy="1980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234420" y="715036"/>
        <a:ext cx="118523" cy="118842"/>
      </dsp:txXfrm>
    </dsp:sp>
    <dsp:sp modelId="{AE805251-1892-4C1B-8C8B-5485CD4349FD}">
      <dsp:nvSpPr>
        <dsp:cNvPr id="0" name=""/>
        <dsp:cNvSpPr/>
      </dsp:nvSpPr>
      <dsp:spPr>
        <a:xfrm>
          <a:off x="4474022" y="321461"/>
          <a:ext cx="798671" cy="90599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Sleep and relaxation</a:t>
          </a:r>
          <a:endParaRPr lang="en-US" sz="1100" kern="1200" dirty="0"/>
        </a:p>
      </dsp:txBody>
      <dsp:txXfrm>
        <a:off x="4497414" y="344853"/>
        <a:ext cx="751887" cy="859208"/>
      </dsp:txXfrm>
    </dsp:sp>
    <dsp:sp modelId="{A5A33B1E-7E8A-4E4A-BAA9-C8B76FB56231}">
      <dsp:nvSpPr>
        <dsp:cNvPr id="0" name=""/>
        <dsp:cNvSpPr/>
      </dsp:nvSpPr>
      <dsp:spPr>
        <a:xfrm>
          <a:off x="5352560" y="675422"/>
          <a:ext cx="169318" cy="1980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5352560" y="715036"/>
        <a:ext cx="118523" cy="118842"/>
      </dsp:txXfrm>
    </dsp:sp>
    <dsp:sp modelId="{C9EE3416-527C-41E3-A541-5BBAD8385EB6}">
      <dsp:nvSpPr>
        <dsp:cNvPr id="0" name=""/>
        <dsp:cNvSpPr/>
      </dsp:nvSpPr>
      <dsp:spPr>
        <a:xfrm>
          <a:off x="5592161" y="321461"/>
          <a:ext cx="798671" cy="9059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Mood</a:t>
          </a:r>
          <a:endParaRPr lang="en-US" sz="1100" kern="1200" dirty="0"/>
        </a:p>
      </dsp:txBody>
      <dsp:txXfrm>
        <a:off x="5615553" y="344853"/>
        <a:ext cx="751887" cy="859208"/>
      </dsp:txXfrm>
    </dsp:sp>
    <dsp:sp modelId="{FDDC532A-E6DB-4A2F-8FF7-7F2A99F53327}">
      <dsp:nvSpPr>
        <dsp:cNvPr id="0" name=""/>
        <dsp:cNvSpPr/>
      </dsp:nvSpPr>
      <dsp:spPr>
        <a:xfrm>
          <a:off x="6470700" y="675422"/>
          <a:ext cx="169318" cy="1980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6470700" y="715036"/>
        <a:ext cx="118523" cy="118842"/>
      </dsp:txXfrm>
    </dsp:sp>
    <dsp:sp modelId="{700DBCF8-D6F0-40B0-A9DB-CFEE0D6021BD}">
      <dsp:nvSpPr>
        <dsp:cNvPr id="0" name=""/>
        <dsp:cNvSpPr/>
      </dsp:nvSpPr>
      <dsp:spPr>
        <a:xfrm>
          <a:off x="6710301" y="321461"/>
          <a:ext cx="798671" cy="90599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Self-esteem</a:t>
          </a:r>
          <a:endParaRPr lang="en-US" sz="1100" kern="1200" dirty="0"/>
        </a:p>
      </dsp:txBody>
      <dsp:txXfrm>
        <a:off x="6733693" y="344853"/>
        <a:ext cx="751887" cy="859208"/>
      </dsp:txXfrm>
    </dsp:sp>
    <dsp:sp modelId="{46E3ACB3-25C6-408E-9954-3857AE3274F0}">
      <dsp:nvSpPr>
        <dsp:cNvPr id="0" name=""/>
        <dsp:cNvSpPr/>
      </dsp:nvSpPr>
      <dsp:spPr>
        <a:xfrm>
          <a:off x="7588840" y="675422"/>
          <a:ext cx="169318" cy="1980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7588840" y="715036"/>
        <a:ext cx="118523" cy="118842"/>
      </dsp:txXfrm>
    </dsp:sp>
    <dsp:sp modelId="{D52ADCF8-3CD5-4B79-BAC7-CCE0F6306F0D}">
      <dsp:nvSpPr>
        <dsp:cNvPr id="0" name=""/>
        <dsp:cNvSpPr/>
      </dsp:nvSpPr>
      <dsp:spPr>
        <a:xfrm>
          <a:off x="7828441" y="321461"/>
          <a:ext cx="798671" cy="90599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Appetite</a:t>
          </a:r>
          <a:endParaRPr lang="en-US" sz="1100" kern="1200" dirty="0"/>
        </a:p>
      </dsp:txBody>
      <dsp:txXfrm>
        <a:off x="7851833" y="344853"/>
        <a:ext cx="751887" cy="859208"/>
      </dsp:txXfrm>
    </dsp:sp>
    <dsp:sp modelId="{6EC49F7F-BD69-42F7-871D-21D64B0B8116}">
      <dsp:nvSpPr>
        <dsp:cNvPr id="0" name=""/>
        <dsp:cNvSpPr/>
      </dsp:nvSpPr>
      <dsp:spPr>
        <a:xfrm>
          <a:off x="8706979" y="675422"/>
          <a:ext cx="169318" cy="1980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8706979" y="715036"/>
        <a:ext cx="118523" cy="118842"/>
      </dsp:txXfrm>
    </dsp:sp>
    <dsp:sp modelId="{BE8053C2-5A2A-4A69-B074-0DFCCF4627B4}">
      <dsp:nvSpPr>
        <dsp:cNvPr id="0" name=""/>
        <dsp:cNvSpPr/>
      </dsp:nvSpPr>
      <dsp:spPr>
        <a:xfrm>
          <a:off x="8946581" y="321461"/>
          <a:ext cx="798671" cy="90599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Elimination</a:t>
          </a:r>
          <a:endParaRPr lang="en-US" sz="1100" kern="1200" dirty="0"/>
        </a:p>
      </dsp:txBody>
      <dsp:txXfrm>
        <a:off x="8969973" y="344853"/>
        <a:ext cx="751887" cy="859208"/>
      </dsp:txXfrm>
    </dsp:sp>
    <dsp:sp modelId="{9A98A656-B9E3-4789-BC0B-0EC44F310F73}">
      <dsp:nvSpPr>
        <dsp:cNvPr id="0" name=""/>
        <dsp:cNvSpPr/>
      </dsp:nvSpPr>
      <dsp:spPr>
        <a:xfrm>
          <a:off x="9825119" y="675422"/>
          <a:ext cx="169318" cy="1980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9825119" y="715036"/>
        <a:ext cx="118523" cy="118842"/>
      </dsp:txXfrm>
    </dsp:sp>
    <dsp:sp modelId="{68619223-5A15-4902-B179-021CB78CFDCD}">
      <dsp:nvSpPr>
        <dsp:cNvPr id="0" name=""/>
        <dsp:cNvSpPr/>
      </dsp:nvSpPr>
      <dsp:spPr>
        <a:xfrm>
          <a:off x="10064721" y="321461"/>
          <a:ext cx="798671" cy="90599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Blood flow</a:t>
          </a:r>
          <a:endParaRPr lang="en-US" sz="1100" kern="1200" dirty="0"/>
        </a:p>
      </dsp:txBody>
      <dsp:txXfrm>
        <a:off x="10088113" y="344853"/>
        <a:ext cx="751887" cy="859208"/>
      </dsp:txXfrm>
    </dsp:sp>
    <dsp:sp modelId="{C8B8EE05-290A-462F-B469-488E44F28A6B}">
      <dsp:nvSpPr>
        <dsp:cNvPr id="0" name=""/>
        <dsp:cNvSpPr/>
      </dsp:nvSpPr>
      <dsp:spPr>
        <a:xfrm>
          <a:off x="10943259" y="675422"/>
          <a:ext cx="169318" cy="1980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0943259" y="715036"/>
        <a:ext cx="118523" cy="118842"/>
      </dsp:txXfrm>
    </dsp:sp>
    <dsp:sp modelId="{319F1102-136C-4982-9A72-ED6995DD4510}">
      <dsp:nvSpPr>
        <dsp:cNvPr id="0" name=""/>
        <dsp:cNvSpPr/>
      </dsp:nvSpPr>
      <dsp:spPr>
        <a:xfrm>
          <a:off x="11182860" y="321461"/>
          <a:ext cx="798671" cy="9059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Oxygen level </a:t>
          </a:r>
          <a:endParaRPr lang="en-US" sz="1100" kern="1200" dirty="0"/>
        </a:p>
      </dsp:txBody>
      <dsp:txXfrm>
        <a:off x="11206252" y="344853"/>
        <a:ext cx="751887" cy="8592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D2A637-546F-4C14-B78D-8BAB601F843A}">
      <dsp:nvSpPr>
        <dsp:cNvPr id="0" name=""/>
        <dsp:cNvSpPr/>
      </dsp:nvSpPr>
      <dsp:spPr>
        <a:xfrm rot="5400000">
          <a:off x="1873542" y="607412"/>
          <a:ext cx="1230488" cy="107052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ROM</a:t>
          </a:r>
          <a:endParaRPr lang="en-US" sz="1500" kern="1200" dirty="0"/>
        </a:p>
      </dsp:txBody>
      <dsp:txXfrm rot="-5400000">
        <a:off x="2120347" y="719182"/>
        <a:ext cx="736877" cy="846986"/>
      </dsp:txXfrm>
    </dsp:sp>
    <dsp:sp modelId="{3488D314-BB7C-4540-A8FF-F181419EBA88}">
      <dsp:nvSpPr>
        <dsp:cNvPr id="0" name=""/>
        <dsp:cNvSpPr/>
      </dsp:nvSpPr>
      <dsp:spPr>
        <a:xfrm>
          <a:off x="3056534" y="773528"/>
          <a:ext cx="1373225" cy="7382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Range of Motion</a:t>
          </a:r>
          <a:endParaRPr lang="en-US" sz="1400" kern="1200" dirty="0"/>
        </a:p>
      </dsp:txBody>
      <dsp:txXfrm>
        <a:off x="3056534" y="773528"/>
        <a:ext cx="1373225" cy="738293"/>
      </dsp:txXfrm>
    </dsp:sp>
    <dsp:sp modelId="{545AE298-E87F-41A7-923E-563B5F2BC71D}">
      <dsp:nvSpPr>
        <dsp:cNvPr id="0" name=""/>
        <dsp:cNvSpPr/>
      </dsp:nvSpPr>
      <dsp:spPr>
        <a:xfrm rot="5400000">
          <a:off x="717375" y="607412"/>
          <a:ext cx="1230488" cy="107052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964180" y="719182"/>
        <a:ext cx="736877" cy="846986"/>
      </dsp:txXfrm>
    </dsp:sp>
    <dsp:sp modelId="{5854E4D6-5580-4E06-8086-203684E2F333}">
      <dsp:nvSpPr>
        <dsp:cNvPr id="0" name=""/>
        <dsp:cNvSpPr/>
      </dsp:nvSpPr>
      <dsp:spPr>
        <a:xfrm rot="5400000">
          <a:off x="1293243" y="1651851"/>
          <a:ext cx="1230488" cy="107052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PROM</a:t>
          </a:r>
          <a:endParaRPr lang="en-US" sz="1500" kern="1200" dirty="0"/>
        </a:p>
      </dsp:txBody>
      <dsp:txXfrm rot="-5400000">
        <a:off x="1540048" y="1763621"/>
        <a:ext cx="736877" cy="846986"/>
      </dsp:txXfrm>
    </dsp:sp>
    <dsp:sp modelId="{0D3CCB87-C985-4308-BCE3-CF85A0775CC0}">
      <dsp:nvSpPr>
        <dsp:cNvPr id="0" name=""/>
        <dsp:cNvSpPr/>
      </dsp:nvSpPr>
      <dsp:spPr>
        <a:xfrm>
          <a:off x="0" y="1817967"/>
          <a:ext cx="1328928" cy="7382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Passive Range </a:t>
          </a:r>
          <a:br>
            <a:rPr lang="en-US" sz="1400" kern="1200" dirty="0" smtClean="0"/>
          </a:br>
          <a:r>
            <a:rPr lang="en-US" sz="1400" kern="1200" dirty="0" smtClean="0"/>
            <a:t>of Motion</a:t>
          </a:r>
          <a:endParaRPr lang="en-US" sz="1400" kern="1200" dirty="0"/>
        </a:p>
      </dsp:txBody>
      <dsp:txXfrm>
        <a:off x="0" y="1817967"/>
        <a:ext cx="1328928" cy="738293"/>
      </dsp:txXfrm>
    </dsp:sp>
    <dsp:sp modelId="{3A3048E0-B646-4192-930E-7EEA5EC2B4A8}">
      <dsp:nvSpPr>
        <dsp:cNvPr id="0" name=""/>
        <dsp:cNvSpPr/>
      </dsp:nvSpPr>
      <dsp:spPr>
        <a:xfrm rot="5400000">
          <a:off x="2449411" y="1651851"/>
          <a:ext cx="1230488" cy="107052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2696216" y="1763621"/>
        <a:ext cx="736877" cy="846986"/>
      </dsp:txXfrm>
    </dsp:sp>
    <dsp:sp modelId="{1246E217-8A25-4A8C-AFBE-E5B49B65783C}">
      <dsp:nvSpPr>
        <dsp:cNvPr id="0" name=""/>
        <dsp:cNvSpPr/>
      </dsp:nvSpPr>
      <dsp:spPr>
        <a:xfrm rot="5400000">
          <a:off x="1873542" y="2696290"/>
          <a:ext cx="1230488" cy="107052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AROM</a:t>
          </a:r>
          <a:endParaRPr lang="en-US" sz="1500" kern="1200" dirty="0"/>
        </a:p>
      </dsp:txBody>
      <dsp:txXfrm rot="-5400000">
        <a:off x="2120347" y="2808060"/>
        <a:ext cx="736877" cy="846986"/>
      </dsp:txXfrm>
    </dsp:sp>
    <dsp:sp modelId="{6B928D31-C1A0-426F-99B5-1D4E2FE6676D}">
      <dsp:nvSpPr>
        <dsp:cNvPr id="0" name=""/>
        <dsp:cNvSpPr/>
      </dsp:nvSpPr>
      <dsp:spPr>
        <a:xfrm>
          <a:off x="3056534" y="2862406"/>
          <a:ext cx="1373225" cy="7382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Active Range </a:t>
          </a:r>
          <a:br>
            <a:rPr lang="en-US" sz="1400" kern="1200" dirty="0" smtClean="0"/>
          </a:br>
          <a:r>
            <a:rPr lang="en-US" sz="1400" kern="1200" dirty="0" smtClean="0"/>
            <a:t>of Motion</a:t>
          </a:r>
          <a:endParaRPr lang="en-US" sz="1400" kern="1200" dirty="0"/>
        </a:p>
      </dsp:txBody>
      <dsp:txXfrm>
        <a:off x="3056534" y="2862406"/>
        <a:ext cx="1373225" cy="738293"/>
      </dsp:txXfrm>
    </dsp:sp>
    <dsp:sp modelId="{F89B185B-07A6-460F-A48B-A1957FE06BF7}">
      <dsp:nvSpPr>
        <dsp:cNvPr id="0" name=""/>
        <dsp:cNvSpPr/>
      </dsp:nvSpPr>
      <dsp:spPr>
        <a:xfrm rot="5400000">
          <a:off x="717375" y="2696290"/>
          <a:ext cx="1230488" cy="107052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964180" y="2808060"/>
        <a:ext cx="736877" cy="846986"/>
      </dsp:txXfrm>
    </dsp:sp>
    <dsp:sp modelId="{F76FDD58-B9EC-4D83-9763-E8DC0336A058}">
      <dsp:nvSpPr>
        <dsp:cNvPr id="0" name=""/>
        <dsp:cNvSpPr/>
      </dsp:nvSpPr>
      <dsp:spPr>
        <a:xfrm rot="5400000">
          <a:off x="1293243" y="3740729"/>
          <a:ext cx="1230488" cy="107052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AAROM</a:t>
          </a:r>
          <a:endParaRPr lang="en-US" sz="1500" kern="1200" dirty="0"/>
        </a:p>
      </dsp:txBody>
      <dsp:txXfrm rot="-5400000">
        <a:off x="1540048" y="3852499"/>
        <a:ext cx="736877" cy="846986"/>
      </dsp:txXfrm>
    </dsp:sp>
    <dsp:sp modelId="{C300D0C2-57CD-4193-BC6D-C381CEE4DA7B}">
      <dsp:nvSpPr>
        <dsp:cNvPr id="0" name=""/>
        <dsp:cNvSpPr/>
      </dsp:nvSpPr>
      <dsp:spPr>
        <a:xfrm>
          <a:off x="0" y="3906845"/>
          <a:ext cx="1328928" cy="7382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Active Assisted Range of Motion</a:t>
          </a:r>
          <a:endParaRPr lang="en-US" sz="1400" kern="1200" dirty="0"/>
        </a:p>
      </dsp:txBody>
      <dsp:txXfrm>
        <a:off x="0" y="3906845"/>
        <a:ext cx="1328928" cy="738293"/>
      </dsp:txXfrm>
    </dsp:sp>
    <dsp:sp modelId="{6CE07183-AE56-4EC5-B273-0725FF32E781}">
      <dsp:nvSpPr>
        <dsp:cNvPr id="0" name=""/>
        <dsp:cNvSpPr/>
      </dsp:nvSpPr>
      <dsp:spPr>
        <a:xfrm rot="5400000">
          <a:off x="2449411" y="3740729"/>
          <a:ext cx="1230488" cy="107052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2696216" y="3852499"/>
        <a:ext cx="736877" cy="8469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83DD25-867B-474D-A623-703B7233B6C7}">
      <dsp:nvSpPr>
        <dsp:cNvPr id="0" name=""/>
        <dsp:cNvSpPr/>
      </dsp:nvSpPr>
      <dsp:spPr>
        <a:xfrm rot="5400000">
          <a:off x="4879393" y="-1668438"/>
          <a:ext cx="1610692" cy="535034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Doctor’s order; care plan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Perform each exercise 3 times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Begin at the head and work downward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Move the joints gently, slow and smooth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STOP if the resident has pain; report to nurse</a:t>
          </a:r>
          <a:endParaRPr lang="en-US" sz="1700" kern="1200" dirty="0"/>
        </a:p>
      </dsp:txBody>
      <dsp:txXfrm rot="-5400000">
        <a:off x="3009568" y="280015"/>
        <a:ext cx="5271715" cy="1453436"/>
      </dsp:txXfrm>
    </dsp:sp>
    <dsp:sp modelId="{4A378CFB-B48D-4310-839D-D128E6710703}">
      <dsp:nvSpPr>
        <dsp:cNvPr id="0" name=""/>
        <dsp:cNvSpPr/>
      </dsp:nvSpPr>
      <dsp:spPr>
        <a:xfrm>
          <a:off x="0" y="50"/>
          <a:ext cx="3009567" cy="20133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ROM</a:t>
          </a:r>
          <a:endParaRPr lang="en-US" sz="4700" kern="1200" dirty="0"/>
        </a:p>
      </dsp:txBody>
      <dsp:txXfrm>
        <a:off x="98284" y="98334"/>
        <a:ext cx="2812999" cy="1816797"/>
      </dsp:txXfrm>
    </dsp:sp>
    <dsp:sp modelId="{37992A05-BF6C-431F-B183-473B4058221D}">
      <dsp:nvSpPr>
        <dsp:cNvPr id="0" name=""/>
        <dsp:cNvSpPr/>
      </dsp:nvSpPr>
      <dsp:spPr>
        <a:xfrm rot="5400000">
          <a:off x="4879393" y="445595"/>
          <a:ext cx="1610692" cy="535034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Expands the lungs, clearing them of mucus and preventing infections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Paralyzed residents or post-abdominal surgery residents are encouraged to do these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Incentive spirometer helps with this exercise</a:t>
          </a:r>
          <a:endParaRPr lang="en-US" sz="1700" kern="1200" dirty="0"/>
        </a:p>
      </dsp:txBody>
      <dsp:txXfrm rot="-5400000">
        <a:off x="3009568" y="2394048"/>
        <a:ext cx="5271715" cy="1453436"/>
      </dsp:txXfrm>
    </dsp:sp>
    <dsp:sp modelId="{D7E3C78A-09A4-4189-A81F-6776C8A84700}">
      <dsp:nvSpPr>
        <dsp:cNvPr id="0" name=""/>
        <dsp:cNvSpPr/>
      </dsp:nvSpPr>
      <dsp:spPr>
        <a:xfrm>
          <a:off x="0" y="2114084"/>
          <a:ext cx="3009567" cy="20133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Deep Breathing</a:t>
          </a:r>
          <a:endParaRPr lang="en-US" sz="4700" kern="1200" dirty="0"/>
        </a:p>
      </dsp:txBody>
      <dsp:txXfrm>
        <a:off x="98284" y="2212368"/>
        <a:ext cx="2812999" cy="18167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11/17/2016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11/17/2016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511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09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0"/>
            <a:ext cx="12188826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dirty="0"/>
          </a:p>
        </p:txBody>
      </p:sp>
      <p:sp>
        <p:nvSpPr>
          <p:cNvPr id="9" name="Rectangle 8"/>
          <p:cNvSpPr/>
          <p:nvPr/>
        </p:nvSpPr>
        <p:spPr>
          <a:xfrm>
            <a:off x="-1" y="5102352"/>
            <a:ext cx="12188826" cy="175564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286000"/>
            <a:ext cx="9601200" cy="1517904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11/17/2016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11/17/2016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11/17/2016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74320"/>
            <a:ext cx="12192000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11/17/2016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/>
              <a:t>11/17/2016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11/17/2016</a:t>
            </a:fld>
            <a:endParaRPr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11/17/2016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11/17/2016</a:t>
            </a:fld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11/17/2016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1752" y="502920"/>
            <a:ext cx="670255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11/17/2016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8368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11/17/2016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6.xml"/><Relationship Id="rId7" Type="http://schemas.openxmlformats.org/officeDocument/2006/relationships/image" Target="../media/image3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Rehabilitation </a:t>
            </a:r>
            <a:br>
              <a:rPr lang="en-US" dirty="0" smtClean="0"/>
            </a:br>
            <a:r>
              <a:rPr lang="en-US" dirty="0" smtClean="0"/>
              <a:t>and Restorative Care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rehabilitation and restorative care                              </a:t>
            </a:r>
          </a:p>
          <a:p>
            <a:r>
              <a:rPr lang="en-US" dirty="0" smtClean="0"/>
              <a:t>Describe the importance of promoting independence and list ways that exercise improves health</a:t>
            </a:r>
          </a:p>
          <a:p>
            <a:r>
              <a:rPr lang="en-US" dirty="0" smtClean="0"/>
              <a:t>Describe assistive devices and equipment</a:t>
            </a:r>
          </a:p>
          <a:p>
            <a:r>
              <a:rPr lang="en-US" dirty="0" smtClean="0"/>
              <a:t>Explain care guidelines for prosthetic devices</a:t>
            </a:r>
          </a:p>
          <a:p>
            <a:r>
              <a:rPr lang="en-US" dirty="0" smtClean="0"/>
              <a:t>Describe how to assist with range of motion exercises</a:t>
            </a:r>
          </a:p>
          <a:p>
            <a:r>
              <a:rPr lang="en-US" dirty="0" smtClean="0"/>
              <a:t>Describe the benefits of deep breathing exercises</a:t>
            </a:r>
          </a:p>
        </p:txBody>
      </p:sp>
    </p:spTree>
    <p:extLst>
      <p:ext uri="{BB962C8B-B14F-4D97-AF65-F5344CB8AC3E}">
        <p14:creationId xmlns:p14="http://schemas.microsoft.com/office/powerpoint/2010/main" val="3996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Rehabilitation &amp; Restorative Care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606429"/>
              </p:ext>
            </p:extLst>
          </p:nvPr>
        </p:nvGraphicFramePr>
        <p:xfrm>
          <a:off x="244155" y="1901825"/>
          <a:ext cx="9509125" cy="4594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794102616"/>
              </p:ext>
            </p:extLst>
          </p:nvPr>
        </p:nvGraphicFramePr>
        <p:xfrm>
          <a:off x="7811589" y="1700784"/>
          <a:ext cx="4241074" cy="4450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80260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1CF9BE-C2CE-47E1-BF2B-ACA1143111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B31CF9BE-C2CE-47E1-BF2B-ACA1143111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B31CF9BE-C2CE-47E1-BF2B-ACA1143111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B31CF9BE-C2CE-47E1-BF2B-ACA1143111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707324-F1F2-4EB1-B9CF-76C7A40BD3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graphicEl>
                                              <a:dgm id="{E5707324-F1F2-4EB1-B9CF-76C7A40BD3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E5707324-F1F2-4EB1-B9CF-76C7A40BD3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E5707324-F1F2-4EB1-B9CF-76C7A40BD3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1AAA200-BD41-4226-A0CF-7E436594DA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B1AAA200-BD41-4226-A0CF-7E436594DA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B1AAA200-BD41-4226-A0CF-7E436594DA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B1AAA200-BD41-4226-A0CF-7E436594DA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C66283-1AE8-4753-B9FB-65335A3D82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graphicEl>
                                              <a:dgm id="{04C66283-1AE8-4753-B9FB-65335A3D82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graphicEl>
                                              <a:dgm id="{04C66283-1AE8-4753-B9FB-65335A3D82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graphicEl>
                                              <a:dgm id="{04C66283-1AE8-4753-B9FB-65335A3D82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9EDE252-228A-424F-B93C-8742023E30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graphicEl>
                                              <a:dgm id="{39EDE252-228A-424F-B93C-8742023E30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graphicEl>
                                              <a:dgm id="{39EDE252-228A-424F-B93C-8742023E30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graphicEl>
                                              <a:dgm id="{39EDE252-228A-424F-B93C-8742023E30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4AEB889-6ECD-4139-BBA7-37C85A87DD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graphicEl>
                                              <a:dgm id="{34AEB889-6ECD-4139-BBA7-37C85A87DD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graphicEl>
                                              <a:dgm id="{34AEB889-6ECD-4139-BBA7-37C85A87DD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graphicEl>
                                              <a:dgm id="{34AEB889-6ECD-4139-BBA7-37C85A87DD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7951E7-DAC8-4B88-AF67-91B3F718C6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graphicEl>
                                              <a:dgm id="{007951E7-DAC8-4B88-AF67-91B3F718C6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graphicEl>
                                              <a:dgm id="{007951E7-DAC8-4B88-AF67-91B3F718C6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graphicEl>
                                              <a:dgm id="{007951E7-DAC8-4B88-AF67-91B3F718C6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90167C6-81AF-4F0C-B55B-7FDE41C90F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graphicEl>
                                              <a:dgm id="{090167C6-81AF-4F0C-B55B-7FDE41C90F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graphicEl>
                                              <a:dgm id="{090167C6-81AF-4F0C-B55B-7FDE41C90F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graphicEl>
                                              <a:dgm id="{090167C6-81AF-4F0C-B55B-7FDE41C90F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267061"/>
            <a:ext cx="9509760" cy="629922"/>
          </a:xfrm>
        </p:spPr>
        <p:txBody>
          <a:bodyPr/>
          <a:lstStyle/>
          <a:p>
            <a:r>
              <a:rPr lang="en-US" dirty="0" smtClean="0"/>
              <a:t>Promoting Independence &amp; Improving Health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7182263"/>
              </p:ext>
            </p:extLst>
          </p:nvPr>
        </p:nvGraphicFramePr>
        <p:xfrm>
          <a:off x="191589" y="1088570"/>
          <a:ext cx="11843657" cy="3901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8029082" y="3158928"/>
            <a:ext cx="282179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Reposition every 2 hours</a:t>
            </a:r>
            <a:endParaRPr lang="en-US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96985511"/>
              </p:ext>
            </p:extLst>
          </p:nvPr>
        </p:nvGraphicFramePr>
        <p:xfrm>
          <a:off x="113211" y="4990013"/>
          <a:ext cx="11982995" cy="1548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53526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E59766-EB36-445E-AE0C-21CC68612F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0E59766-EB36-445E-AE0C-21CC68612F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9F4368-71DB-46E8-A781-8ED040AFE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BF9F4368-71DB-46E8-A781-8ED040AFE2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974664-9E53-4944-82B8-038609702F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05974664-9E53-4944-82B8-038609702F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8B66FB0-01AA-4522-BAF8-211FD7E71A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>
                                            <p:graphicEl>
                                              <a:dgm id="{48B66FB0-01AA-4522-BAF8-211FD7E71A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046BE80-2BF7-4734-BC71-BA120D6879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">
                                            <p:graphicEl>
                                              <a:dgm id="{0046BE80-2BF7-4734-BC71-BA120D6879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63F114F-B2CC-41A8-8754-F9FE9B3E93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graphicEl>
                                              <a:dgm id="{A63F114F-B2CC-41A8-8754-F9FE9B3E93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C627BFB-6307-489A-9B62-196DF57202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>
                                            <p:graphicEl>
                                              <a:dgm id="{BC627BFB-6307-489A-9B62-196DF57202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39EAC22-B0D2-49AA-8F9E-59FDCA629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">
                                            <p:graphicEl>
                                              <a:dgm id="{439EAC22-B0D2-49AA-8F9E-59FDCA629E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CA98705-37B0-470D-8A84-A4ED838CF8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">
                                            <p:graphicEl>
                                              <a:dgm id="{8CA98705-37B0-470D-8A84-A4ED838CF8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B686EF3-E63C-4C8C-BFFF-EBDA035291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">
                                            <p:graphicEl>
                                              <a:dgm id="{AB686EF3-E63C-4C8C-BFFF-EBDA035291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E85F348-23FC-4836-8BBA-9A1DC51707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">
                                            <p:graphicEl>
                                              <a:dgm id="{9E85F348-23FC-4836-8BBA-9A1DC51707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E805251-1892-4C1B-8C8B-5485CD4349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">
                                            <p:graphicEl>
                                              <a:dgm id="{AE805251-1892-4C1B-8C8B-5485CD4349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5A33B1E-7E8A-4E4A-BAA9-C8B76FB562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">
                                            <p:graphicEl>
                                              <a:dgm id="{A5A33B1E-7E8A-4E4A-BAA9-C8B76FB562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9EE3416-527C-41E3-A541-5BBAD8385E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7">
                                            <p:graphicEl>
                                              <a:dgm id="{C9EE3416-527C-41E3-A541-5BBAD8385E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DDC532A-E6DB-4A2F-8FF7-7F2A99F533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7">
                                            <p:graphicEl>
                                              <a:dgm id="{FDDC532A-E6DB-4A2F-8FF7-7F2A99F533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00DBCF8-D6F0-40B0-A9DB-CFEE0D6021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">
                                            <p:graphicEl>
                                              <a:dgm id="{700DBCF8-D6F0-40B0-A9DB-CFEE0D6021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6E3ACB3-25C6-408E-9954-3857AE3274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">
                                            <p:graphicEl>
                                              <a:dgm id="{46E3ACB3-25C6-408E-9954-3857AE3274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52ADCF8-3CD5-4B79-BAC7-CCE0F6306F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7">
                                            <p:graphicEl>
                                              <a:dgm id="{D52ADCF8-3CD5-4B79-BAC7-CCE0F6306F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EC49F7F-BD69-42F7-871D-21D64B0B81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7">
                                            <p:graphicEl>
                                              <a:dgm id="{6EC49F7F-BD69-42F7-871D-21D64B0B81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E8053C2-5A2A-4A69-B074-0DFCCF4627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7">
                                            <p:graphicEl>
                                              <a:dgm id="{BE8053C2-5A2A-4A69-B074-0DFCCF4627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A98A656-B9E3-4789-BC0B-0EC44F310F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7">
                                            <p:graphicEl>
                                              <a:dgm id="{9A98A656-B9E3-4789-BC0B-0EC44F310F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8619223-5A15-4902-B179-021CB78CFD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7">
                                            <p:graphicEl>
                                              <a:dgm id="{68619223-5A15-4902-B179-021CB78CFD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8B8EE05-290A-462F-B469-488E44F28A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7">
                                            <p:graphicEl>
                                              <a:dgm id="{C8B8EE05-290A-462F-B469-488E44F28A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19F1102-136C-4982-9A72-ED6995DD45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7">
                                            <p:graphicEl>
                                              <a:dgm id="{319F1102-136C-4982-9A72-ED6995DD45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5" grpId="0"/>
      <p:bldGraphic spid="7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Assistive Devices &amp; Equipment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278880" y="2321176"/>
            <a:ext cx="4441371" cy="3190913"/>
          </a:xfrm>
          <a:pattFill prst="pct80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 fontScale="92500" lnSpcReduction="10000"/>
          </a:bodyPr>
          <a:lstStyle/>
          <a:p>
            <a:r>
              <a:rPr lang="en-US" sz="2600" b="1" dirty="0" smtClean="0"/>
              <a:t>Prosthesis</a:t>
            </a:r>
          </a:p>
          <a:p>
            <a:pPr lvl="1"/>
            <a:r>
              <a:rPr lang="en-US" b="1" dirty="0" smtClean="0"/>
              <a:t>Replaces a body part that is missing or deformed because of an accident, injury, illness, or birth defect</a:t>
            </a:r>
          </a:p>
          <a:p>
            <a:pPr lvl="1"/>
            <a:r>
              <a:rPr lang="en-US" b="1" dirty="0" smtClean="0"/>
              <a:t>Used to improve a person’s ability to function and/or to improve appearance</a:t>
            </a:r>
          </a:p>
          <a:p>
            <a:pPr lvl="1"/>
            <a:r>
              <a:rPr lang="en-US" b="1" dirty="0" smtClean="0"/>
              <a:t>Examples</a:t>
            </a:r>
          </a:p>
          <a:p>
            <a:pPr lvl="2"/>
            <a:r>
              <a:rPr lang="en-US" b="1" dirty="0" smtClean="0"/>
              <a:t>Artificial limbs</a:t>
            </a:r>
          </a:p>
          <a:p>
            <a:pPr lvl="2"/>
            <a:r>
              <a:rPr lang="en-US" b="1" dirty="0" smtClean="0"/>
              <a:t>Hearing aid</a:t>
            </a:r>
          </a:p>
          <a:p>
            <a:pPr lvl="2"/>
            <a:r>
              <a:rPr lang="en-US" b="1" dirty="0" smtClean="0"/>
              <a:t>Artificial eye</a:t>
            </a:r>
          </a:p>
          <a:p>
            <a:pPr lvl="2"/>
            <a:r>
              <a:rPr lang="en-US" b="1" dirty="0" smtClean="0"/>
              <a:t>Dentures </a:t>
            </a:r>
          </a:p>
        </p:txBody>
      </p:sp>
      <p:pic>
        <p:nvPicPr>
          <p:cNvPr id="1028" name="Picture 4" descr="Image result for variety of assistive device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984" y="2321176"/>
            <a:ext cx="3797450" cy="319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2854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of Motion Exercises</a:t>
            </a:r>
            <a:endParaRPr lang="en-US" dirty="0"/>
          </a:p>
        </p:txBody>
      </p:sp>
      <p:pic>
        <p:nvPicPr>
          <p:cNvPr id="4" name="Picture 102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585" y="1901825"/>
            <a:ext cx="6584727" cy="412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03610656"/>
              </p:ext>
            </p:extLst>
          </p:nvPr>
        </p:nvGraphicFramePr>
        <p:xfrm>
          <a:off x="220617" y="1256241"/>
          <a:ext cx="442976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2979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0D2A637-546F-4C14-B78D-8BAB601F84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A0D2A637-546F-4C14-B78D-8BAB601F84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A0D2A637-546F-4C14-B78D-8BAB601F84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graphicEl>
                                              <a:dgm id="{A0D2A637-546F-4C14-B78D-8BAB601F84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488D314-BB7C-4540-A8FF-F181419EBA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3488D314-BB7C-4540-A8FF-F181419EBA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graphicEl>
                                              <a:dgm id="{3488D314-BB7C-4540-A8FF-F181419EBA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graphicEl>
                                              <a:dgm id="{3488D314-BB7C-4540-A8FF-F181419EBA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5AE298-E87F-41A7-923E-563B5F2BC7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graphicEl>
                                              <a:dgm id="{545AE298-E87F-41A7-923E-563B5F2BC7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graphicEl>
                                              <a:dgm id="{545AE298-E87F-41A7-923E-563B5F2BC7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545AE298-E87F-41A7-923E-563B5F2BC7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854E4D6-5580-4E06-8086-203684E2F3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5854E4D6-5580-4E06-8086-203684E2F3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5854E4D6-5580-4E06-8086-203684E2F3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5854E4D6-5580-4E06-8086-203684E2F3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3CCB87-C985-4308-BCE3-CF85A0775C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0D3CCB87-C985-4308-BCE3-CF85A0775C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dgm id="{0D3CCB87-C985-4308-BCE3-CF85A0775C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graphicEl>
                                              <a:dgm id="{0D3CCB87-C985-4308-BCE3-CF85A0775C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A3048E0-B646-4192-930E-7EEA5EC2B4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graphicEl>
                                              <a:dgm id="{3A3048E0-B646-4192-930E-7EEA5EC2B4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graphicEl>
                                              <a:dgm id="{3A3048E0-B646-4192-930E-7EEA5EC2B4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3A3048E0-B646-4192-930E-7EEA5EC2B4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246E217-8A25-4A8C-AFBE-E5B49B657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graphicEl>
                                              <a:dgm id="{1246E217-8A25-4A8C-AFBE-E5B49B657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graphicEl>
                                              <a:dgm id="{1246E217-8A25-4A8C-AFBE-E5B49B657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1246E217-8A25-4A8C-AFBE-E5B49B6578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B928D31-C1A0-426F-99B5-1D4E2FE667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graphicEl>
                                              <a:dgm id="{6B928D31-C1A0-426F-99B5-1D4E2FE667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graphicEl>
                                              <a:dgm id="{6B928D31-C1A0-426F-99B5-1D4E2FE667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graphicEl>
                                              <a:dgm id="{6B928D31-C1A0-426F-99B5-1D4E2FE667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89B185B-07A6-460F-A48B-A1957FE06B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>
                                            <p:graphicEl>
                                              <a:dgm id="{F89B185B-07A6-460F-A48B-A1957FE06B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>
                                            <p:graphicEl>
                                              <a:dgm id="{F89B185B-07A6-460F-A48B-A1957FE06B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>
                                            <p:graphicEl>
                                              <a:dgm id="{F89B185B-07A6-460F-A48B-A1957FE06B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6FDD58-B9EC-4D83-9763-E8DC0336A0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graphicEl>
                                              <a:dgm id="{F76FDD58-B9EC-4D83-9763-E8DC0336A0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>
                                            <p:graphicEl>
                                              <a:dgm id="{F76FDD58-B9EC-4D83-9763-E8DC0336A0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>
                                            <p:graphicEl>
                                              <a:dgm id="{F76FDD58-B9EC-4D83-9763-E8DC0336A0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300D0C2-57CD-4193-BC6D-C381CEE4DA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">
                                            <p:graphicEl>
                                              <a:dgm id="{C300D0C2-57CD-4193-BC6D-C381CEE4DA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">
                                            <p:graphicEl>
                                              <a:dgm id="{C300D0C2-57CD-4193-BC6D-C381CEE4DA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">
                                            <p:graphicEl>
                                              <a:dgm id="{C300D0C2-57CD-4193-BC6D-C381CEE4DA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CE07183-AE56-4EC5-B273-0725FF32E7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">
                                            <p:graphicEl>
                                              <a:dgm id="{6CE07183-AE56-4EC5-B273-0725FF32E7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">
                                            <p:graphicEl>
                                              <a:dgm id="{6CE07183-AE56-4EC5-B273-0725FF32E7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">
                                            <p:graphicEl>
                                              <a:dgm id="{6CE07183-AE56-4EC5-B273-0725FF32E7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Assisting with Exercises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1012727"/>
              </p:ext>
            </p:extLst>
          </p:nvPr>
        </p:nvGraphicFramePr>
        <p:xfrm>
          <a:off x="1341438" y="1901825"/>
          <a:ext cx="8359911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Image result for incentive spiromet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726" y="4267092"/>
            <a:ext cx="2316480" cy="1546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range of motion exercis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5998" y="2175674"/>
            <a:ext cx="2310208" cy="1508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8893595" y="-94825"/>
            <a:ext cx="33746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Skills video</a:t>
            </a:r>
            <a:endParaRPr lang="en-US" sz="54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3981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378CFB-B48D-4310-839D-D128E67107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4A378CFB-B48D-4310-839D-D128E67107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4A378CFB-B48D-4310-839D-D128E67107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4A378CFB-B48D-4310-839D-D128E67107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4A378CFB-B48D-4310-839D-D128E67107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83DD25-867B-474D-A623-703B7233B6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C183DD25-867B-474D-A623-703B7233B6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C183DD25-867B-474D-A623-703B7233B6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C183DD25-867B-474D-A623-703B7233B6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graphicEl>
                                              <a:dgm id="{C183DD25-867B-474D-A623-703B7233B6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E3C78A-09A4-4189-A81F-6776C8A847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D7E3C78A-09A4-4189-A81F-6776C8A847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D7E3C78A-09A4-4189-A81F-6776C8A847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D7E3C78A-09A4-4189-A81F-6776C8A847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graphicEl>
                                              <a:dgm id="{D7E3C78A-09A4-4189-A81F-6776C8A847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992A05-BF6C-431F-B183-473B405822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37992A05-BF6C-431F-B183-473B405822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37992A05-BF6C-431F-B183-473B405822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graphicEl>
                                              <a:dgm id="{37992A05-BF6C-431F-B183-473B405822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graphicEl>
                                              <a:dgm id="{37992A05-BF6C-431F-B183-473B405822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Rehabilitation and restorative care</a:t>
            </a:r>
          </a:p>
          <a:p>
            <a:r>
              <a:rPr lang="en-US" dirty="0" smtClean="0"/>
              <a:t>Promoting independence</a:t>
            </a:r>
          </a:p>
          <a:p>
            <a:r>
              <a:rPr lang="en-US" dirty="0" smtClean="0"/>
              <a:t>Ways that exercise improves health</a:t>
            </a:r>
          </a:p>
          <a:p>
            <a:r>
              <a:rPr lang="en-US" dirty="0" smtClean="0"/>
              <a:t>Assistive devices and equipment</a:t>
            </a:r>
          </a:p>
          <a:p>
            <a:r>
              <a:rPr lang="en-US" dirty="0" smtClean="0"/>
              <a:t>Prosthetic devices</a:t>
            </a:r>
          </a:p>
          <a:p>
            <a:r>
              <a:rPr lang="en-US" dirty="0" smtClean="0"/>
              <a:t>Range of motion exercises</a:t>
            </a:r>
          </a:p>
          <a:p>
            <a:r>
              <a:rPr lang="en-US" dirty="0" smtClean="0"/>
              <a:t>Deep breathing exercises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68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d Design Teal 16x9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BBF5D7C-90AF-408A-B515-5CD5355B6C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Teal banded presentation (widescreen)</Template>
  <TotalTime>3357</TotalTime>
  <Words>391</Words>
  <Application>Microsoft Office PowerPoint</Application>
  <PresentationFormat>Widescreen</PresentationFormat>
  <Paragraphs>96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Banded Design Teal 16x9</vt:lpstr>
      <vt:lpstr>Rehabilitation  and Restorative Care</vt:lpstr>
      <vt:lpstr>Learning Objectives</vt:lpstr>
      <vt:lpstr>Rehabilitation &amp; Restorative Care</vt:lpstr>
      <vt:lpstr>Promoting Independence &amp; Improving Health</vt:lpstr>
      <vt:lpstr>Assistive Devices &amp; Equipment</vt:lpstr>
      <vt:lpstr>Range of Motion Exercises</vt:lpstr>
      <vt:lpstr>Assisting with Exercises</vt:lpstr>
      <vt:lpstr>Review</vt:lpstr>
    </vt:vector>
  </TitlesOfParts>
  <Company>STI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and Body Mechanics</dc:title>
  <dc:creator>Pottratz, Jennifer J</dc:creator>
  <cp:keywords/>
  <cp:lastModifiedBy>Pottratz, Jennifer J</cp:lastModifiedBy>
  <cp:revision>135</cp:revision>
  <dcterms:created xsi:type="dcterms:W3CDTF">2016-08-11T20:25:41Z</dcterms:created>
  <dcterms:modified xsi:type="dcterms:W3CDTF">2016-11-17T20:37:09Z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TC028952549991</vt:lpwstr>
  </property>
</Properties>
</file>