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274" autoAdjust="0"/>
  </p:normalViewPr>
  <p:slideViewPr>
    <p:cSldViewPr snapToGrid="0">
      <p:cViewPr varScale="1">
        <p:scale>
          <a:sx n="79" d="100"/>
          <a:sy n="79" d="100"/>
        </p:scale>
        <p:origin x="91" y="26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6DD03E-DF33-4BA5-8A9F-813243AEFC14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BD7E40-3A29-44B5-AB0E-400CDF55AB32}">
      <dgm:prSet phldrT="[Text]"/>
      <dgm:spPr/>
      <dgm:t>
        <a:bodyPr/>
        <a:lstStyle/>
        <a:p>
          <a:r>
            <a:rPr lang="en-US" dirty="0" smtClean="0"/>
            <a:t>Acute Care</a:t>
          </a:r>
          <a:endParaRPr lang="en-US" dirty="0"/>
        </a:p>
      </dgm:t>
    </dgm:pt>
    <dgm:pt modelId="{1A9A4DA4-FFC0-4BB8-88FE-2067E10C2846}" type="parTrans" cxnId="{B6AD3EAA-0895-4BF3-A1A4-0AAD5A7CC1E9}">
      <dgm:prSet/>
      <dgm:spPr/>
      <dgm:t>
        <a:bodyPr/>
        <a:lstStyle/>
        <a:p>
          <a:endParaRPr lang="en-US"/>
        </a:p>
      </dgm:t>
    </dgm:pt>
    <dgm:pt modelId="{CD235FAE-F0C2-423B-82A9-DCF13F161412}" type="sibTrans" cxnId="{B6AD3EAA-0895-4BF3-A1A4-0AAD5A7CC1E9}">
      <dgm:prSet/>
      <dgm:spPr/>
      <dgm:t>
        <a:bodyPr/>
        <a:lstStyle/>
        <a:p>
          <a:endParaRPr lang="en-US"/>
        </a:p>
      </dgm:t>
    </dgm:pt>
    <dgm:pt modelId="{A18F8437-3EF7-4949-BAA6-0CC1A80AFF77}">
      <dgm:prSet phldrT="[Text]"/>
      <dgm:spPr/>
      <dgm:t>
        <a:bodyPr/>
        <a:lstStyle/>
        <a:p>
          <a:r>
            <a:rPr lang="en-US" dirty="0" smtClean="0"/>
            <a:t>Long-Term Care</a:t>
          </a:r>
          <a:endParaRPr lang="en-US" dirty="0"/>
        </a:p>
      </dgm:t>
    </dgm:pt>
    <dgm:pt modelId="{F7192D74-EAA2-4FCF-AA16-74901B6AE052}" type="parTrans" cxnId="{209B3A83-C958-4488-9D0E-23876121CA5B}">
      <dgm:prSet/>
      <dgm:spPr/>
      <dgm:t>
        <a:bodyPr/>
        <a:lstStyle/>
        <a:p>
          <a:endParaRPr lang="en-US"/>
        </a:p>
      </dgm:t>
    </dgm:pt>
    <dgm:pt modelId="{400E5688-FD01-4AF3-A926-B9E06ED5D2A2}" type="sibTrans" cxnId="{209B3A83-C958-4488-9D0E-23876121CA5B}">
      <dgm:prSet/>
      <dgm:spPr/>
      <dgm:t>
        <a:bodyPr/>
        <a:lstStyle/>
        <a:p>
          <a:endParaRPr lang="en-US"/>
        </a:p>
      </dgm:t>
    </dgm:pt>
    <dgm:pt modelId="{1DA22D43-4FDF-4110-B170-3157EA16166C}" type="pres">
      <dgm:prSet presAssocID="{B66DD03E-DF33-4BA5-8A9F-813243AEFC1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49016A-B2C1-4BD8-9D5B-A6F944E1AEA5}" type="pres">
      <dgm:prSet presAssocID="{8BBD7E40-3A29-44B5-AB0E-400CDF55AB3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B5B30-E746-44EF-A408-1316B7B824A5}" type="pres">
      <dgm:prSet presAssocID="{A18F8437-3EF7-4949-BAA6-0CC1A80AFF7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AD3EAA-0895-4BF3-A1A4-0AAD5A7CC1E9}" srcId="{B66DD03E-DF33-4BA5-8A9F-813243AEFC14}" destId="{8BBD7E40-3A29-44B5-AB0E-400CDF55AB32}" srcOrd="0" destOrd="0" parTransId="{1A9A4DA4-FFC0-4BB8-88FE-2067E10C2846}" sibTransId="{CD235FAE-F0C2-423B-82A9-DCF13F161412}"/>
    <dgm:cxn modelId="{35E3F29D-8530-46BE-9EB6-44D6B834F332}" type="presOf" srcId="{A18F8437-3EF7-4949-BAA6-0CC1A80AFF77}" destId="{792B5B30-E746-44EF-A408-1316B7B824A5}" srcOrd="0" destOrd="0" presId="urn:microsoft.com/office/officeart/2005/8/layout/arrow1"/>
    <dgm:cxn modelId="{3BBA2B73-1DC1-4205-939C-918E42795AD7}" type="presOf" srcId="{B66DD03E-DF33-4BA5-8A9F-813243AEFC14}" destId="{1DA22D43-4FDF-4110-B170-3157EA16166C}" srcOrd="0" destOrd="0" presId="urn:microsoft.com/office/officeart/2005/8/layout/arrow1"/>
    <dgm:cxn modelId="{209B3A83-C958-4488-9D0E-23876121CA5B}" srcId="{B66DD03E-DF33-4BA5-8A9F-813243AEFC14}" destId="{A18F8437-3EF7-4949-BAA6-0CC1A80AFF77}" srcOrd="1" destOrd="0" parTransId="{F7192D74-EAA2-4FCF-AA16-74901B6AE052}" sibTransId="{400E5688-FD01-4AF3-A926-B9E06ED5D2A2}"/>
    <dgm:cxn modelId="{4680FD2F-8525-4C19-BF53-20B87B6ACFDB}" type="presOf" srcId="{8BBD7E40-3A29-44B5-AB0E-400CDF55AB32}" destId="{1749016A-B2C1-4BD8-9D5B-A6F944E1AEA5}" srcOrd="0" destOrd="0" presId="urn:microsoft.com/office/officeart/2005/8/layout/arrow1"/>
    <dgm:cxn modelId="{F62369D7-C867-4A67-BE80-65396C8CD75B}" type="presParOf" srcId="{1DA22D43-4FDF-4110-B170-3157EA16166C}" destId="{1749016A-B2C1-4BD8-9D5B-A6F944E1AEA5}" srcOrd="0" destOrd="0" presId="urn:microsoft.com/office/officeart/2005/8/layout/arrow1"/>
    <dgm:cxn modelId="{C94E6554-165C-4182-B593-99F941EB29A1}" type="presParOf" srcId="{1DA22D43-4FDF-4110-B170-3157EA16166C}" destId="{792B5B30-E746-44EF-A408-1316B7B824A5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BA8E1D-5AD3-49B5-B4B0-C6E721C27089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</dgm:pt>
    <dgm:pt modelId="{EEC55031-0605-427C-B495-A5E2D60311D7}">
      <dgm:prSet phldrT="[Text]" custT="1"/>
      <dgm:spPr/>
      <dgm:t>
        <a:bodyPr/>
        <a:lstStyle/>
        <a:p>
          <a:r>
            <a:rPr lang="en-US" sz="3600" dirty="0" smtClean="0"/>
            <a:t>Subacute Care</a:t>
          </a:r>
          <a:endParaRPr lang="en-US" sz="3600" dirty="0"/>
        </a:p>
      </dgm:t>
    </dgm:pt>
    <dgm:pt modelId="{F76F195C-EC0B-4502-A7BE-6FFA8E8BF033}" type="parTrans" cxnId="{4A0D2BDC-624A-48B8-AB0F-132E865072E6}">
      <dgm:prSet/>
      <dgm:spPr/>
      <dgm:t>
        <a:bodyPr/>
        <a:lstStyle/>
        <a:p>
          <a:endParaRPr lang="en-US"/>
        </a:p>
      </dgm:t>
    </dgm:pt>
    <dgm:pt modelId="{9B6329AF-0884-4D2F-98F5-9C1A9F0C2856}" type="sibTrans" cxnId="{4A0D2BDC-624A-48B8-AB0F-132E865072E6}">
      <dgm:prSet/>
      <dgm:spPr/>
      <dgm:t>
        <a:bodyPr/>
        <a:lstStyle/>
        <a:p>
          <a:endParaRPr lang="en-US"/>
        </a:p>
      </dgm:t>
    </dgm:pt>
    <dgm:pt modelId="{A90CDE1B-CC84-4384-B328-F608A8E8F0C0}">
      <dgm:prSet phldrT="[Text]"/>
      <dgm:spPr/>
      <dgm:t>
        <a:bodyPr/>
        <a:lstStyle/>
        <a:p>
          <a:r>
            <a:rPr lang="en-US" dirty="0" smtClean="0"/>
            <a:t>Hospitals or Skilled Nursing Facilities</a:t>
          </a:r>
          <a:endParaRPr lang="en-US" dirty="0"/>
        </a:p>
      </dgm:t>
    </dgm:pt>
    <dgm:pt modelId="{29D01E0E-2516-4D9A-8D32-0F937ADC15C9}" type="parTrans" cxnId="{8AD3C50C-0824-4009-9C27-F834454F85FE}">
      <dgm:prSet/>
      <dgm:spPr/>
      <dgm:t>
        <a:bodyPr/>
        <a:lstStyle/>
        <a:p>
          <a:endParaRPr lang="en-US"/>
        </a:p>
      </dgm:t>
    </dgm:pt>
    <dgm:pt modelId="{B287B3D3-DC7E-4C80-BCDD-58F6CA82D84C}" type="sibTrans" cxnId="{8AD3C50C-0824-4009-9C27-F834454F85FE}">
      <dgm:prSet/>
      <dgm:spPr/>
      <dgm:t>
        <a:bodyPr/>
        <a:lstStyle/>
        <a:p>
          <a:endParaRPr lang="en-US"/>
        </a:p>
      </dgm:t>
    </dgm:pt>
    <dgm:pt modelId="{755D8503-3104-4F5F-9519-330790261BBB}">
      <dgm:prSet phldrT="[Text]"/>
      <dgm:spPr/>
      <dgm:t>
        <a:bodyPr/>
        <a:lstStyle/>
        <a:p>
          <a:r>
            <a:rPr lang="en-US" dirty="0" smtClean="0"/>
            <a:t>May need a  higher level of care</a:t>
          </a:r>
          <a:endParaRPr lang="en-US" dirty="0"/>
        </a:p>
      </dgm:t>
    </dgm:pt>
    <dgm:pt modelId="{4F7DF910-6859-43A5-9505-45F84CB229D5}" type="parTrans" cxnId="{FF98D4F8-CF5D-4679-B090-897437141A7F}">
      <dgm:prSet/>
      <dgm:spPr/>
      <dgm:t>
        <a:bodyPr/>
        <a:lstStyle/>
        <a:p>
          <a:endParaRPr lang="en-US"/>
        </a:p>
      </dgm:t>
    </dgm:pt>
    <dgm:pt modelId="{B3087894-B235-43DC-B635-32AF237FE37A}" type="sibTrans" cxnId="{FF98D4F8-CF5D-4679-B090-897437141A7F}">
      <dgm:prSet/>
      <dgm:spPr/>
      <dgm:t>
        <a:bodyPr/>
        <a:lstStyle/>
        <a:p>
          <a:endParaRPr lang="en-US"/>
        </a:p>
      </dgm:t>
    </dgm:pt>
    <dgm:pt modelId="{73D32B11-146E-44A0-A184-D7D5E47D44D1}" type="pres">
      <dgm:prSet presAssocID="{41BA8E1D-5AD3-49B5-B4B0-C6E721C27089}" presName="linearFlow" presStyleCnt="0">
        <dgm:presLayoutVars>
          <dgm:resizeHandles val="exact"/>
        </dgm:presLayoutVars>
      </dgm:prSet>
      <dgm:spPr/>
    </dgm:pt>
    <dgm:pt modelId="{77B976A9-D1DE-4566-9DE7-2A050BBB4435}" type="pres">
      <dgm:prSet presAssocID="{EEC55031-0605-427C-B495-A5E2D60311D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511837-E727-4D40-B360-9E75F2F575D5}" type="pres">
      <dgm:prSet presAssocID="{9B6329AF-0884-4D2F-98F5-9C1A9F0C2856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0A1B326-FD87-47D6-B9B7-CAFFE4A275BA}" type="pres">
      <dgm:prSet presAssocID="{9B6329AF-0884-4D2F-98F5-9C1A9F0C2856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37A4A14E-5532-4C09-87A8-62529AAA6B1A}" type="pres">
      <dgm:prSet presAssocID="{A90CDE1B-CC84-4384-B328-F608A8E8F0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89BAE-AA18-4075-B88B-D91E717529B9}" type="pres">
      <dgm:prSet presAssocID="{B287B3D3-DC7E-4C80-BCDD-58F6CA82D84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1468E79-D762-45DE-A1CF-1256054B5A6F}" type="pres">
      <dgm:prSet presAssocID="{B287B3D3-DC7E-4C80-BCDD-58F6CA82D84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C3C5195-F0B2-4842-A465-604B608D4ED5}" type="pres">
      <dgm:prSet presAssocID="{755D8503-3104-4F5F-9519-330790261BB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3E260A-7397-4AB8-9F9C-D957A47BDAC2}" type="presOf" srcId="{9B6329AF-0884-4D2F-98F5-9C1A9F0C2856}" destId="{56511837-E727-4D40-B360-9E75F2F575D5}" srcOrd="0" destOrd="0" presId="urn:microsoft.com/office/officeart/2005/8/layout/process2"/>
    <dgm:cxn modelId="{6BC2654E-5CE0-417A-9E6A-7360AD0B44E3}" type="presOf" srcId="{EEC55031-0605-427C-B495-A5E2D60311D7}" destId="{77B976A9-D1DE-4566-9DE7-2A050BBB4435}" srcOrd="0" destOrd="0" presId="urn:microsoft.com/office/officeart/2005/8/layout/process2"/>
    <dgm:cxn modelId="{1A39C769-8DAA-4B25-82A1-8316BF1AA934}" type="presOf" srcId="{9B6329AF-0884-4D2F-98F5-9C1A9F0C2856}" destId="{70A1B326-FD87-47D6-B9B7-CAFFE4A275BA}" srcOrd="1" destOrd="0" presId="urn:microsoft.com/office/officeart/2005/8/layout/process2"/>
    <dgm:cxn modelId="{4A0D2BDC-624A-48B8-AB0F-132E865072E6}" srcId="{41BA8E1D-5AD3-49B5-B4B0-C6E721C27089}" destId="{EEC55031-0605-427C-B495-A5E2D60311D7}" srcOrd="0" destOrd="0" parTransId="{F76F195C-EC0B-4502-A7BE-6FFA8E8BF033}" sibTransId="{9B6329AF-0884-4D2F-98F5-9C1A9F0C2856}"/>
    <dgm:cxn modelId="{94688AA1-FB77-40C0-8F7B-20FDE1AAC925}" type="presOf" srcId="{A90CDE1B-CC84-4384-B328-F608A8E8F0C0}" destId="{37A4A14E-5532-4C09-87A8-62529AAA6B1A}" srcOrd="0" destOrd="0" presId="urn:microsoft.com/office/officeart/2005/8/layout/process2"/>
    <dgm:cxn modelId="{8AD3C50C-0824-4009-9C27-F834454F85FE}" srcId="{41BA8E1D-5AD3-49B5-B4B0-C6E721C27089}" destId="{A90CDE1B-CC84-4384-B328-F608A8E8F0C0}" srcOrd="1" destOrd="0" parTransId="{29D01E0E-2516-4D9A-8D32-0F937ADC15C9}" sibTransId="{B287B3D3-DC7E-4C80-BCDD-58F6CA82D84C}"/>
    <dgm:cxn modelId="{6E881A75-1CAB-4ACE-83A6-D5CB47DDE861}" type="presOf" srcId="{41BA8E1D-5AD3-49B5-B4B0-C6E721C27089}" destId="{73D32B11-146E-44A0-A184-D7D5E47D44D1}" srcOrd="0" destOrd="0" presId="urn:microsoft.com/office/officeart/2005/8/layout/process2"/>
    <dgm:cxn modelId="{81B5ABF2-FC33-48E9-8D9E-924F0CE2D49D}" type="presOf" srcId="{B287B3D3-DC7E-4C80-BCDD-58F6CA82D84C}" destId="{26E89BAE-AA18-4075-B88B-D91E717529B9}" srcOrd="0" destOrd="0" presId="urn:microsoft.com/office/officeart/2005/8/layout/process2"/>
    <dgm:cxn modelId="{FF98D4F8-CF5D-4679-B090-897437141A7F}" srcId="{41BA8E1D-5AD3-49B5-B4B0-C6E721C27089}" destId="{755D8503-3104-4F5F-9519-330790261BBB}" srcOrd="2" destOrd="0" parTransId="{4F7DF910-6859-43A5-9505-45F84CB229D5}" sibTransId="{B3087894-B235-43DC-B635-32AF237FE37A}"/>
    <dgm:cxn modelId="{4C55C060-3DD9-4501-AC08-F7D1A9A2731C}" type="presOf" srcId="{755D8503-3104-4F5F-9519-330790261BBB}" destId="{2C3C5195-F0B2-4842-A465-604B608D4ED5}" srcOrd="0" destOrd="0" presId="urn:microsoft.com/office/officeart/2005/8/layout/process2"/>
    <dgm:cxn modelId="{ECDEF48D-C7C6-4451-B532-A01F6511FD59}" type="presOf" srcId="{B287B3D3-DC7E-4C80-BCDD-58F6CA82D84C}" destId="{51468E79-D762-45DE-A1CF-1256054B5A6F}" srcOrd="1" destOrd="0" presId="urn:microsoft.com/office/officeart/2005/8/layout/process2"/>
    <dgm:cxn modelId="{D4CE0256-14E2-4E3D-BED5-85BBCD02FC01}" type="presParOf" srcId="{73D32B11-146E-44A0-A184-D7D5E47D44D1}" destId="{77B976A9-D1DE-4566-9DE7-2A050BBB4435}" srcOrd="0" destOrd="0" presId="urn:microsoft.com/office/officeart/2005/8/layout/process2"/>
    <dgm:cxn modelId="{1F0ECD79-B9F8-4E61-B67C-F27C02E58359}" type="presParOf" srcId="{73D32B11-146E-44A0-A184-D7D5E47D44D1}" destId="{56511837-E727-4D40-B360-9E75F2F575D5}" srcOrd="1" destOrd="0" presId="urn:microsoft.com/office/officeart/2005/8/layout/process2"/>
    <dgm:cxn modelId="{8B034A1E-A378-4D3D-AC21-38DD923AE769}" type="presParOf" srcId="{56511837-E727-4D40-B360-9E75F2F575D5}" destId="{70A1B326-FD87-47D6-B9B7-CAFFE4A275BA}" srcOrd="0" destOrd="0" presId="urn:microsoft.com/office/officeart/2005/8/layout/process2"/>
    <dgm:cxn modelId="{8171D6C7-F101-4EAC-B151-D947766F3C4A}" type="presParOf" srcId="{73D32B11-146E-44A0-A184-D7D5E47D44D1}" destId="{37A4A14E-5532-4C09-87A8-62529AAA6B1A}" srcOrd="2" destOrd="0" presId="urn:microsoft.com/office/officeart/2005/8/layout/process2"/>
    <dgm:cxn modelId="{5FBC6FBD-9CEF-469A-B6BC-8F19001D88B6}" type="presParOf" srcId="{73D32B11-146E-44A0-A184-D7D5E47D44D1}" destId="{26E89BAE-AA18-4075-B88B-D91E717529B9}" srcOrd="3" destOrd="0" presId="urn:microsoft.com/office/officeart/2005/8/layout/process2"/>
    <dgm:cxn modelId="{4C454B32-9900-4400-8747-6C40DEA33936}" type="presParOf" srcId="{26E89BAE-AA18-4075-B88B-D91E717529B9}" destId="{51468E79-D762-45DE-A1CF-1256054B5A6F}" srcOrd="0" destOrd="0" presId="urn:microsoft.com/office/officeart/2005/8/layout/process2"/>
    <dgm:cxn modelId="{B63ECAE6-8999-4654-9490-A2E2491E6B91}" type="presParOf" srcId="{73D32B11-146E-44A0-A184-D7D5E47D44D1}" destId="{2C3C5195-F0B2-4842-A465-604B608D4ED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62395E-7BDD-45E0-9AD3-74BB235CE138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DA49B4-0D97-4AE7-B770-B260E54766A2}">
      <dgm:prSet phldrT="[Text]"/>
      <dgm:spPr/>
      <dgm:t>
        <a:bodyPr/>
        <a:lstStyle/>
        <a:p>
          <a:r>
            <a:rPr lang="en-US" dirty="0" smtClean="0"/>
            <a:t>Elective</a:t>
          </a:r>
          <a:endParaRPr lang="en-US" dirty="0"/>
        </a:p>
      </dgm:t>
    </dgm:pt>
    <dgm:pt modelId="{4EA8391F-8BE9-4D0F-B69F-8F832B7852E3}" type="parTrans" cxnId="{BB478500-B291-4741-8FA7-A9E1BC504165}">
      <dgm:prSet/>
      <dgm:spPr/>
      <dgm:t>
        <a:bodyPr/>
        <a:lstStyle/>
        <a:p>
          <a:endParaRPr lang="en-US"/>
        </a:p>
      </dgm:t>
    </dgm:pt>
    <dgm:pt modelId="{BBFB6801-885B-418D-A003-4464F39F5C11}" type="sibTrans" cxnId="{BB478500-B291-4741-8FA7-A9E1BC504165}">
      <dgm:prSet/>
      <dgm:spPr/>
      <dgm:t>
        <a:bodyPr/>
        <a:lstStyle/>
        <a:p>
          <a:endParaRPr lang="en-US"/>
        </a:p>
      </dgm:t>
    </dgm:pt>
    <dgm:pt modelId="{DF833F9E-FD29-4D30-9695-159CEF5E5416}">
      <dgm:prSet phldrT="[Text]"/>
      <dgm:spPr/>
      <dgm:t>
        <a:bodyPr/>
        <a:lstStyle/>
        <a:p>
          <a:r>
            <a:rPr lang="en-US" dirty="0" smtClean="0"/>
            <a:t>Chosen by the patient</a:t>
          </a:r>
          <a:endParaRPr lang="en-US" dirty="0"/>
        </a:p>
      </dgm:t>
    </dgm:pt>
    <dgm:pt modelId="{DE99BF00-C13E-4DDA-980A-808DEDBF3732}" type="parTrans" cxnId="{62F222A7-D80B-4066-B156-7EA6A412EB66}">
      <dgm:prSet/>
      <dgm:spPr/>
      <dgm:t>
        <a:bodyPr/>
        <a:lstStyle/>
        <a:p>
          <a:endParaRPr lang="en-US"/>
        </a:p>
      </dgm:t>
    </dgm:pt>
    <dgm:pt modelId="{6FE33020-C413-403C-BBE7-E86CDC9AA540}" type="sibTrans" cxnId="{62F222A7-D80B-4066-B156-7EA6A412EB66}">
      <dgm:prSet/>
      <dgm:spPr/>
      <dgm:t>
        <a:bodyPr/>
        <a:lstStyle/>
        <a:p>
          <a:endParaRPr lang="en-US"/>
        </a:p>
      </dgm:t>
    </dgm:pt>
    <dgm:pt modelId="{3FCC9F0A-888E-45A3-BC98-C5EF7DDEAD56}">
      <dgm:prSet phldrT="[Text]"/>
      <dgm:spPr/>
      <dgm:t>
        <a:bodyPr/>
        <a:lstStyle/>
        <a:p>
          <a:r>
            <a:rPr lang="en-US" dirty="0" smtClean="0"/>
            <a:t>Planned in advance</a:t>
          </a:r>
          <a:endParaRPr lang="en-US" dirty="0"/>
        </a:p>
      </dgm:t>
    </dgm:pt>
    <dgm:pt modelId="{35CE7374-B587-437D-BE72-31F8A1B8C192}" type="parTrans" cxnId="{91DA6559-71BD-408E-AAC0-D7388F9B92B4}">
      <dgm:prSet/>
      <dgm:spPr/>
      <dgm:t>
        <a:bodyPr/>
        <a:lstStyle/>
        <a:p>
          <a:endParaRPr lang="en-US"/>
        </a:p>
      </dgm:t>
    </dgm:pt>
    <dgm:pt modelId="{6DE8AB57-3D80-4E6D-BF24-241A76D0D547}" type="sibTrans" cxnId="{91DA6559-71BD-408E-AAC0-D7388F9B92B4}">
      <dgm:prSet/>
      <dgm:spPr/>
      <dgm:t>
        <a:bodyPr/>
        <a:lstStyle/>
        <a:p>
          <a:endParaRPr lang="en-US"/>
        </a:p>
      </dgm:t>
    </dgm:pt>
    <dgm:pt modelId="{470C4CEA-7460-4319-99D9-47528C2ECEAA}">
      <dgm:prSet phldrT="[Text]"/>
      <dgm:spPr/>
      <dgm:t>
        <a:bodyPr/>
        <a:lstStyle/>
        <a:p>
          <a:r>
            <a:rPr lang="en-US" dirty="0" smtClean="0"/>
            <a:t>Urgent</a:t>
          </a:r>
          <a:endParaRPr lang="en-US" dirty="0"/>
        </a:p>
      </dgm:t>
    </dgm:pt>
    <dgm:pt modelId="{17B3EB50-2267-4940-A264-6F472DD499B5}" type="parTrans" cxnId="{726A0741-3A04-46FB-95AC-0B93961A27C2}">
      <dgm:prSet/>
      <dgm:spPr/>
      <dgm:t>
        <a:bodyPr/>
        <a:lstStyle/>
        <a:p>
          <a:endParaRPr lang="en-US"/>
        </a:p>
      </dgm:t>
    </dgm:pt>
    <dgm:pt modelId="{55CA9C56-815B-4899-B316-5A6E5F7BB27B}" type="sibTrans" cxnId="{726A0741-3A04-46FB-95AC-0B93961A27C2}">
      <dgm:prSet/>
      <dgm:spPr/>
      <dgm:t>
        <a:bodyPr/>
        <a:lstStyle/>
        <a:p>
          <a:endParaRPr lang="en-US"/>
        </a:p>
      </dgm:t>
    </dgm:pt>
    <dgm:pt modelId="{0B1D4B22-8858-4153-AC96-D19527FA4FCD}">
      <dgm:prSet phldrT="[Text]"/>
      <dgm:spPr/>
      <dgm:t>
        <a:bodyPr/>
        <a:lstStyle/>
        <a:p>
          <a:r>
            <a:rPr lang="en-US" dirty="0" smtClean="0"/>
            <a:t>Must be performed for health reasons</a:t>
          </a:r>
          <a:endParaRPr lang="en-US" dirty="0"/>
        </a:p>
      </dgm:t>
    </dgm:pt>
    <dgm:pt modelId="{3874F509-F53D-435A-9C5A-36804C10DCEC}" type="parTrans" cxnId="{3224EFE4-FE0E-4016-953E-234033927B94}">
      <dgm:prSet/>
      <dgm:spPr/>
      <dgm:t>
        <a:bodyPr/>
        <a:lstStyle/>
        <a:p>
          <a:endParaRPr lang="en-US"/>
        </a:p>
      </dgm:t>
    </dgm:pt>
    <dgm:pt modelId="{9D72CCC6-5B74-48F0-92DF-CEA7F7574755}" type="sibTrans" cxnId="{3224EFE4-FE0E-4016-953E-234033927B94}">
      <dgm:prSet/>
      <dgm:spPr/>
      <dgm:t>
        <a:bodyPr/>
        <a:lstStyle/>
        <a:p>
          <a:endParaRPr lang="en-US"/>
        </a:p>
      </dgm:t>
    </dgm:pt>
    <dgm:pt modelId="{3832549A-9579-42F3-84AA-4928DA6C336E}">
      <dgm:prSet phldrT="[Text]"/>
      <dgm:spPr/>
      <dgm:t>
        <a:bodyPr/>
        <a:lstStyle/>
        <a:p>
          <a:r>
            <a:rPr lang="en-US" dirty="0" smtClean="0"/>
            <a:t>Planned or scheduled in advance</a:t>
          </a:r>
          <a:endParaRPr lang="en-US" dirty="0"/>
        </a:p>
      </dgm:t>
    </dgm:pt>
    <dgm:pt modelId="{18988534-E950-4B2B-A36A-D04F54F15EF8}" type="parTrans" cxnId="{A234D653-9888-4A60-BA89-FEA359BCC090}">
      <dgm:prSet/>
      <dgm:spPr/>
      <dgm:t>
        <a:bodyPr/>
        <a:lstStyle/>
        <a:p>
          <a:endParaRPr lang="en-US"/>
        </a:p>
      </dgm:t>
    </dgm:pt>
    <dgm:pt modelId="{1C88C2A8-754A-4BD9-A273-C23024B8A976}" type="sibTrans" cxnId="{A234D653-9888-4A60-BA89-FEA359BCC090}">
      <dgm:prSet/>
      <dgm:spPr/>
      <dgm:t>
        <a:bodyPr/>
        <a:lstStyle/>
        <a:p>
          <a:endParaRPr lang="en-US"/>
        </a:p>
      </dgm:t>
    </dgm:pt>
    <dgm:pt modelId="{E44C7D7F-2B0C-440C-B311-388D3949481B}">
      <dgm:prSet phldrT="[Text]"/>
      <dgm:spPr/>
      <dgm:t>
        <a:bodyPr/>
        <a:lstStyle/>
        <a:p>
          <a:r>
            <a:rPr lang="en-US" dirty="0" smtClean="0"/>
            <a:t>Emergency</a:t>
          </a:r>
          <a:endParaRPr lang="en-US" dirty="0"/>
        </a:p>
      </dgm:t>
    </dgm:pt>
    <dgm:pt modelId="{667689E8-5952-4889-AE63-3150C93801ED}" type="parTrans" cxnId="{9CF2D60D-6FBD-4EC6-8324-FFDBCFB7F374}">
      <dgm:prSet/>
      <dgm:spPr/>
      <dgm:t>
        <a:bodyPr/>
        <a:lstStyle/>
        <a:p>
          <a:endParaRPr lang="en-US"/>
        </a:p>
      </dgm:t>
    </dgm:pt>
    <dgm:pt modelId="{57F80B32-ACA9-4C1B-8BDB-3A7C301C3FDB}" type="sibTrans" cxnId="{9CF2D60D-6FBD-4EC6-8324-FFDBCFB7F374}">
      <dgm:prSet/>
      <dgm:spPr/>
      <dgm:t>
        <a:bodyPr/>
        <a:lstStyle/>
        <a:p>
          <a:endParaRPr lang="en-US"/>
        </a:p>
      </dgm:t>
    </dgm:pt>
    <dgm:pt modelId="{CB33F934-D4C4-4DC3-993D-9A075AA0B062}">
      <dgm:prSet phldrT="[Text]"/>
      <dgm:spPr/>
      <dgm:t>
        <a:bodyPr/>
        <a:lstStyle/>
        <a:p>
          <a:r>
            <a:rPr lang="en-US" dirty="0" smtClean="0"/>
            <a:t>Unexpected and unscheduled surgery</a:t>
          </a:r>
          <a:endParaRPr lang="en-US" dirty="0"/>
        </a:p>
      </dgm:t>
    </dgm:pt>
    <dgm:pt modelId="{91692A83-F123-4096-A771-526C3A810208}" type="parTrans" cxnId="{8AFB6F4D-A37D-46F9-BD54-214D1E8CD97D}">
      <dgm:prSet/>
      <dgm:spPr/>
      <dgm:t>
        <a:bodyPr/>
        <a:lstStyle/>
        <a:p>
          <a:endParaRPr lang="en-US"/>
        </a:p>
      </dgm:t>
    </dgm:pt>
    <dgm:pt modelId="{8FF15999-9739-43A2-B8AF-4624D1763141}" type="sibTrans" cxnId="{8AFB6F4D-A37D-46F9-BD54-214D1E8CD97D}">
      <dgm:prSet/>
      <dgm:spPr/>
      <dgm:t>
        <a:bodyPr/>
        <a:lstStyle/>
        <a:p>
          <a:endParaRPr lang="en-US"/>
        </a:p>
      </dgm:t>
    </dgm:pt>
    <dgm:pt modelId="{3A7BC142-E594-4E59-A941-C42BD64E2644}">
      <dgm:prSet phldrT="[Text]"/>
      <dgm:spPr/>
      <dgm:t>
        <a:bodyPr/>
        <a:lstStyle/>
        <a:p>
          <a:r>
            <a:rPr lang="en-US" dirty="0" smtClean="0"/>
            <a:t>Performed immediately to save a patient’s life or a limb</a:t>
          </a:r>
          <a:endParaRPr lang="en-US" dirty="0"/>
        </a:p>
      </dgm:t>
    </dgm:pt>
    <dgm:pt modelId="{F2738E23-6B35-4C96-A276-19DB5332CAED}" type="parTrans" cxnId="{C152AF4E-157C-433D-9B41-79E8918461D8}">
      <dgm:prSet/>
      <dgm:spPr/>
      <dgm:t>
        <a:bodyPr/>
        <a:lstStyle/>
        <a:p>
          <a:endParaRPr lang="en-US"/>
        </a:p>
      </dgm:t>
    </dgm:pt>
    <dgm:pt modelId="{60D865BC-3EC3-4890-B78A-E23213EC2EF6}" type="sibTrans" cxnId="{C152AF4E-157C-433D-9B41-79E8918461D8}">
      <dgm:prSet/>
      <dgm:spPr/>
      <dgm:t>
        <a:bodyPr/>
        <a:lstStyle/>
        <a:p>
          <a:endParaRPr lang="en-US"/>
        </a:p>
      </dgm:t>
    </dgm:pt>
    <dgm:pt modelId="{80A690A9-8C69-452D-B63B-969A75E15D12}" type="pres">
      <dgm:prSet presAssocID="{0C62395E-7BDD-45E0-9AD3-74BB235CE1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31A193-607E-4B41-A70C-738B412B3AA5}" type="pres">
      <dgm:prSet presAssocID="{54DA49B4-0D97-4AE7-B770-B260E54766A2}" presName="composite" presStyleCnt="0"/>
      <dgm:spPr/>
    </dgm:pt>
    <dgm:pt modelId="{D8C46512-37EE-4F34-A6AE-B89F85CEC341}" type="pres">
      <dgm:prSet presAssocID="{54DA49B4-0D97-4AE7-B770-B260E54766A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0C2F3-9EF0-49AF-A0E8-C956D6C2F45C}" type="pres">
      <dgm:prSet presAssocID="{54DA49B4-0D97-4AE7-B770-B260E54766A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1A488-E760-4F57-B944-5F6ABC936138}" type="pres">
      <dgm:prSet presAssocID="{BBFB6801-885B-418D-A003-4464F39F5C11}" presName="space" presStyleCnt="0"/>
      <dgm:spPr/>
    </dgm:pt>
    <dgm:pt modelId="{AFD2D1A6-FC55-414E-B4BE-605036538960}" type="pres">
      <dgm:prSet presAssocID="{470C4CEA-7460-4319-99D9-47528C2ECEAA}" presName="composite" presStyleCnt="0"/>
      <dgm:spPr/>
    </dgm:pt>
    <dgm:pt modelId="{78110BA4-8AEC-450D-8BC5-D7B08727764B}" type="pres">
      <dgm:prSet presAssocID="{470C4CEA-7460-4319-99D9-47528C2ECEA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362EF-0D33-47AF-A7CF-D7DE4DC25165}" type="pres">
      <dgm:prSet presAssocID="{470C4CEA-7460-4319-99D9-47528C2ECEA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32C52-428A-4961-A61C-7BD65801B66F}" type="pres">
      <dgm:prSet presAssocID="{55CA9C56-815B-4899-B316-5A6E5F7BB27B}" presName="space" presStyleCnt="0"/>
      <dgm:spPr/>
    </dgm:pt>
    <dgm:pt modelId="{DE22D330-152D-4EFD-BA9D-0D5808A7103E}" type="pres">
      <dgm:prSet presAssocID="{E44C7D7F-2B0C-440C-B311-388D3949481B}" presName="composite" presStyleCnt="0"/>
      <dgm:spPr/>
    </dgm:pt>
    <dgm:pt modelId="{E7FB4D2C-153D-49FD-B68D-84D52465CCCC}" type="pres">
      <dgm:prSet presAssocID="{E44C7D7F-2B0C-440C-B311-388D3949481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BA29CC-F7DF-4BCD-BE85-66F132926FDC}" type="pres">
      <dgm:prSet presAssocID="{E44C7D7F-2B0C-440C-B311-388D3949481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A5069C-50E5-4357-A798-6E777C057A46}" type="presOf" srcId="{54DA49B4-0D97-4AE7-B770-B260E54766A2}" destId="{D8C46512-37EE-4F34-A6AE-B89F85CEC341}" srcOrd="0" destOrd="0" presId="urn:microsoft.com/office/officeart/2005/8/layout/hList1"/>
    <dgm:cxn modelId="{3224EFE4-FE0E-4016-953E-234033927B94}" srcId="{470C4CEA-7460-4319-99D9-47528C2ECEAA}" destId="{0B1D4B22-8858-4153-AC96-D19527FA4FCD}" srcOrd="0" destOrd="0" parTransId="{3874F509-F53D-435A-9C5A-36804C10DCEC}" sibTransId="{9D72CCC6-5B74-48F0-92DF-CEA7F7574755}"/>
    <dgm:cxn modelId="{54915B9C-C9A7-47E1-8022-CDD7A31DE74E}" type="presOf" srcId="{DF833F9E-FD29-4D30-9695-159CEF5E5416}" destId="{8090C2F3-9EF0-49AF-A0E8-C956D6C2F45C}" srcOrd="0" destOrd="0" presId="urn:microsoft.com/office/officeart/2005/8/layout/hList1"/>
    <dgm:cxn modelId="{8AFB6F4D-A37D-46F9-BD54-214D1E8CD97D}" srcId="{E44C7D7F-2B0C-440C-B311-388D3949481B}" destId="{CB33F934-D4C4-4DC3-993D-9A075AA0B062}" srcOrd="0" destOrd="0" parTransId="{91692A83-F123-4096-A771-526C3A810208}" sibTransId="{8FF15999-9739-43A2-B8AF-4624D1763141}"/>
    <dgm:cxn modelId="{156116E2-362C-4981-A57C-2380A3A4EDEA}" type="presOf" srcId="{3FCC9F0A-888E-45A3-BC98-C5EF7DDEAD56}" destId="{8090C2F3-9EF0-49AF-A0E8-C956D6C2F45C}" srcOrd="0" destOrd="1" presId="urn:microsoft.com/office/officeart/2005/8/layout/hList1"/>
    <dgm:cxn modelId="{C152AF4E-157C-433D-9B41-79E8918461D8}" srcId="{E44C7D7F-2B0C-440C-B311-388D3949481B}" destId="{3A7BC142-E594-4E59-A941-C42BD64E2644}" srcOrd="1" destOrd="0" parTransId="{F2738E23-6B35-4C96-A276-19DB5332CAED}" sibTransId="{60D865BC-3EC3-4890-B78A-E23213EC2EF6}"/>
    <dgm:cxn modelId="{304D21D2-AFB6-4B16-9868-4496ABB4D0C5}" type="presOf" srcId="{470C4CEA-7460-4319-99D9-47528C2ECEAA}" destId="{78110BA4-8AEC-450D-8BC5-D7B08727764B}" srcOrd="0" destOrd="0" presId="urn:microsoft.com/office/officeart/2005/8/layout/hList1"/>
    <dgm:cxn modelId="{62F222A7-D80B-4066-B156-7EA6A412EB66}" srcId="{54DA49B4-0D97-4AE7-B770-B260E54766A2}" destId="{DF833F9E-FD29-4D30-9695-159CEF5E5416}" srcOrd="0" destOrd="0" parTransId="{DE99BF00-C13E-4DDA-980A-808DEDBF3732}" sibTransId="{6FE33020-C413-403C-BBE7-E86CDC9AA540}"/>
    <dgm:cxn modelId="{BB478500-B291-4741-8FA7-A9E1BC504165}" srcId="{0C62395E-7BDD-45E0-9AD3-74BB235CE138}" destId="{54DA49B4-0D97-4AE7-B770-B260E54766A2}" srcOrd="0" destOrd="0" parTransId="{4EA8391F-8BE9-4D0F-B69F-8F832B7852E3}" sibTransId="{BBFB6801-885B-418D-A003-4464F39F5C11}"/>
    <dgm:cxn modelId="{E5A7AE23-B4EC-4C05-B223-215FF33536DE}" type="presOf" srcId="{E44C7D7F-2B0C-440C-B311-388D3949481B}" destId="{E7FB4D2C-153D-49FD-B68D-84D52465CCCC}" srcOrd="0" destOrd="0" presId="urn:microsoft.com/office/officeart/2005/8/layout/hList1"/>
    <dgm:cxn modelId="{DF9590AC-CF69-4FCB-B9A8-32F80EB2F0F9}" type="presOf" srcId="{3A7BC142-E594-4E59-A941-C42BD64E2644}" destId="{BDBA29CC-F7DF-4BCD-BE85-66F132926FDC}" srcOrd="0" destOrd="1" presId="urn:microsoft.com/office/officeart/2005/8/layout/hList1"/>
    <dgm:cxn modelId="{91DA6559-71BD-408E-AAC0-D7388F9B92B4}" srcId="{54DA49B4-0D97-4AE7-B770-B260E54766A2}" destId="{3FCC9F0A-888E-45A3-BC98-C5EF7DDEAD56}" srcOrd="1" destOrd="0" parTransId="{35CE7374-B587-437D-BE72-31F8A1B8C192}" sibTransId="{6DE8AB57-3D80-4E6D-BF24-241A76D0D547}"/>
    <dgm:cxn modelId="{A234D653-9888-4A60-BA89-FEA359BCC090}" srcId="{470C4CEA-7460-4319-99D9-47528C2ECEAA}" destId="{3832549A-9579-42F3-84AA-4928DA6C336E}" srcOrd="1" destOrd="0" parTransId="{18988534-E950-4B2B-A36A-D04F54F15EF8}" sibTransId="{1C88C2A8-754A-4BD9-A273-C23024B8A976}"/>
    <dgm:cxn modelId="{C6C6303D-73CF-4E2F-98A9-A25E295A671C}" type="presOf" srcId="{3832549A-9579-42F3-84AA-4928DA6C336E}" destId="{908362EF-0D33-47AF-A7CF-D7DE4DC25165}" srcOrd="0" destOrd="1" presId="urn:microsoft.com/office/officeart/2005/8/layout/hList1"/>
    <dgm:cxn modelId="{ADBCFC5E-5FE3-4719-B03A-44A463D2082B}" type="presOf" srcId="{CB33F934-D4C4-4DC3-993D-9A075AA0B062}" destId="{BDBA29CC-F7DF-4BCD-BE85-66F132926FDC}" srcOrd="0" destOrd="0" presId="urn:microsoft.com/office/officeart/2005/8/layout/hList1"/>
    <dgm:cxn modelId="{726A0741-3A04-46FB-95AC-0B93961A27C2}" srcId="{0C62395E-7BDD-45E0-9AD3-74BB235CE138}" destId="{470C4CEA-7460-4319-99D9-47528C2ECEAA}" srcOrd="1" destOrd="0" parTransId="{17B3EB50-2267-4940-A264-6F472DD499B5}" sibTransId="{55CA9C56-815B-4899-B316-5A6E5F7BB27B}"/>
    <dgm:cxn modelId="{9CF2D60D-6FBD-4EC6-8324-FFDBCFB7F374}" srcId="{0C62395E-7BDD-45E0-9AD3-74BB235CE138}" destId="{E44C7D7F-2B0C-440C-B311-388D3949481B}" srcOrd="2" destOrd="0" parTransId="{667689E8-5952-4889-AE63-3150C93801ED}" sibTransId="{57F80B32-ACA9-4C1B-8BDB-3A7C301C3FDB}"/>
    <dgm:cxn modelId="{FC770F93-05E2-46FE-A71E-AEBFE9046731}" type="presOf" srcId="{0B1D4B22-8858-4153-AC96-D19527FA4FCD}" destId="{908362EF-0D33-47AF-A7CF-D7DE4DC25165}" srcOrd="0" destOrd="0" presId="urn:microsoft.com/office/officeart/2005/8/layout/hList1"/>
    <dgm:cxn modelId="{3BEEF4B0-2906-4FA6-BF08-D2DAD1A05C3F}" type="presOf" srcId="{0C62395E-7BDD-45E0-9AD3-74BB235CE138}" destId="{80A690A9-8C69-452D-B63B-969A75E15D12}" srcOrd="0" destOrd="0" presId="urn:microsoft.com/office/officeart/2005/8/layout/hList1"/>
    <dgm:cxn modelId="{C1988EF1-AC6A-4CC8-9BFF-538F1674A5B4}" type="presParOf" srcId="{80A690A9-8C69-452D-B63B-969A75E15D12}" destId="{DB31A193-607E-4B41-A70C-738B412B3AA5}" srcOrd="0" destOrd="0" presId="urn:microsoft.com/office/officeart/2005/8/layout/hList1"/>
    <dgm:cxn modelId="{52EB1F65-765B-4F37-94DF-97282DC89CA5}" type="presParOf" srcId="{DB31A193-607E-4B41-A70C-738B412B3AA5}" destId="{D8C46512-37EE-4F34-A6AE-B89F85CEC341}" srcOrd="0" destOrd="0" presId="urn:microsoft.com/office/officeart/2005/8/layout/hList1"/>
    <dgm:cxn modelId="{08B80D0C-A677-4662-A016-C6E4CCC1E985}" type="presParOf" srcId="{DB31A193-607E-4B41-A70C-738B412B3AA5}" destId="{8090C2F3-9EF0-49AF-A0E8-C956D6C2F45C}" srcOrd="1" destOrd="0" presId="urn:microsoft.com/office/officeart/2005/8/layout/hList1"/>
    <dgm:cxn modelId="{41AF58CE-FD2F-47A1-B12C-5D077E0AA965}" type="presParOf" srcId="{80A690A9-8C69-452D-B63B-969A75E15D12}" destId="{CE01A488-E760-4F57-B944-5F6ABC936138}" srcOrd="1" destOrd="0" presId="urn:microsoft.com/office/officeart/2005/8/layout/hList1"/>
    <dgm:cxn modelId="{FF88209F-D6D0-46D0-A51A-9268F349D724}" type="presParOf" srcId="{80A690A9-8C69-452D-B63B-969A75E15D12}" destId="{AFD2D1A6-FC55-414E-B4BE-605036538960}" srcOrd="2" destOrd="0" presId="urn:microsoft.com/office/officeart/2005/8/layout/hList1"/>
    <dgm:cxn modelId="{4AE6CF07-0561-4DF4-B182-CBD47B1250D7}" type="presParOf" srcId="{AFD2D1A6-FC55-414E-B4BE-605036538960}" destId="{78110BA4-8AEC-450D-8BC5-D7B08727764B}" srcOrd="0" destOrd="0" presId="urn:microsoft.com/office/officeart/2005/8/layout/hList1"/>
    <dgm:cxn modelId="{4F4B2D9D-7F74-4A7F-9F18-2E1B50FC7B4D}" type="presParOf" srcId="{AFD2D1A6-FC55-414E-B4BE-605036538960}" destId="{908362EF-0D33-47AF-A7CF-D7DE4DC25165}" srcOrd="1" destOrd="0" presId="urn:microsoft.com/office/officeart/2005/8/layout/hList1"/>
    <dgm:cxn modelId="{7FD29E15-1DE9-4131-AF5B-4965C07C374F}" type="presParOf" srcId="{80A690A9-8C69-452D-B63B-969A75E15D12}" destId="{CB432C52-428A-4961-A61C-7BD65801B66F}" srcOrd="3" destOrd="0" presId="urn:microsoft.com/office/officeart/2005/8/layout/hList1"/>
    <dgm:cxn modelId="{B160EDCF-1AB0-498C-B655-DF033C32512B}" type="presParOf" srcId="{80A690A9-8C69-452D-B63B-969A75E15D12}" destId="{DE22D330-152D-4EFD-BA9D-0D5808A7103E}" srcOrd="4" destOrd="0" presId="urn:microsoft.com/office/officeart/2005/8/layout/hList1"/>
    <dgm:cxn modelId="{9399739A-5BAE-4426-8543-A246D1A55668}" type="presParOf" srcId="{DE22D330-152D-4EFD-BA9D-0D5808A7103E}" destId="{E7FB4D2C-153D-49FD-B68D-84D52465CCCC}" srcOrd="0" destOrd="0" presId="urn:microsoft.com/office/officeart/2005/8/layout/hList1"/>
    <dgm:cxn modelId="{7BE1A915-57F0-4278-B1D4-0466AF537AFA}" type="presParOf" srcId="{DE22D330-152D-4EFD-BA9D-0D5808A7103E}" destId="{BDBA29CC-F7DF-4BCD-BE85-66F132926FD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2F7435-8F44-472E-AB23-18FEB40B3A4E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BEE189-FED8-4A46-A480-3C4BE38DC388}">
      <dgm:prSet phldrT="[Text]" custT="1"/>
      <dgm:spPr/>
      <dgm:t>
        <a:bodyPr/>
        <a:lstStyle/>
        <a:p>
          <a:r>
            <a:rPr lang="en-US" sz="3200" b="1" dirty="0" smtClean="0"/>
            <a:t>Preoperative Care</a:t>
          </a:r>
          <a:endParaRPr lang="en-US" sz="3200" b="1" dirty="0"/>
        </a:p>
      </dgm:t>
    </dgm:pt>
    <dgm:pt modelId="{7156F1C5-E453-4A37-890A-9582D6285B9C}" type="parTrans" cxnId="{27D4CD04-1ABA-4195-8CA0-64E3BAD10114}">
      <dgm:prSet/>
      <dgm:spPr/>
      <dgm:t>
        <a:bodyPr/>
        <a:lstStyle/>
        <a:p>
          <a:endParaRPr lang="en-US"/>
        </a:p>
      </dgm:t>
    </dgm:pt>
    <dgm:pt modelId="{5917A603-519E-453D-881F-23DB828AD609}" type="sibTrans" cxnId="{27D4CD04-1ABA-4195-8CA0-64E3BAD10114}">
      <dgm:prSet/>
      <dgm:spPr/>
      <dgm:t>
        <a:bodyPr/>
        <a:lstStyle/>
        <a:p>
          <a:endParaRPr lang="en-US"/>
        </a:p>
      </dgm:t>
    </dgm:pt>
    <dgm:pt modelId="{998E351B-793D-4734-8D88-FC46D8CD5952}">
      <dgm:prSet phldrT="[Text]"/>
      <dgm:spPr/>
      <dgm:t>
        <a:bodyPr/>
        <a:lstStyle/>
        <a:p>
          <a:r>
            <a:rPr lang="en-US" dirty="0" smtClean="0"/>
            <a:t>Physical and psychological preparation</a:t>
          </a:r>
          <a:endParaRPr lang="en-US" dirty="0"/>
        </a:p>
      </dgm:t>
    </dgm:pt>
    <dgm:pt modelId="{FA0BB7C9-C5B2-4799-835B-3258D52338E7}" type="parTrans" cxnId="{7C8E74C0-D1BB-42A5-8E82-81749EF8348D}">
      <dgm:prSet/>
      <dgm:spPr/>
      <dgm:t>
        <a:bodyPr/>
        <a:lstStyle/>
        <a:p>
          <a:endParaRPr lang="en-US"/>
        </a:p>
      </dgm:t>
    </dgm:pt>
    <dgm:pt modelId="{8A2C1E91-5A84-4E46-A8C4-6750D05B37AE}" type="sibTrans" cxnId="{7C8E74C0-D1BB-42A5-8E82-81749EF8348D}">
      <dgm:prSet/>
      <dgm:spPr/>
      <dgm:t>
        <a:bodyPr/>
        <a:lstStyle/>
        <a:p>
          <a:endParaRPr lang="en-US"/>
        </a:p>
      </dgm:t>
    </dgm:pt>
    <dgm:pt modelId="{6B84E13D-C320-41C3-A8E5-2C4D0CE6E4D3}">
      <dgm:prSet phldrT="[Text]"/>
      <dgm:spPr/>
      <dgm:t>
        <a:bodyPr/>
        <a:lstStyle/>
        <a:p>
          <a:r>
            <a:rPr lang="en-US" dirty="0" smtClean="0"/>
            <a:t>Tasks may include:</a:t>
          </a:r>
          <a:endParaRPr lang="en-US" dirty="0"/>
        </a:p>
      </dgm:t>
    </dgm:pt>
    <dgm:pt modelId="{3743123A-4FDF-4FFB-8402-178A4DB8DA83}" type="parTrans" cxnId="{043DCA66-14C1-498B-9D31-058908CD176F}">
      <dgm:prSet/>
      <dgm:spPr/>
      <dgm:t>
        <a:bodyPr/>
        <a:lstStyle/>
        <a:p>
          <a:endParaRPr lang="en-US"/>
        </a:p>
      </dgm:t>
    </dgm:pt>
    <dgm:pt modelId="{D48BF971-22BD-4C3E-A4C9-C4A33D6A48CD}" type="sibTrans" cxnId="{043DCA66-14C1-498B-9D31-058908CD176F}">
      <dgm:prSet/>
      <dgm:spPr/>
      <dgm:t>
        <a:bodyPr/>
        <a:lstStyle/>
        <a:p>
          <a:endParaRPr lang="en-US"/>
        </a:p>
      </dgm:t>
    </dgm:pt>
    <dgm:pt modelId="{15A10233-600E-40A8-BBAC-B7093346BF7E}">
      <dgm:prSet phldrT="[Text]" custT="1"/>
      <dgm:spPr/>
      <dgm:t>
        <a:bodyPr/>
        <a:lstStyle/>
        <a:p>
          <a:r>
            <a:rPr lang="en-US" sz="3200" b="1" dirty="0" smtClean="0"/>
            <a:t>Postoperative Care</a:t>
          </a:r>
          <a:endParaRPr lang="en-US" sz="3200" b="1" dirty="0"/>
        </a:p>
      </dgm:t>
    </dgm:pt>
    <dgm:pt modelId="{BFDB8EB8-0C45-41BD-8C4E-BCEAFB11A871}" type="parTrans" cxnId="{16EF576A-E216-4B80-AE24-8AF7D3C28E69}">
      <dgm:prSet/>
      <dgm:spPr/>
      <dgm:t>
        <a:bodyPr/>
        <a:lstStyle/>
        <a:p>
          <a:endParaRPr lang="en-US"/>
        </a:p>
      </dgm:t>
    </dgm:pt>
    <dgm:pt modelId="{20EFBDF4-C670-4865-AB4E-B4EF5A617F27}" type="sibTrans" cxnId="{16EF576A-E216-4B80-AE24-8AF7D3C28E69}">
      <dgm:prSet/>
      <dgm:spPr/>
      <dgm:t>
        <a:bodyPr/>
        <a:lstStyle/>
        <a:p>
          <a:endParaRPr lang="en-US"/>
        </a:p>
      </dgm:t>
    </dgm:pt>
    <dgm:pt modelId="{C9FA8518-C3A2-4A28-942B-088F94F488D5}">
      <dgm:prSet phldrT="[Text]"/>
      <dgm:spPr/>
      <dgm:t>
        <a:bodyPr/>
        <a:lstStyle/>
        <a:p>
          <a:r>
            <a:rPr lang="en-US" dirty="0" smtClean="0"/>
            <a:t>Goal: prevent infections and promote healing</a:t>
          </a:r>
          <a:endParaRPr lang="en-US" dirty="0"/>
        </a:p>
      </dgm:t>
    </dgm:pt>
    <dgm:pt modelId="{A9F63B0C-72A3-4B2C-93FE-03603FF47856}" type="parTrans" cxnId="{C817F534-00FE-456F-B5AA-F093436D3034}">
      <dgm:prSet/>
      <dgm:spPr/>
      <dgm:t>
        <a:bodyPr/>
        <a:lstStyle/>
        <a:p>
          <a:endParaRPr lang="en-US"/>
        </a:p>
      </dgm:t>
    </dgm:pt>
    <dgm:pt modelId="{0F67DAC3-35D1-49D4-BE06-0CB07C23270F}" type="sibTrans" cxnId="{C817F534-00FE-456F-B5AA-F093436D3034}">
      <dgm:prSet/>
      <dgm:spPr/>
      <dgm:t>
        <a:bodyPr/>
        <a:lstStyle/>
        <a:p>
          <a:endParaRPr lang="en-US"/>
        </a:p>
      </dgm:t>
    </dgm:pt>
    <dgm:pt modelId="{3FD351D1-BEEE-476D-8D2F-2B3D2DF07A9C}">
      <dgm:prSet phldrT="[Text]"/>
      <dgm:spPr/>
      <dgm:t>
        <a:bodyPr/>
        <a:lstStyle/>
        <a:p>
          <a:r>
            <a:rPr lang="en-US" dirty="0" smtClean="0"/>
            <a:t>Tasks may include:</a:t>
          </a:r>
          <a:endParaRPr lang="en-US" dirty="0"/>
        </a:p>
      </dgm:t>
    </dgm:pt>
    <dgm:pt modelId="{C57B1AAC-9FFA-4C88-87A2-3529E87B9A48}" type="parTrans" cxnId="{FA757E3D-0A83-41A8-904A-B27C47264927}">
      <dgm:prSet/>
      <dgm:spPr/>
      <dgm:t>
        <a:bodyPr/>
        <a:lstStyle/>
        <a:p>
          <a:endParaRPr lang="en-US"/>
        </a:p>
      </dgm:t>
    </dgm:pt>
    <dgm:pt modelId="{3726233C-0BDD-4CE7-89E4-70BC0789E18D}" type="sibTrans" cxnId="{FA757E3D-0A83-41A8-904A-B27C47264927}">
      <dgm:prSet/>
      <dgm:spPr/>
      <dgm:t>
        <a:bodyPr/>
        <a:lstStyle/>
        <a:p>
          <a:endParaRPr lang="en-US"/>
        </a:p>
      </dgm:t>
    </dgm:pt>
    <dgm:pt modelId="{2ACB47A3-31CC-497D-A0FC-3C2F9DD43FCB}">
      <dgm:prSet phldrT="[Text]"/>
      <dgm:spPr/>
      <dgm:t>
        <a:bodyPr/>
        <a:lstStyle/>
        <a:p>
          <a:r>
            <a:rPr lang="en-US" dirty="0" smtClean="0"/>
            <a:t>Follow NPO orders</a:t>
          </a:r>
          <a:endParaRPr lang="en-US" dirty="0"/>
        </a:p>
      </dgm:t>
    </dgm:pt>
    <dgm:pt modelId="{2A230E88-F60D-4A57-B759-00CD90FAAB50}" type="parTrans" cxnId="{A48AC88F-9A48-4453-BE43-2525D47AC79C}">
      <dgm:prSet/>
      <dgm:spPr/>
      <dgm:t>
        <a:bodyPr/>
        <a:lstStyle/>
        <a:p>
          <a:endParaRPr lang="en-US"/>
        </a:p>
      </dgm:t>
    </dgm:pt>
    <dgm:pt modelId="{1316C2E0-0F75-4F0F-BDC7-CE92E04FBF12}" type="sibTrans" cxnId="{A48AC88F-9A48-4453-BE43-2525D47AC79C}">
      <dgm:prSet/>
      <dgm:spPr/>
      <dgm:t>
        <a:bodyPr/>
        <a:lstStyle/>
        <a:p>
          <a:endParaRPr lang="en-US"/>
        </a:p>
      </dgm:t>
    </dgm:pt>
    <dgm:pt modelId="{2EE01D80-5C96-4F18-93D4-0BD8DA2D51BE}">
      <dgm:prSet phldrT="[Text]"/>
      <dgm:spPr/>
      <dgm:t>
        <a:bodyPr/>
        <a:lstStyle/>
        <a:p>
          <a:r>
            <a:rPr lang="en-US" dirty="0" smtClean="0"/>
            <a:t>Assist to bathroom</a:t>
          </a:r>
          <a:endParaRPr lang="en-US" dirty="0"/>
        </a:p>
      </dgm:t>
    </dgm:pt>
    <dgm:pt modelId="{A5C3A96B-3C7F-474F-8095-8635991BF67E}" type="parTrans" cxnId="{D3D112FD-980D-4390-B540-AA10B204FC34}">
      <dgm:prSet/>
      <dgm:spPr/>
      <dgm:t>
        <a:bodyPr/>
        <a:lstStyle/>
        <a:p>
          <a:endParaRPr lang="en-US"/>
        </a:p>
      </dgm:t>
    </dgm:pt>
    <dgm:pt modelId="{EB3A40C2-E4B8-40A3-AAD5-8A4B0C39FBBC}" type="sibTrans" cxnId="{D3D112FD-980D-4390-B540-AA10B204FC34}">
      <dgm:prSet/>
      <dgm:spPr/>
      <dgm:t>
        <a:bodyPr/>
        <a:lstStyle/>
        <a:p>
          <a:endParaRPr lang="en-US"/>
        </a:p>
      </dgm:t>
    </dgm:pt>
    <dgm:pt modelId="{8C7C37A2-3FE4-4A01-9609-352F16D7DCBC}">
      <dgm:prSet phldrT="[Text]"/>
      <dgm:spPr/>
      <dgm:t>
        <a:bodyPr/>
        <a:lstStyle/>
        <a:p>
          <a:r>
            <a:rPr lang="en-US" dirty="0" smtClean="0"/>
            <a:t>Call light within reach</a:t>
          </a:r>
          <a:endParaRPr lang="en-US" dirty="0"/>
        </a:p>
      </dgm:t>
    </dgm:pt>
    <dgm:pt modelId="{6971D08F-8E42-4750-9B6F-C35EB52E0833}" type="parTrans" cxnId="{E2B10536-A824-4748-AC04-20FC5512BBC1}">
      <dgm:prSet/>
      <dgm:spPr/>
      <dgm:t>
        <a:bodyPr/>
        <a:lstStyle/>
        <a:p>
          <a:endParaRPr lang="en-US"/>
        </a:p>
      </dgm:t>
    </dgm:pt>
    <dgm:pt modelId="{E7009545-D3DB-4A0F-96FA-115F1C69A1CE}" type="sibTrans" cxnId="{E2B10536-A824-4748-AC04-20FC5512BBC1}">
      <dgm:prSet/>
      <dgm:spPr/>
      <dgm:t>
        <a:bodyPr/>
        <a:lstStyle/>
        <a:p>
          <a:endParaRPr lang="en-US"/>
        </a:p>
      </dgm:t>
    </dgm:pt>
    <dgm:pt modelId="{F79CB5C7-4EFA-45BB-BE37-A85C5615D44B}">
      <dgm:prSet phldrT="[Text]"/>
      <dgm:spPr/>
      <dgm:t>
        <a:bodyPr/>
        <a:lstStyle/>
        <a:p>
          <a:r>
            <a:rPr lang="en-US" dirty="0" smtClean="0"/>
            <a:t>Vital signs</a:t>
          </a:r>
          <a:endParaRPr lang="en-US" dirty="0"/>
        </a:p>
      </dgm:t>
    </dgm:pt>
    <dgm:pt modelId="{70A9BE26-BE50-4822-A20C-8D25CC178A5F}" type="parTrans" cxnId="{70A9B853-2FA7-4601-B55C-A09C1F4E7A93}">
      <dgm:prSet/>
      <dgm:spPr/>
      <dgm:t>
        <a:bodyPr/>
        <a:lstStyle/>
        <a:p>
          <a:endParaRPr lang="en-US"/>
        </a:p>
      </dgm:t>
    </dgm:pt>
    <dgm:pt modelId="{5FA03FBF-A1E1-4BD1-879D-0CF16A2BD8F1}" type="sibTrans" cxnId="{70A9B853-2FA7-4601-B55C-A09C1F4E7A93}">
      <dgm:prSet/>
      <dgm:spPr/>
      <dgm:t>
        <a:bodyPr/>
        <a:lstStyle/>
        <a:p>
          <a:endParaRPr lang="en-US"/>
        </a:p>
      </dgm:t>
    </dgm:pt>
    <dgm:pt modelId="{DB0DFA4F-105D-487A-9FA8-94B03680AF9D}">
      <dgm:prSet phldrT="[Text]"/>
      <dgm:spPr/>
      <dgm:t>
        <a:bodyPr/>
        <a:lstStyle/>
        <a:p>
          <a:r>
            <a:rPr lang="en-US" dirty="0" smtClean="0"/>
            <a:t>Remove personal items</a:t>
          </a:r>
          <a:endParaRPr lang="en-US" dirty="0"/>
        </a:p>
      </dgm:t>
    </dgm:pt>
    <dgm:pt modelId="{CC30CE00-006B-429B-96EB-9369834AB270}" type="parTrans" cxnId="{940D0CCE-E4E7-4763-BB4D-9D14EEDAA530}">
      <dgm:prSet/>
      <dgm:spPr/>
      <dgm:t>
        <a:bodyPr/>
        <a:lstStyle/>
        <a:p>
          <a:endParaRPr lang="en-US"/>
        </a:p>
      </dgm:t>
    </dgm:pt>
    <dgm:pt modelId="{859C201E-929C-4133-B0A9-E6D24B1DAA49}" type="sibTrans" cxnId="{940D0CCE-E4E7-4763-BB4D-9D14EEDAA530}">
      <dgm:prSet/>
      <dgm:spPr/>
      <dgm:t>
        <a:bodyPr/>
        <a:lstStyle/>
        <a:p>
          <a:endParaRPr lang="en-US"/>
        </a:p>
      </dgm:t>
    </dgm:pt>
    <dgm:pt modelId="{BA650BD7-7859-46CF-AE18-C3AE2D75383B}">
      <dgm:prSet phldrT="[Text]"/>
      <dgm:spPr/>
      <dgm:t>
        <a:bodyPr/>
        <a:lstStyle/>
        <a:p>
          <a:r>
            <a:rPr lang="en-US" dirty="0" smtClean="0"/>
            <a:t>Gown, if required</a:t>
          </a:r>
          <a:endParaRPr lang="en-US" dirty="0"/>
        </a:p>
      </dgm:t>
    </dgm:pt>
    <dgm:pt modelId="{2D0501DC-2267-4101-9932-9979E54C62BC}" type="parTrans" cxnId="{4A7DE1B3-9697-494F-A329-BEBD5403315C}">
      <dgm:prSet/>
      <dgm:spPr/>
      <dgm:t>
        <a:bodyPr/>
        <a:lstStyle/>
        <a:p>
          <a:endParaRPr lang="en-US"/>
        </a:p>
      </dgm:t>
    </dgm:pt>
    <dgm:pt modelId="{5657A376-C4C5-4880-96B8-A716C026BB70}" type="sibTrans" cxnId="{4A7DE1B3-9697-494F-A329-BEBD5403315C}">
      <dgm:prSet/>
      <dgm:spPr/>
      <dgm:t>
        <a:bodyPr/>
        <a:lstStyle/>
        <a:p>
          <a:endParaRPr lang="en-US"/>
        </a:p>
      </dgm:t>
    </dgm:pt>
    <dgm:pt modelId="{BF5D3550-3032-4086-B048-8A5DBD9854F1}">
      <dgm:prSet phldrT="[Text]"/>
      <dgm:spPr/>
      <dgm:t>
        <a:bodyPr/>
        <a:lstStyle/>
        <a:p>
          <a:r>
            <a:rPr lang="en-US" dirty="0" smtClean="0"/>
            <a:t>ID bracelet</a:t>
          </a:r>
          <a:endParaRPr lang="en-US" dirty="0"/>
        </a:p>
      </dgm:t>
    </dgm:pt>
    <dgm:pt modelId="{9204594D-FC9E-403C-9A93-89E001FBC60F}" type="parTrans" cxnId="{08E25F33-29FA-4B13-AFA0-0651EDB7CB56}">
      <dgm:prSet/>
      <dgm:spPr/>
      <dgm:t>
        <a:bodyPr/>
        <a:lstStyle/>
        <a:p>
          <a:endParaRPr lang="en-US"/>
        </a:p>
      </dgm:t>
    </dgm:pt>
    <dgm:pt modelId="{CE8CB5F0-BC00-49FE-A1E8-DAE4695BC53D}" type="sibTrans" cxnId="{08E25F33-29FA-4B13-AFA0-0651EDB7CB56}">
      <dgm:prSet/>
      <dgm:spPr/>
      <dgm:t>
        <a:bodyPr/>
        <a:lstStyle/>
        <a:p>
          <a:endParaRPr lang="en-US"/>
        </a:p>
      </dgm:t>
    </dgm:pt>
    <dgm:pt modelId="{789C8D5C-FECB-48D6-82FC-27A2E4B39888}">
      <dgm:prSet phldrT="[Text]"/>
      <dgm:spPr/>
      <dgm:t>
        <a:bodyPr/>
        <a:lstStyle/>
        <a:p>
          <a:r>
            <a:rPr lang="en-US" dirty="0" smtClean="0"/>
            <a:t>Return personal items</a:t>
          </a:r>
          <a:endParaRPr lang="en-US" dirty="0"/>
        </a:p>
      </dgm:t>
    </dgm:pt>
    <dgm:pt modelId="{C4487FAE-E12F-4455-9C3B-A89B3FB61F46}" type="parTrans" cxnId="{980E38AA-9D35-46BE-837F-B8CEFEDA0C6A}">
      <dgm:prSet/>
      <dgm:spPr/>
      <dgm:t>
        <a:bodyPr/>
        <a:lstStyle/>
        <a:p>
          <a:endParaRPr lang="en-US"/>
        </a:p>
      </dgm:t>
    </dgm:pt>
    <dgm:pt modelId="{0490AF92-1BCF-4FA6-BC43-D35956B90985}" type="sibTrans" cxnId="{980E38AA-9D35-46BE-837F-B8CEFEDA0C6A}">
      <dgm:prSet/>
      <dgm:spPr/>
      <dgm:t>
        <a:bodyPr/>
        <a:lstStyle/>
        <a:p>
          <a:endParaRPr lang="en-US"/>
        </a:p>
      </dgm:t>
    </dgm:pt>
    <dgm:pt modelId="{30C36EE5-0F06-46FD-8DD8-621C5906FE73}">
      <dgm:prSet phldrT="[Text]"/>
      <dgm:spPr/>
      <dgm:t>
        <a:bodyPr/>
        <a:lstStyle/>
        <a:p>
          <a:r>
            <a:rPr lang="en-US" dirty="0" smtClean="0"/>
            <a:t>Vital signs</a:t>
          </a:r>
          <a:endParaRPr lang="en-US" dirty="0"/>
        </a:p>
      </dgm:t>
    </dgm:pt>
    <dgm:pt modelId="{137B62AE-21A0-4074-BA1E-49F0585AA56B}" type="parTrans" cxnId="{CA22D18B-C2FE-424F-B07E-CC8DFB0B9691}">
      <dgm:prSet/>
      <dgm:spPr/>
      <dgm:t>
        <a:bodyPr/>
        <a:lstStyle/>
        <a:p>
          <a:endParaRPr lang="en-US"/>
        </a:p>
      </dgm:t>
    </dgm:pt>
    <dgm:pt modelId="{64A9ECFB-8D87-429E-8FD5-90E9E99B44A9}" type="sibTrans" cxnId="{CA22D18B-C2FE-424F-B07E-CC8DFB0B9691}">
      <dgm:prSet/>
      <dgm:spPr/>
      <dgm:t>
        <a:bodyPr/>
        <a:lstStyle/>
        <a:p>
          <a:endParaRPr lang="en-US"/>
        </a:p>
      </dgm:t>
    </dgm:pt>
    <dgm:pt modelId="{34C403F5-D3D8-430F-B508-3C0AC65DF5D7}">
      <dgm:prSet phldrT="[Text]"/>
      <dgm:spPr/>
      <dgm:t>
        <a:bodyPr/>
        <a:lstStyle/>
        <a:p>
          <a:r>
            <a:rPr lang="en-US" dirty="0" smtClean="0"/>
            <a:t>Reposition</a:t>
          </a:r>
          <a:endParaRPr lang="en-US" dirty="0"/>
        </a:p>
      </dgm:t>
    </dgm:pt>
    <dgm:pt modelId="{85325877-63F6-4EA2-B5BF-D9A64554B397}" type="parTrans" cxnId="{4687E593-107F-4561-A257-FA015B980504}">
      <dgm:prSet/>
      <dgm:spPr/>
      <dgm:t>
        <a:bodyPr/>
        <a:lstStyle/>
        <a:p>
          <a:endParaRPr lang="en-US"/>
        </a:p>
      </dgm:t>
    </dgm:pt>
    <dgm:pt modelId="{B810D823-6F03-4BCC-9E97-CFAD3A100C4E}" type="sibTrans" cxnId="{4687E593-107F-4561-A257-FA015B980504}">
      <dgm:prSet/>
      <dgm:spPr/>
      <dgm:t>
        <a:bodyPr/>
        <a:lstStyle/>
        <a:p>
          <a:endParaRPr lang="en-US"/>
        </a:p>
      </dgm:t>
    </dgm:pt>
    <dgm:pt modelId="{793AEC7C-7B12-4B32-B6CC-EE8B31A0526D}">
      <dgm:prSet phldrT="[Text]"/>
      <dgm:spPr/>
      <dgm:t>
        <a:bodyPr/>
        <a:lstStyle/>
        <a:p>
          <a:r>
            <a:rPr lang="en-US" dirty="0" smtClean="0"/>
            <a:t>Assist with deep breathing and coughing exercises</a:t>
          </a:r>
          <a:endParaRPr lang="en-US" dirty="0"/>
        </a:p>
      </dgm:t>
    </dgm:pt>
    <dgm:pt modelId="{2DAA9793-56E6-464D-A76B-179CABFEC3D2}" type="parTrans" cxnId="{D467CA2C-EE1A-491D-8A7D-CF23CE42A7FC}">
      <dgm:prSet/>
      <dgm:spPr/>
      <dgm:t>
        <a:bodyPr/>
        <a:lstStyle/>
        <a:p>
          <a:endParaRPr lang="en-US"/>
        </a:p>
      </dgm:t>
    </dgm:pt>
    <dgm:pt modelId="{17BDA199-87F5-4C58-B155-4ADC0447DA89}" type="sibTrans" cxnId="{D467CA2C-EE1A-491D-8A7D-CF23CE42A7FC}">
      <dgm:prSet/>
      <dgm:spPr/>
      <dgm:t>
        <a:bodyPr/>
        <a:lstStyle/>
        <a:p>
          <a:endParaRPr lang="en-US"/>
        </a:p>
      </dgm:t>
    </dgm:pt>
    <dgm:pt modelId="{A654AA0D-ED75-4FAD-BBF5-534BCE605EF2}">
      <dgm:prSet phldrT="[Text]"/>
      <dgm:spPr/>
      <dgm:t>
        <a:bodyPr/>
        <a:lstStyle/>
        <a:p>
          <a:r>
            <a:rPr lang="en-US" dirty="0" smtClean="0"/>
            <a:t>Apply anti-embolic hose or compression devices</a:t>
          </a:r>
          <a:endParaRPr lang="en-US" dirty="0"/>
        </a:p>
      </dgm:t>
    </dgm:pt>
    <dgm:pt modelId="{29A01E40-E6BB-48D0-BAF1-F67996552093}" type="parTrans" cxnId="{C2843614-E1FE-491B-8933-A0EA8C90626A}">
      <dgm:prSet/>
      <dgm:spPr/>
      <dgm:t>
        <a:bodyPr/>
        <a:lstStyle/>
        <a:p>
          <a:endParaRPr lang="en-US"/>
        </a:p>
      </dgm:t>
    </dgm:pt>
    <dgm:pt modelId="{E06E8789-C2F9-412E-9AA2-3988BB8AC42D}" type="sibTrans" cxnId="{C2843614-E1FE-491B-8933-A0EA8C90626A}">
      <dgm:prSet/>
      <dgm:spPr/>
      <dgm:t>
        <a:bodyPr/>
        <a:lstStyle/>
        <a:p>
          <a:endParaRPr lang="en-US"/>
        </a:p>
      </dgm:t>
    </dgm:pt>
    <dgm:pt modelId="{5BE98B0F-F57D-4434-BE12-65485AD4C71E}">
      <dgm:prSet phldrT="[Text]"/>
      <dgm:spPr/>
      <dgm:t>
        <a:bodyPr/>
        <a:lstStyle/>
        <a:p>
          <a:r>
            <a:rPr lang="en-US" dirty="0" smtClean="0"/>
            <a:t>Monitor surgical drains</a:t>
          </a:r>
          <a:endParaRPr lang="en-US" dirty="0"/>
        </a:p>
      </dgm:t>
    </dgm:pt>
    <dgm:pt modelId="{18CB0A94-5BDB-4D2E-A953-738C9BF7559E}" type="parTrans" cxnId="{99679D13-42F2-46B6-BF39-3B646DA51510}">
      <dgm:prSet/>
      <dgm:spPr/>
      <dgm:t>
        <a:bodyPr/>
        <a:lstStyle/>
        <a:p>
          <a:endParaRPr lang="en-US"/>
        </a:p>
      </dgm:t>
    </dgm:pt>
    <dgm:pt modelId="{61BA5CF0-CF6E-44C5-B17A-9B50D5014BDA}" type="sibTrans" cxnId="{99679D13-42F2-46B6-BF39-3B646DA51510}">
      <dgm:prSet/>
      <dgm:spPr/>
      <dgm:t>
        <a:bodyPr/>
        <a:lstStyle/>
        <a:p>
          <a:endParaRPr lang="en-US"/>
        </a:p>
      </dgm:t>
    </dgm:pt>
    <dgm:pt modelId="{5954F29E-7878-470B-AF3D-B1E1585359B8}">
      <dgm:prSet phldrT="[Text]"/>
      <dgm:spPr/>
      <dgm:t>
        <a:bodyPr/>
        <a:lstStyle/>
        <a:p>
          <a:r>
            <a:rPr lang="en-US" dirty="0" smtClean="0"/>
            <a:t>Assist with elimination</a:t>
          </a:r>
          <a:endParaRPr lang="en-US" dirty="0"/>
        </a:p>
      </dgm:t>
    </dgm:pt>
    <dgm:pt modelId="{0EB852CE-3319-43A9-BFB7-4846F62F711C}" type="parTrans" cxnId="{C5ACA78A-1332-4E6B-BBD0-5F1DCD25EFA0}">
      <dgm:prSet/>
      <dgm:spPr/>
      <dgm:t>
        <a:bodyPr/>
        <a:lstStyle/>
        <a:p>
          <a:endParaRPr lang="en-US"/>
        </a:p>
      </dgm:t>
    </dgm:pt>
    <dgm:pt modelId="{758FBF9E-1211-4151-929F-1D679DFE4F84}" type="sibTrans" cxnId="{C5ACA78A-1332-4E6B-BBD0-5F1DCD25EFA0}">
      <dgm:prSet/>
      <dgm:spPr/>
      <dgm:t>
        <a:bodyPr/>
        <a:lstStyle/>
        <a:p>
          <a:endParaRPr lang="en-US"/>
        </a:p>
      </dgm:t>
    </dgm:pt>
    <dgm:pt modelId="{D6BD65EB-8E64-4CB5-B942-8FE44B0A9D2A}">
      <dgm:prSet phldrT="[Text]"/>
      <dgm:spPr/>
      <dgm:t>
        <a:bodyPr/>
        <a:lstStyle/>
        <a:p>
          <a:r>
            <a:rPr lang="en-US" dirty="0" smtClean="0"/>
            <a:t>Assist with ambulation as ordered</a:t>
          </a:r>
          <a:endParaRPr lang="en-US" dirty="0"/>
        </a:p>
      </dgm:t>
    </dgm:pt>
    <dgm:pt modelId="{CAFB08EF-5532-4616-86C4-956B1FA2F71C}" type="parTrans" cxnId="{1D353A16-D634-4D0A-9B57-EA55EDF6E9A0}">
      <dgm:prSet/>
      <dgm:spPr/>
      <dgm:t>
        <a:bodyPr/>
        <a:lstStyle/>
        <a:p>
          <a:endParaRPr lang="en-US"/>
        </a:p>
      </dgm:t>
    </dgm:pt>
    <dgm:pt modelId="{99C678DE-EB80-4CAE-A2B7-CCF4BE4B43B2}" type="sibTrans" cxnId="{1D353A16-D634-4D0A-9B57-EA55EDF6E9A0}">
      <dgm:prSet/>
      <dgm:spPr/>
      <dgm:t>
        <a:bodyPr/>
        <a:lstStyle/>
        <a:p>
          <a:endParaRPr lang="en-US"/>
        </a:p>
      </dgm:t>
    </dgm:pt>
    <dgm:pt modelId="{898CFDDF-6A77-4140-AE44-AF7FC0B83C1E}" type="pres">
      <dgm:prSet presAssocID="{E62F7435-8F44-472E-AB23-18FEB40B3A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C24CD7-1AA4-4FA7-9B82-BD835E50BE58}" type="pres">
      <dgm:prSet presAssocID="{5CBEE189-FED8-4A46-A480-3C4BE38DC388}" presName="compositeNode" presStyleCnt="0">
        <dgm:presLayoutVars>
          <dgm:bulletEnabled val="1"/>
        </dgm:presLayoutVars>
      </dgm:prSet>
      <dgm:spPr/>
    </dgm:pt>
    <dgm:pt modelId="{74B6CB9E-4F1E-4E5C-8021-D3413E8B6192}" type="pres">
      <dgm:prSet presAssocID="{5CBEE189-FED8-4A46-A480-3C4BE38DC388}" presName="bgRect" presStyleLbl="node1" presStyleIdx="0" presStyleCnt="2"/>
      <dgm:spPr/>
      <dgm:t>
        <a:bodyPr/>
        <a:lstStyle/>
        <a:p>
          <a:endParaRPr lang="en-US"/>
        </a:p>
      </dgm:t>
    </dgm:pt>
    <dgm:pt modelId="{35B7B08F-46BA-4F74-983C-3EF29A39B587}" type="pres">
      <dgm:prSet presAssocID="{5CBEE189-FED8-4A46-A480-3C4BE38DC388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1F13F-8A92-4D9B-AB29-A00F5A2E0A0B}" type="pres">
      <dgm:prSet presAssocID="{5CBEE189-FED8-4A46-A480-3C4BE38DC388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95ECD5-A61F-494D-B840-52AE652E3A3D}" type="pres">
      <dgm:prSet presAssocID="{5917A603-519E-453D-881F-23DB828AD609}" presName="hSp" presStyleCnt="0"/>
      <dgm:spPr/>
    </dgm:pt>
    <dgm:pt modelId="{37AC011D-3069-4FFE-8320-E069D92864AD}" type="pres">
      <dgm:prSet presAssocID="{5917A603-519E-453D-881F-23DB828AD609}" presName="vProcSp" presStyleCnt="0"/>
      <dgm:spPr/>
    </dgm:pt>
    <dgm:pt modelId="{9726DEF1-61D4-4F8F-84B6-7357E1EC12FF}" type="pres">
      <dgm:prSet presAssocID="{5917A603-519E-453D-881F-23DB828AD609}" presName="vSp1" presStyleCnt="0"/>
      <dgm:spPr/>
    </dgm:pt>
    <dgm:pt modelId="{BDAC4B38-2626-4FE3-8B1C-89F9E29FBB5A}" type="pres">
      <dgm:prSet presAssocID="{5917A603-519E-453D-881F-23DB828AD609}" presName="simulatedConn" presStyleLbl="solidFgAcc1" presStyleIdx="0" presStyleCnt="1"/>
      <dgm:spPr/>
    </dgm:pt>
    <dgm:pt modelId="{EFFFAD07-1A31-4789-AB2B-033117709FC9}" type="pres">
      <dgm:prSet presAssocID="{5917A603-519E-453D-881F-23DB828AD609}" presName="vSp2" presStyleCnt="0"/>
      <dgm:spPr/>
    </dgm:pt>
    <dgm:pt modelId="{2CA8BDDA-7F1D-414F-9EB1-1DCC2DE2BF77}" type="pres">
      <dgm:prSet presAssocID="{5917A603-519E-453D-881F-23DB828AD609}" presName="sibTrans" presStyleCnt="0"/>
      <dgm:spPr/>
    </dgm:pt>
    <dgm:pt modelId="{5C416748-FED6-4FEA-91FE-23E7CA978854}" type="pres">
      <dgm:prSet presAssocID="{15A10233-600E-40A8-BBAC-B7093346BF7E}" presName="compositeNode" presStyleCnt="0">
        <dgm:presLayoutVars>
          <dgm:bulletEnabled val="1"/>
        </dgm:presLayoutVars>
      </dgm:prSet>
      <dgm:spPr/>
    </dgm:pt>
    <dgm:pt modelId="{EBEEA56E-1F25-4492-BF00-E8713611A8E4}" type="pres">
      <dgm:prSet presAssocID="{15A10233-600E-40A8-BBAC-B7093346BF7E}" presName="bgRect" presStyleLbl="node1" presStyleIdx="1" presStyleCnt="2"/>
      <dgm:spPr/>
      <dgm:t>
        <a:bodyPr/>
        <a:lstStyle/>
        <a:p>
          <a:endParaRPr lang="en-US"/>
        </a:p>
      </dgm:t>
    </dgm:pt>
    <dgm:pt modelId="{872E0850-0B8A-40A4-9731-5AA1D6C59891}" type="pres">
      <dgm:prSet presAssocID="{15A10233-600E-40A8-BBAC-B7093346BF7E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1EFA8-161F-490D-8D58-9B8436BD9AA2}" type="pres">
      <dgm:prSet presAssocID="{15A10233-600E-40A8-BBAC-B7093346BF7E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843614-E1FE-491B-8933-A0EA8C90626A}" srcId="{3FD351D1-BEEE-476D-8D2F-2B3D2DF07A9C}" destId="{A654AA0D-ED75-4FAD-BBF5-534BCE605EF2}" srcOrd="4" destOrd="0" parTransId="{29A01E40-E6BB-48D0-BAF1-F67996552093}" sibTransId="{E06E8789-C2F9-412E-9AA2-3988BB8AC42D}"/>
    <dgm:cxn modelId="{6AD86DCD-5849-4535-914B-93033B88B3C3}" type="presOf" srcId="{2ACB47A3-31CC-497D-A0FC-3C2F9DD43FCB}" destId="{3D61F13F-8A92-4D9B-AB29-A00F5A2E0A0B}" srcOrd="0" destOrd="2" presId="urn:microsoft.com/office/officeart/2005/8/layout/hProcess7"/>
    <dgm:cxn modelId="{74213A94-BF8A-4E4B-8F34-9DE61BC7C922}" type="presOf" srcId="{D6BD65EB-8E64-4CB5-B942-8FE44B0A9D2A}" destId="{D251EFA8-161F-490D-8D58-9B8436BD9AA2}" srcOrd="0" destOrd="9" presId="urn:microsoft.com/office/officeart/2005/8/layout/hProcess7"/>
    <dgm:cxn modelId="{7085C3B3-8557-4C38-9791-5E35134B0002}" type="presOf" srcId="{C9FA8518-C3A2-4A28-942B-088F94F488D5}" destId="{D251EFA8-161F-490D-8D58-9B8436BD9AA2}" srcOrd="0" destOrd="0" presId="urn:microsoft.com/office/officeart/2005/8/layout/hProcess7"/>
    <dgm:cxn modelId="{44E723F8-CCF7-4C87-81A6-C77A4B196DF6}" type="presOf" srcId="{998E351B-793D-4734-8D88-FC46D8CD5952}" destId="{3D61F13F-8A92-4D9B-AB29-A00F5A2E0A0B}" srcOrd="0" destOrd="0" presId="urn:microsoft.com/office/officeart/2005/8/layout/hProcess7"/>
    <dgm:cxn modelId="{83AA5905-71EF-4EDF-8BC6-84DFE6D42ED5}" type="presOf" srcId="{2EE01D80-5C96-4F18-93D4-0BD8DA2D51BE}" destId="{3D61F13F-8A92-4D9B-AB29-A00F5A2E0A0B}" srcOrd="0" destOrd="3" presId="urn:microsoft.com/office/officeart/2005/8/layout/hProcess7"/>
    <dgm:cxn modelId="{D7797AED-A988-4F08-B41E-16939CBB00D3}" type="presOf" srcId="{F79CB5C7-4EFA-45BB-BE37-A85C5615D44B}" destId="{3D61F13F-8A92-4D9B-AB29-A00F5A2E0A0B}" srcOrd="0" destOrd="5" presId="urn:microsoft.com/office/officeart/2005/8/layout/hProcess7"/>
    <dgm:cxn modelId="{D3D112FD-980D-4390-B540-AA10B204FC34}" srcId="{6B84E13D-C320-41C3-A8E5-2C4D0CE6E4D3}" destId="{2EE01D80-5C96-4F18-93D4-0BD8DA2D51BE}" srcOrd="1" destOrd="0" parTransId="{A5C3A96B-3C7F-474F-8095-8635991BF67E}" sibTransId="{EB3A40C2-E4B8-40A3-AAD5-8A4B0C39FBBC}"/>
    <dgm:cxn modelId="{27D4CD04-1ABA-4195-8CA0-64E3BAD10114}" srcId="{E62F7435-8F44-472E-AB23-18FEB40B3A4E}" destId="{5CBEE189-FED8-4A46-A480-3C4BE38DC388}" srcOrd="0" destOrd="0" parTransId="{7156F1C5-E453-4A37-890A-9582D6285B9C}" sibTransId="{5917A603-519E-453D-881F-23DB828AD609}"/>
    <dgm:cxn modelId="{7C8E74C0-D1BB-42A5-8E82-81749EF8348D}" srcId="{5CBEE189-FED8-4A46-A480-3C4BE38DC388}" destId="{998E351B-793D-4734-8D88-FC46D8CD5952}" srcOrd="0" destOrd="0" parTransId="{FA0BB7C9-C5B2-4799-835B-3258D52338E7}" sibTransId="{8A2C1E91-5A84-4E46-A8C4-6750D05B37AE}"/>
    <dgm:cxn modelId="{D467CA2C-EE1A-491D-8A7D-CF23CE42A7FC}" srcId="{3FD351D1-BEEE-476D-8D2F-2B3D2DF07A9C}" destId="{793AEC7C-7B12-4B32-B6CC-EE8B31A0526D}" srcOrd="3" destOrd="0" parTransId="{2DAA9793-56E6-464D-A76B-179CABFEC3D2}" sibTransId="{17BDA199-87F5-4C58-B155-4ADC0447DA89}"/>
    <dgm:cxn modelId="{C817F534-00FE-456F-B5AA-F093436D3034}" srcId="{15A10233-600E-40A8-BBAC-B7093346BF7E}" destId="{C9FA8518-C3A2-4A28-942B-088F94F488D5}" srcOrd="0" destOrd="0" parTransId="{A9F63B0C-72A3-4B2C-93FE-03603FF47856}" sibTransId="{0F67DAC3-35D1-49D4-BE06-0CB07C23270F}"/>
    <dgm:cxn modelId="{33821248-4B77-4571-B4D4-ED3D67134413}" type="presOf" srcId="{34C403F5-D3D8-430F-B508-3C0AC65DF5D7}" destId="{D251EFA8-161F-490D-8D58-9B8436BD9AA2}" srcOrd="0" destOrd="4" presId="urn:microsoft.com/office/officeart/2005/8/layout/hProcess7"/>
    <dgm:cxn modelId="{1D353A16-D634-4D0A-9B57-EA55EDF6E9A0}" srcId="{3FD351D1-BEEE-476D-8D2F-2B3D2DF07A9C}" destId="{D6BD65EB-8E64-4CB5-B942-8FE44B0A9D2A}" srcOrd="7" destOrd="0" parTransId="{CAFB08EF-5532-4616-86C4-956B1FA2F71C}" sibTransId="{99C678DE-EB80-4CAE-A2B7-CCF4BE4B43B2}"/>
    <dgm:cxn modelId="{971EC757-EB1D-40F1-A944-217B58CBC62A}" type="presOf" srcId="{793AEC7C-7B12-4B32-B6CC-EE8B31A0526D}" destId="{D251EFA8-161F-490D-8D58-9B8436BD9AA2}" srcOrd="0" destOrd="5" presId="urn:microsoft.com/office/officeart/2005/8/layout/hProcess7"/>
    <dgm:cxn modelId="{A2B6D338-F236-4559-8D71-AF1465319C63}" type="presOf" srcId="{8C7C37A2-3FE4-4A01-9609-352F16D7DCBC}" destId="{3D61F13F-8A92-4D9B-AB29-A00F5A2E0A0B}" srcOrd="0" destOrd="4" presId="urn:microsoft.com/office/officeart/2005/8/layout/hProcess7"/>
    <dgm:cxn modelId="{FA757E3D-0A83-41A8-904A-B27C47264927}" srcId="{15A10233-600E-40A8-BBAC-B7093346BF7E}" destId="{3FD351D1-BEEE-476D-8D2F-2B3D2DF07A9C}" srcOrd="1" destOrd="0" parTransId="{C57B1AAC-9FFA-4C88-87A2-3529E87B9A48}" sibTransId="{3726233C-0BDD-4CE7-89E4-70BC0789E18D}"/>
    <dgm:cxn modelId="{4687E593-107F-4561-A257-FA015B980504}" srcId="{3FD351D1-BEEE-476D-8D2F-2B3D2DF07A9C}" destId="{34C403F5-D3D8-430F-B508-3C0AC65DF5D7}" srcOrd="2" destOrd="0" parTransId="{85325877-63F6-4EA2-B5BF-D9A64554B397}" sibTransId="{B810D823-6F03-4BCC-9E97-CFAD3A100C4E}"/>
    <dgm:cxn modelId="{038BBD6A-AC76-47C3-8C53-50B6BF401E9D}" type="presOf" srcId="{5954F29E-7878-470B-AF3D-B1E1585359B8}" destId="{D251EFA8-161F-490D-8D58-9B8436BD9AA2}" srcOrd="0" destOrd="8" presId="urn:microsoft.com/office/officeart/2005/8/layout/hProcess7"/>
    <dgm:cxn modelId="{A48AC88F-9A48-4453-BE43-2525D47AC79C}" srcId="{6B84E13D-C320-41C3-A8E5-2C4D0CE6E4D3}" destId="{2ACB47A3-31CC-497D-A0FC-3C2F9DD43FCB}" srcOrd="0" destOrd="0" parTransId="{2A230E88-F60D-4A57-B759-00CD90FAAB50}" sibTransId="{1316C2E0-0F75-4F0F-BDC7-CE92E04FBF12}"/>
    <dgm:cxn modelId="{79126EFD-9E4A-47D2-B666-3933AAE09EB6}" type="presOf" srcId="{A654AA0D-ED75-4FAD-BBF5-534BCE605EF2}" destId="{D251EFA8-161F-490D-8D58-9B8436BD9AA2}" srcOrd="0" destOrd="6" presId="urn:microsoft.com/office/officeart/2005/8/layout/hProcess7"/>
    <dgm:cxn modelId="{4A7DE1B3-9697-494F-A329-BEBD5403315C}" srcId="{6B84E13D-C320-41C3-A8E5-2C4D0CE6E4D3}" destId="{BA650BD7-7859-46CF-AE18-C3AE2D75383B}" srcOrd="5" destOrd="0" parTransId="{2D0501DC-2267-4101-9932-9979E54C62BC}" sibTransId="{5657A376-C4C5-4880-96B8-A716C026BB70}"/>
    <dgm:cxn modelId="{16EF576A-E216-4B80-AE24-8AF7D3C28E69}" srcId="{E62F7435-8F44-472E-AB23-18FEB40B3A4E}" destId="{15A10233-600E-40A8-BBAC-B7093346BF7E}" srcOrd="1" destOrd="0" parTransId="{BFDB8EB8-0C45-41BD-8C4E-BCEAFB11A871}" sibTransId="{20EFBDF4-C670-4865-AB4E-B4EF5A617F27}"/>
    <dgm:cxn modelId="{93962111-10ED-4C19-916F-B7E8459268AD}" type="presOf" srcId="{BA650BD7-7859-46CF-AE18-C3AE2D75383B}" destId="{3D61F13F-8A92-4D9B-AB29-A00F5A2E0A0B}" srcOrd="0" destOrd="7" presId="urn:microsoft.com/office/officeart/2005/8/layout/hProcess7"/>
    <dgm:cxn modelId="{20B12E1B-A396-4023-86B0-D37BC30C8002}" type="presOf" srcId="{5CBEE189-FED8-4A46-A480-3C4BE38DC388}" destId="{74B6CB9E-4F1E-4E5C-8021-D3413E8B6192}" srcOrd="0" destOrd="0" presId="urn:microsoft.com/office/officeart/2005/8/layout/hProcess7"/>
    <dgm:cxn modelId="{99679D13-42F2-46B6-BF39-3B646DA51510}" srcId="{3FD351D1-BEEE-476D-8D2F-2B3D2DF07A9C}" destId="{5BE98B0F-F57D-4434-BE12-65485AD4C71E}" srcOrd="5" destOrd="0" parTransId="{18CB0A94-5BDB-4D2E-A953-738C9BF7559E}" sibTransId="{61BA5CF0-CF6E-44C5-B17A-9B50D5014BDA}"/>
    <dgm:cxn modelId="{CA22D18B-C2FE-424F-B07E-CC8DFB0B9691}" srcId="{3FD351D1-BEEE-476D-8D2F-2B3D2DF07A9C}" destId="{30C36EE5-0F06-46FD-8DD8-621C5906FE73}" srcOrd="1" destOrd="0" parTransId="{137B62AE-21A0-4074-BA1E-49F0585AA56B}" sibTransId="{64A9ECFB-8D87-429E-8FD5-90E9E99B44A9}"/>
    <dgm:cxn modelId="{99D89D49-EC21-4072-A160-9ECDA1E6B5FC}" type="presOf" srcId="{DB0DFA4F-105D-487A-9FA8-94B03680AF9D}" destId="{3D61F13F-8A92-4D9B-AB29-A00F5A2E0A0B}" srcOrd="0" destOrd="6" presId="urn:microsoft.com/office/officeart/2005/8/layout/hProcess7"/>
    <dgm:cxn modelId="{8A155B13-9F5F-44F0-9D23-2F2744254012}" type="presOf" srcId="{15A10233-600E-40A8-BBAC-B7093346BF7E}" destId="{EBEEA56E-1F25-4492-BF00-E8713611A8E4}" srcOrd="0" destOrd="0" presId="urn:microsoft.com/office/officeart/2005/8/layout/hProcess7"/>
    <dgm:cxn modelId="{E2B10536-A824-4748-AC04-20FC5512BBC1}" srcId="{6B84E13D-C320-41C3-A8E5-2C4D0CE6E4D3}" destId="{8C7C37A2-3FE4-4A01-9609-352F16D7DCBC}" srcOrd="2" destOrd="0" parTransId="{6971D08F-8E42-4750-9B6F-C35EB52E0833}" sibTransId="{E7009545-D3DB-4A0F-96FA-115F1C69A1CE}"/>
    <dgm:cxn modelId="{980E38AA-9D35-46BE-837F-B8CEFEDA0C6A}" srcId="{3FD351D1-BEEE-476D-8D2F-2B3D2DF07A9C}" destId="{789C8D5C-FECB-48D6-82FC-27A2E4B39888}" srcOrd="0" destOrd="0" parTransId="{C4487FAE-E12F-4455-9C3B-A89B3FB61F46}" sibTransId="{0490AF92-1BCF-4FA6-BC43-D35956B90985}"/>
    <dgm:cxn modelId="{940D0CCE-E4E7-4763-BB4D-9D14EEDAA530}" srcId="{6B84E13D-C320-41C3-A8E5-2C4D0CE6E4D3}" destId="{DB0DFA4F-105D-487A-9FA8-94B03680AF9D}" srcOrd="4" destOrd="0" parTransId="{CC30CE00-006B-429B-96EB-9369834AB270}" sibTransId="{859C201E-929C-4133-B0A9-E6D24B1DAA49}"/>
    <dgm:cxn modelId="{FA3BC239-3655-4C3B-9090-2E55ED4BE286}" type="presOf" srcId="{6B84E13D-C320-41C3-A8E5-2C4D0CE6E4D3}" destId="{3D61F13F-8A92-4D9B-AB29-A00F5A2E0A0B}" srcOrd="0" destOrd="1" presId="urn:microsoft.com/office/officeart/2005/8/layout/hProcess7"/>
    <dgm:cxn modelId="{309456AE-3A5C-414A-8260-CC02CA94C409}" type="presOf" srcId="{E62F7435-8F44-472E-AB23-18FEB40B3A4E}" destId="{898CFDDF-6A77-4140-AE44-AF7FC0B83C1E}" srcOrd="0" destOrd="0" presId="urn:microsoft.com/office/officeart/2005/8/layout/hProcess7"/>
    <dgm:cxn modelId="{8B0E3C98-0BD7-40D3-8E6C-C2584DF729FC}" type="presOf" srcId="{BF5D3550-3032-4086-B048-8A5DBD9854F1}" destId="{3D61F13F-8A92-4D9B-AB29-A00F5A2E0A0B}" srcOrd="0" destOrd="8" presId="urn:microsoft.com/office/officeart/2005/8/layout/hProcess7"/>
    <dgm:cxn modelId="{70A9B853-2FA7-4601-B55C-A09C1F4E7A93}" srcId="{6B84E13D-C320-41C3-A8E5-2C4D0CE6E4D3}" destId="{F79CB5C7-4EFA-45BB-BE37-A85C5615D44B}" srcOrd="3" destOrd="0" parTransId="{70A9BE26-BE50-4822-A20C-8D25CC178A5F}" sibTransId="{5FA03FBF-A1E1-4BD1-879D-0CF16A2BD8F1}"/>
    <dgm:cxn modelId="{5DFA28FF-7826-4E38-9EA0-8729A16ACE26}" type="presOf" srcId="{15A10233-600E-40A8-BBAC-B7093346BF7E}" destId="{872E0850-0B8A-40A4-9731-5AA1D6C59891}" srcOrd="1" destOrd="0" presId="urn:microsoft.com/office/officeart/2005/8/layout/hProcess7"/>
    <dgm:cxn modelId="{05BFEB6C-729A-472D-AA14-534CA4F20BC1}" type="presOf" srcId="{5CBEE189-FED8-4A46-A480-3C4BE38DC388}" destId="{35B7B08F-46BA-4F74-983C-3EF29A39B587}" srcOrd="1" destOrd="0" presId="urn:microsoft.com/office/officeart/2005/8/layout/hProcess7"/>
    <dgm:cxn modelId="{A077E027-2CB3-4580-9F8C-E4AB8F52676D}" type="presOf" srcId="{30C36EE5-0F06-46FD-8DD8-621C5906FE73}" destId="{D251EFA8-161F-490D-8D58-9B8436BD9AA2}" srcOrd="0" destOrd="3" presId="urn:microsoft.com/office/officeart/2005/8/layout/hProcess7"/>
    <dgm:cxn modelId="{08E25F33-29FA-4B13-AFA0-0651EDB7CB56}" srcId="{6B84E13D-C320-41C3-A8E5-2C4D0CE6E4D3}" destId="{BF5D3550-3032-4086-B048-8A5DBD9854F1}" srcOrd="6" destOrd="0" parTransId="{9204594D-FC9E-403C-9A93-89E001FBC60F}" sibTransId="{CE8CB5F0-BC00-49FE-A1E8-DAE4695BC53D}"/>
    <dgm:cxn modelId="{122C7E33-4570-4B33-8279-983CC56A4B27}" type="presOf" srcId="{789C8D5C-FECB-48D6-82FC-27A2E4B39888}" destId="{D251EFA8-161F-490D-8D58-9B8436BD9AA2}" srcOrd="0" destOrd="2" presId="urn:microsoft.com/office/officeart/2005/8/layout/hProcess7"/>
    <dgm:cxn modelId="{043DCA66-14C1-498B-9D31-058908CD176F}" srcId="{5CBEE189-FED8-4A46-A480-3C4BE38DC388}" destId="{6B84E13D-C320-41C3-A8E5-2C4D0CE6E4D3}" srcOrd="1" destOrd="0" parTransId="{3743123A-4FDF-4FFB-8402-178A4DB8DA83}" sibTransId="{D48BF971-22BD-4C3E-A4C9-C4A33D6A48CD}"/>
    <dgm:cxn modelId="{1749C3C7-FBA8-4013-B56F-81AD32712D0C}" type="presOf" srcId="{5BE98B0F-F57D-4434-BE12-65485AD4C71E}" destId="{D251EFA8-161F-490D-8D58-9B8436BD9AA2}" srcOrd="0" destOrd="7" presId="urn:microsoft.com/office/officeart/2005/8/layout/hProcess7"/>
    <dgm:cxn modelId="{3F750A06-EF22-4726-8E01-44507D6C3D11}" type="presOf" srcId="{3FD351D1-BEEE-476D-8D2F-2B3D2DF07A9C}" destId="{D251EFA8-161F-490D-8D58-9B8436BD9AA2}" srcOrd="0" destOrd="1" presId="urn:microsoft.com/office/officeart/2005/8/layout/hProcess7"/>
    <dgm:cxn modelId="{C5ACA78A-1332-4E6B-BBD0-5F1DCD25EFA0}" srcId="{3FD351D1-BEEE-476D-8D2F-2B3D2DF07A9C}" destId="{5954F29E-7878-470B-AF3D-B1E1585359B8}" srcOrd="6" destOrd="0" parTransId="{0EB852CE-3319-43A9-BFB7-4846F62F711C}" sibTransId="{758FBF9E-1211-4151-929F-1D679DFE4F84}"/>
    <dgm:cxn modelId="{946C887A-EF42-4E4C-A467-431DA24B0B16}" type="presParOf" srcId="{898CFDDF-6A77-4140-AE44-AF7FC0B83C1E}" destId="{D4C24CD7-1AA4-4FA7-9B82-BD835E50BE58}" srcOrd="0" destOrd="0" presId="urn:microsoft.com/office/officeart/2005/8/layout/hProcess7"/>
    <dgm:cxn modelId="{A8A4D3D3-559A-477F-AB4D-2693451B77C0}" type="presParOf" srcId="{D4C24CD7-1AA4-4FA7-9B82-BD835E50BE58}" destId="{74B6CB9E-4F1E-4E5C-8021-D3413E8B6192}" srcOrd="0" destOrd="0" presId="urn:microsoft.com/office/officeart/2005/8/layout/hProcess7"/>
    <dgm:cxn modelId="{8538C334-035C-4B64-AF74-287D728D26EF}" type="presParOf" srcId="{D4C24CD7-1AA4-4FA7-9B82-BD835E50BE58}" destId="{35B7B08F-46BA-4F74-983C-3EF29A39B587}" srcOrd="1" destOrd="0" presId="urn:microsoft.com/office/officeart/2005/8/layout/hProcess7"/>
    <dgm:cxn modelId="{07F88B8C-24CF-4A1E-A68F-C9DC180EFA6E}" type="presParOf" srcId="{D4C24CD7-1AA4-4FA7-9B82-BD835E50BE58}" destId="{3D61F13F-8A92-4D9B-AB29-A00F5A2E0A0B}" srcOrd="2" destOrd="0" presId="urn:microsoft.com/office/officeart/2005/8/layout/hProcess7"/>
    <dgm:cxn modelId="{96F9EA26-C767-4B7F-8519-E2266B9E9B38}" type="presParOf" srcId="{898CFDDF-6A77-4140-AE44-AF7FC0B83C1E}" destId="{6795ECD5-A61F-494D-B840-52AE652E3A3D}" srcOrd="1" destOrd="0" presId="urn:microsoft.com/office/officeart/2005/8/layout/hProcess7"/>
    <dgm:cxn modelId="{33D6047C-D0B4-4E1B-A422-2B346EE791FF}" type="presParOf" srcId="{898CFDDF-6A77-4140-AE44-AF7FC0B83C1E}" destId="{37AC011D-3069-4FFE-8320-E069D92864AD}" srcOrd="2" destOrd="0" presId="urn:microsoft.com/office/officeart/2005/8/layout/hProcess7"/>
    <dgm:cxn modelId="{1FE2CC67-3DF6-4C4C-BC20-8F68CAF645D2}" type="presParOf" srcId="{37AC011D-3069-4FFE-8320-E069D92864AD}" destId="{9726DEF1-61D4-4F8F-84B6-7357E1EC12FF}" srcOrd="0" destOrd="0" presId="urn:microsoft.com/office/officeart/2005/8/layout/hProcess7"/>
    <dgm:cxn modelId="{ED5839C1-E6E2-4ABC-A388-8BBD6754E40B}" type="presParOf" srcId="{37AC011D-3069-4FFE-8320-E069D92864AD}" destId="{BDAC4B38-2626-4FE3-8B1C-89F9E29FBB5A}" srcOrd="1" destOrd="0" presId="urn:microsoft.com/office/officeart/2005/8/layout/hProcess7"/>
    <dgm:cxn modelId="{D28E7EF1-1A64-421C-889C-9BEF1FB9E12C}" type="presParOf" srcId="{37AC011D-3069-4FFE-8320-E069D92864AD}" destId="{EFFFAD07-1A31-4789-AB2B-033117709FC9}" srcOrd="2" destOrd="0" presId="urn:microsoft.com/office/officeart/2005/8/layout/hProcess7"/>
    <dgm:cxn modelId="{BF1EACF9-D8CC-4C8B-B943-D8A598CE67C4}" type="presParOf" srcId="{898CFDDF-6A77-4140-AE44-AF7FC0B83C1E}" destId="{2CA8BDDA-7F1D-414F-9EB1-1DCC2DE2BF77}" srcOrd="3" destOrd="0" presId="urn:microsoft.com/office/officeart/2005/8/layout/hProcess7"/>
    <dgm:cxn modelId="{FE539DE6-6E8C-448F-9887-B1ADF37C3FEA}" type="presParOf" srcId="{898CFDDF-6A77-4140-AE44-AF7FC0B83C1E}" destId="{5C416748-FED6-4FEA-91FE-23E7CA978854}" srcOrd="4" destOrd="0" presId="urn:microsoft.com/office/officeart/2005/8/layout/hProcess7"/>
    <dgm:cxn modelId="{C8D3C07A-1470-4D24-97D9-59571F19E9BF}" type="presParOf" srcId="{5C416748-FED6-4FEA-91FE-23E7CA978854}" destId="{EBEEA56E-1F25-4492-BF00-E8713611A8E4}" srcOrd="0" destOrd="0" presId="urn:microsoft.com/office/officeart/2005/8/layout/hProcess7"/>
    <dgm:cxn modelId="{4913419D-D74C-4AFC-A165-BB60AA76A32E}" type="presParOf" srcId="{5C416748-FED6-4FEA-91FE-23E7CA978854}" destId="{872E0850-0B8A-40A4-9731-5AA1D6C59891}" srcOrd="1" destOrd="0" presId="urn:microsoft.com/office/officeart/2005/8/layout/hProcess7"/>
    <dgm:cxn modelId="{1E0F7EB6-41E0-4AAC-B7DD-293476486479}" type="presParOf" srcId="{5C416748-FED6-4FEA-91FE-23E7CA978854}" destId="{D251EFA8-161F-490D-8D58-9B8436BD9AA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186B0C-04E1-433E-81CF-67E6CED51A28}" type="doc">
      <dgm:prSet loTypeId="urn:microsoft.com/office/officeart/2008/layout/TitlePictureLineup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37A4F5-7378-4368-89BF-270E7454A745}">
      <dgm:prSet phldrT="[Text]"/>
      <dgm:spPr/>
      <dgm:t>
        <a:bodyPr/>
        <a:lstStyle/>
        <a:p>
          <a:r>
            <a:rPr lang="en-US" dirty="0" smtClean="0"/>
            <a:t>Oximetry</a:t>
          </a:r>
          <a:endParaRPr lang="en-US" dirty="0"/>
        </a:p>
      </dgm:t>
    </dgm:pt>
    <dgm:pt modelId="{07455EE2-244B-4B75-8E20-5516CBC8F3A8}" type="parTrans" cxnId="{B15CB15F-4C6A-4EF3-BF83-9F1F1A8AF9EB}">
      <dgm:prSet/>
      <dgm:spPr/>
      <dgm:t>
        <a:bodyPr/>
        <a:lstStyle/>
        <a:p>
          <a:endParaRPr lang="en-US"/>
        </a:p>
      </dgm:t>
    </dgm:pt>
    <dgm:pt modelId="{74BDEA5C-A2DD-4CEA-AD58-D7E826922A43}" type="sibTrans" cxnId="{B15CB15F-4C6A-4EF3-BF83-9F1F1A8AF9EB}">
      <dgm:prSet/>
      <dgm:spPr/>
      <dgm:t>
        <a:bodyPr/>
        <a:lstStyle/>
        <a:p>
          <a:endParaRPr lang="en-US"/>
        </a:p>
      </dgm:t>
    </dgm:pt>
    <dgm:pt modelId="{B19F80C1-F3C2-41F1-8044-63752D96EF8F}">
      <dgm:prSet phldrT="[Text]"/>
      <dgm:spPr/>
      <dgm:t>
        <a:bodyPr/>
        <a:lstStyle/>
        <a:p>
          <a:r>
            <a:rPr lang="en-US" dirty="0" smtClean="0"/>
            <a:t>Telemetry</a:t>
          </a:r>
          <a:endParaRPr lang="en-US" dirty="0"/>
        </a:p>
      </dgm:t>
    </dgm:pt>
    <dgm:pt modelId="{587D2BBD-8E65-4501-9C76-52A615F2E163}" type="parTrans" cxnId="{646676EB-F4B2-4E3A-9620-CB6DD914E6B0}">
      <dgm:prSet/>
      <dgm:spPr/>
      <dgm:t>
        <a:bodyPr/>
        <a:lstStyle/>
        <a:p>
          <a:endParaRPr lang="en-US"/>
        </a:p>
      </dgm:t>
    </dgm:pt>
    <dgm:pt modelId="{1DD21BC6-5560-4B94-9803-EF0C840B771F}" type="sibTrans" cxnId="{646676EB-F4B2-4E3A-9620-CB6DD914E6B0}">
      <dgm:prSet/>
      <dgm:spPr/>
      <dgm:t>
        <a:bodyPr/>
        <a:lstStyle/>
        <a:p>
          <a:endParaRPr lang="en-US"/>
        </a:p>
      </dgm:t>
    </dgm:pt>
    <dgm:pt modelId="{BBD8DF79-D12F-4785-82BD-ED1D2C97E008}">
      <dgm:prSet phldrT="[Text]"/>
      <dgm:spPr/>
      <dgm:t>
        <a:bodyPr/>
        <a:lstStyle/>
        <a:p>
          <a:r>
            <a:rPr lang="en-US" dirty="0" smtClean="0"/>
            <a:t>Measures blood oxygen level and pulse rate</a:t>
          </a:r>
          <a:endParaRPr lang="en-US" dirty="0"/>
        </a:p>
      </dgm:t>
    </dgm:pt>
    <dgm:pt modelId="{2B4D12C4-A262-424E-8384-248764ED95C4}" type="parTrans" cxnId="{560F90C2-1BAA-47EB-93E2-70C38426B4DB}">
      <dgm:prSet/>
      <dgm:spPr/>
      <dgm:t>
        <a:bodyPr/>
        <a:lstStyle/>
        <a:p>
          <a:endParaRPr lang="en-US"/>
        </a:p>
      </dgm:t>
    </dgm:pt>
    <dgm:pt modelId="{146F2FDC-1CE1-4F16-BDC7-4B129D600A8A}" type="sibTrans" cxnId="{560F90C2-1BAA-47EB-93E2-70C38426B4DB}">
      <dgm:prSet/>
      <dgm:spPr/>
      <dgm:t>
        <a:bodyPr/>
        <a:lstStyle/>
        <a:p>
          <a:endParaRPr lang="en-US"/>
        </a:p>
      </dgm:t>
    </dgm:pt>
    <dgm:pt modelId="{B6959DCB-029F-4094-B7AB-938C896F5F9C}">
      <dgm:prSet phldrT="[Text]"/>
      <dgm:spPr/>
      <dgm:t>
        <a:bodyPr/>
        <a:lstStyle/>
        <a:p>
          <a:r>
            <a:rPr lang="en-US" dirty="0" smtClean="0"/>
            <a:t>Measures the heart rhythm and rate continuously</a:t>
          </a:r>
          <a:endParaRPr lang="en-US" dirty="0"/>
        </a:p>
      </dgm:t>
    </dgm:pt>
    <dgm:pt modelId="{FC069B53-4685-4091-A4C7-6AB3CCA4DEEE}" type="parTrans" cxnId="{56303A5E-09F6-44B3-8899-C940DCBB68B2}">
      <dgm:prSet/>
      <dgm:spPr/>
      <dgm:t>
        <a:bodyPr/>
        <a:lstStyle/>
        <a:p>
          <a:endParaRPr lang="en-US"/>
        </a:p>
      </dgm:t>
    </dgm:pt>
    <dgm:pt modelId="{4799EFE1-53C3-4FF9-841C-ADEAF6155863}" type="sibTrans" cxnId="{56303A5E-09F6-44B3-8899-C940DCBB68B2}">
      <dgm:prSet/>
      <dgm:spPr/>
      <dgm:t>
        <a:bodyPr/>
        <a:lstStyle/>
        <a:p>
          <a:endParaRPr lang="en-US"/>
        </a:p>
      </dgm:t>
    </dgm:pt>
    <dgm:pt modelId="{03390EA2-44DC-4FBA-BF57-1FDCD20E08AC}">
      <dgm:prSet phldrT="[Text]"/>
      <dgm:spPr/>
      <dgm:t>
        <a:bodyPr/>
        <a:lstStyle/>
        <a:p>
          <a:r>
            <a:rPr lang="en-US" dirty="0" smtClean="0"/>
            <a:t>Normal 95-100%</a:t>
          </a:r>
          <a:endParaRPr lang="en-US" dirty="0"/>
        </a:p>
      </dgm:t>
    </dgm:pt>
    <dgm:pt modelId="{E30085F7-9024-40C5-9118-5417D8773B13}" type="parTrans" cxnId="{D3E1A31A-FF13-4A4D-ACA3-9C8062A3523A}">
      <dgm:prSet/>
      <dgm:spPr/>
      <dgm:t>
        <a:bodyPr/>
        <a:lstStyle/>
        <a:p>
          <a:endParaRPr lang="en-US"/>
        </a:p>
      </dgm:t>
    </dgm:pt>
    <dgm:pt modelId="{1C8CDF5A-F8F9-40EE-97AA-D5058C631911}" type="sibTrans" cxnId="{D3E1A31A-FF13-4A4D-ACA3-9C8062A3523A}">
      <dgm:prSet/>
      <dgm:spPr/>
      <dgm:t>
        <a:bodyPr/>
        <a:lstStyle/>
        <a:p>
          <a:endParaRPr lang="en-US"/>
        </a:p>
      </dgm:t>
    </dgm:pt>
    <dgm:pt modelId="{D88E73EA-F5F1-40EE-8E6B-8D3637A87EB8}">
      <dgm:prSet phldrT="[Text]"/>
      <dgm:spPr/>
      <dgm:t>
        <a:bodyPr/>
        <a:lstStyle/>
        <a:p>
          <a:r>
            <a:rPr lang="en-US" dirty="0" smtClean="0"/>
            <a:t>Specially trained staff monitor and assess at all times</a:t>
          </a:r>
          <a:endParaRPr lang="en-US" dirty="0"/>
        </a:p>
      </dgm:t>
    </dgm:pt>
    <dgm:pt modelId="{12E639E3-4628-4BE9-B232-9DB83DD09747}" type="parTrans" cxnId="{00E9096B-A027-49D0-ACCF-1B298871EAED}">
      <dgm:prSet/>
      <dgm:spPr/>
      <dgm:t>
        <a:bodyPr/>
        <a:lstStyle/>
        <a:p>
          <a:endParaRPr lang="en-US"/>
        </a:p>
      </dgm:t>
    </dgm:pt>
    <dgm:pt modelId="{B836451D-C486-42D7-86E9-746E50CBEC45}" type="sibTrans" cxnId="{00E9096B-A027-49D0-ACCF-1B298871EAED}">
      <dgm:prSet/>
      <dgm:spPr/>
      <dgm:t>
        <a:bodyPr/>
        <a:lstStyle/>
        <a:p>
          <a:endParaRPr lang="en-US"/>
        </a:p>
      </dgm:t>
    </dgm:pt>
    <dgm:pt modelId="{518273DD-5251-4CC9-8AD2-E372711BC2BF}" type="pres">
      <dgm:prSet presAssocID="{B9186B0C-04E1-433E-81CF-67E6CED51A28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3615298D-27CD-420F-8DC9-A8B023D79440}" type="pres">
      <dgm:prSet presAssocID="{3837A4F5-7378-4368-89BF-270E7454A745}" presName="composite" presStyleCnt="0"/>
      <dgm:spPr/>
    </dgm:pt>
    <dgm:pt modelId="{BC694544-E271-4B28-B407-D8AE6EAD120E}" type="pres">
      <dgm:prSet presAssocID="{3837A4F5-7378-4368-89BF-270E7454A745}" presName="Accent" presStyleLbl="alignAcc1" presStyleIdx="0" presStyleCnt="2"/>
      <dgm:spPr/>
    </dgm:pt>
    <dgm:pt modelId="{A377CE66-BAC4-4843-A1FE-58E68BEDA37F}" type="pres">
      <dgm:prSet presAssocID="{3837A4F5-7378-4368-89BF-270E7454A745}" presName="Image" presStyleLbl="nod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79789F1-5967-4AE1-9714-70F91B87137A}" type="pres">
      <dgm:prSet presAssocID="{3837A4F5-7378-4368-89BF-270E7454A745}" presName="Child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E44F64-0CAF-4EEF-BFC6-A21217DF3E22}" type="pres">
      <dgm:prSet presAssocID="{3837A4F5-7378-4368-89BF-270E7454A745}" presName="Parent" presStyleLbl="align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39EE54-29E0-4919-A681-16FDFEE757FB}" type="pres">
      <dgm:prSet presAssocID="{74BDEA5C-A2DD-4CEA-AD58-D7E826922A43}" presName="sibTrans" presStyleCnt="0"/>
      <dgm:spPr/>
    </dgm:pt>
    <dgm:pt modelId="{6AE7C8D9-AE67-491D-BE7A-ACE2B323FAF6}" type="pres">
      <dgm:prSet presAssocID="{B19F80C1-F3C2-41F1-8044-63752D96EF8F}" presName="composite" presStyleCnt="0"/>
      <dgm:spPr/>
    </dgm:pt>
    <dgm:pt modelId="{F454A013-7DA1-4850-8F5D-972C3ACD3872}" type="pres">
      <dgm:prSet presAssocID="{B19F80C1-F3C2-41F1-8044-63752D96EF8F}" presName="Accent" presStyleLbl="alignAcc1" presStyleIdx="1" presStyleCnt="2"/>
      <dgm:spPr/>
    </dgm:pt>
    <dgm:pt modelId="{A978EC6E-7FE3-4CF3-9A45-CF8637990717}" type="pres">
      <dgm:prSet presAssocID="{B19F80C1-F3C2-41F1-8044-63752D96EF8F}" presName="Image" presStyleLbl="nod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158FA3BC-6594-4D3F-ABF2-15ECF38A9F88}" type="pres">
      <dgm:prSet presAssocID="{B19F80C1-F3C2-41F1-8044-63752D96EF8F}" presName="Child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89D8E-0F23-40D0-B886-C13B384EE161}" type="pres">
      <dgm:prSet presAssocID="{B19F80C1-F3C2-41F1-8044-63752D96EF8F}" presName="Parent" presStyleLbl="align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B9EE21-2446-4719-84F1-6ED3B0AB0F6E}" type="presOf" srcId="{B19F80C1-F3C2-41F1-8044-63752D96EF8F}" destId="{38A89D8E-0F23-40D0-B886-C13B384EE161}" srcOrd="0" destOrd="0" presId="urn:microsoft.com/office/officeart/2008/layout/TitlePictureLineup"/>
    <dgm:cxn modelId="{560F90C2-1BAA-47EB-93E2-70C38426B4DB}" srcId="{3837A4F5-7378-4368-89BF-270E7454A745}" destId="{BBD8DF79-D12F-4785-82BD-ED1D2C97E008}" srcOrd="0" destOrd="0" parTransId="{2B4D12C4-A262-424E-8384-248764ED95C4}" sibTransId="{146F2FDC-1CE1-4F16-BDC7-4B129D600A8A}"/>
    <dgm:cxn modelId="{C1A9CB59-A762-415D-8DD4-AFA390D4B9E2}" type="presOf" srcId="{B6959DCB-029F-4094-B7AB-938C896F5F9C}" destId="{158FA3BC-6594-4D3F-ABF2-15ECF38A9F88}" srcOrd="0" destOrd="0" presId="urn:microsoft.com/office/officeart/2008/layout/TitlePictureLineup"/>
    <dgm:cxn modelId="{FC3B567C-9688-4820-A094-553A2C2C3AB4}" type="presOf" srcId="{3837A4F5-7378-4368-89BF-270E7454A745}" destId="{12E44F64-0CAF-4EEF-BFC6-A21217DF3E22}" srcOrd="0" destOrd="0" presId="urn:microsoft.com/office/officeart/2008/layout/TitlePictureLineup"/>
    <dgm:cxn modelId="{B15CB15F-4C6A-4EF3-BF83-9F1F1A8AF9EB}" srcId="{B9186B0C-04E1-433E-81CF-67E6CED51A28}" destId="{3837A4F5-7378-4368-89BF-270E7454A745}" srcOrd="0" destOrd="0" parTransId="{07455EE2-244B-4B75-8E20-5516CBC8F3A8}" sibTransId="{74BDEA5C-A2DD-4CEA-AD58-D7E826922A43}"/>
    <dgm:cxn modelId="{6EA93654-665C-47AF-9533-472A7E84FF82}" type="presOf" srcId="{D88E73EA-F5F1-40EE-8E6B-8D3637A87EB8}" destId="{158FA3BC-6594-4D3F-ABF2-15ECF38A9F88}" srcOrd="0" destOrd="1" presId="urn:microsoft.com/office/officeart/2008/layout/TitlePictureLineup"/>
    <dgm:cxn modelId="{D3E1A31A-FF13-4A4D-ACA3-9C8062A3523A}" srcId="{3837A4F5-7378-4368-89BF-270E7454A745}" destId="{03390EA2-44DC-4FBA-BF57-1FDCD20E08AC}" srcOrd="1" destOrd="0" parTransId="{E30085F7-9024-40C5-9118-5417D8773B13}" sibTransId="{1C8CDF5A-F8F9-40EE-97AA-D5058C631911}"/>
    <dgm:cxn modelId="{00E9096B-A027-49D0-ACCF-1B298871EAED}" srcId="{B19F80C1-F3C2-41F1-8044-63752D96EF8F}" destId="{D88E73EA-F5F1-40EE-8E6B-8D3637A87EB8}" srcOrd="1" destOrd="0" parTransId="{12E639E3-4628-4BE9-B232-9DB83DD09747}" sibTransId="{B836451D-C486-42D7-86E9-746E50CBEC45}"/>
    <dgm:cxn modelId="{5F9E969F-B3D0-4F59-924E-ED9A617EC724}" type="presOf" srcId="{BBD8DF79-D12F-4785-82BD-ED1D2C97E008}" destId="{779789F1-5967-4AE1-9714-70F91B87137A}" srcOrd="0" destOrd="0" presId="urn:microsoft.com/office/officeart/2008/layout/TitlePictureLineup"/>
    <dgm:cxn modelId="{1255E654-A73B-4982-9F02-A3828625F75D}" type="presOf" srcId="{B9186B0C-04E1-433E-81CF-67E6CED51A28}" destId="{518273DD-5251-4CC9-8AD2-E372711BC2BF}" srcOrd="0" destOrd="0" presId="urn:microsoft.com/office/officeart/2008/layout/TitlePictureLineup"/>
    <dgm:cxn modelId="{646676EB-F4B2-4E3A-9620-CB6DD914E6B0}" srcId="{B9186B0C-04E1-433E-81CF-67E6CED51A28}" destId="{B19F80C1-F3C2-41F1-8044-63752D96EF8F}" srcOrd="1" destOrd="0" parTransId="{587D2BBD-8E65-4501-9C76-52A615F2E163}" sibTransId="{1DD21BC6-5560-4B94-9803-EF0C840B771F}"/>
    <dgm:cxn modelId="{4A7D3DFC-7CC0-4627-8013-DFDF9FE82E07}" type="presOf" srcId="{03390EA2-44DC-4FBA-BF57-1FDCD20E08AC}" destId="{779789F1-5967-4AE1-9714-70F91B87137A}" srcOrd="0" destOrd="1" presId="urn:microsoft.com/office/officeart/2008/layout/TitlePictureLineup"/>
    <dgm:cxn modelId="{56303A5E-09F6-44B3-8899-C940DCBB68B2}" srcId="{B19F80C1-F3C2-41F1-8044-63752D96EF8F}" destId="{B6959DCB-029F-4094-B7AB-938C896F5F9C}" srcOrd="0" destOrd="0" parTransId="{FC069B53-4685-4091-A4C7-6AB3CCA4DEEE}" sibTransId="{4799EFE1-53C3-4FF9-841C-ADEAF6155863}"/>
    <dgm:cxn modelId="{7617D004-A51E-4CA7-A249-75B3D9EE5220}" type="presParOf" srcId="{518273DD-5251-4CC9-8AD2-E372711BC2BF}" destId="{3615298D-27CD-420F-8DC9-A8B023D79440}" srcOrd="0" destOrd="0" presId="urn:microsoft.com/office/officeart/2008/layout/TitlePictureLineup"/>
    <dgm:cxn modelId="{1D3FC1D9-9823-49BF-B01F-C0DA7A9E0AD4}" type="presParOf" srcId="{3615298D-27CD-420F-8DC9-A8B023D79440}" destId="{BC694544-E271-4B28-B407-D8AE6EAD120E}" srcOrd="0" destOrd="0" presId="urn:microsoft.com/office/officeart/2008/layout/TitlePictureLineup"/>
    <dgm:cxn modelId="{CC845D5D-BCB6-4771-85C1-2113BC6048E3}" type="presParOf" srcId="{3615298D-27CD-420F-8DC9-A8B023D79440}" destId="{A377CE66-BAC4-4843-A1FE-58E68BEDA37F}" srcOrd="1" destOrd="0" presId="urn:microsoft.com/office/officeart/2008/layout/TitlePictureLineup"/>
    <dgm:cxn modelId="{7CF0E136-15CD-4605-BBA4-18714347FE9B}" type="presParOf" srcId="{3615298D-27CD-420F-8DC9-A8B023D79440}" destId="{779789F1-5967-4AE1-9714-70F91B87137A}" srcOrd="2" destOrd="0" presId="urn:microsoft.com/office/officeart/2008/layout/TitlePictureLineup"/>
    <dgm:cxn modelId="{B5ECB8E2-90C4-4943-9E7F-B1098901BCAE}" type="presParOf" srcId="{3615298D-27CD-420F-8DC9-A8B023D79440}" destId="{12E44F64-0CAF-4EEF-BFC6-A21217DF3E22}" srcOrd="3" destOrd="0" presId="urn:microsoft.com/office/officeart/2008/layout/TitlePictureLineup"/>
    <dgm:cxn modelId="{3B2847FF-115B-4588-8A71-3FD42887EC75}" type="presParOf" srcId="{518273DD-5251-4CC9-8AD2-E372711BC2BF}" destId="{2C39EE54-29E0-4919-A681-16FDFEE757FB}" srcOrd="1" destOrd="0" presId="urn:microsoft.com/office/officeart/2008/layout/TitlePictureLineup"/>
    <dgm:cxn modelId="{AD3F5123-35D6-4E18-95EF-BC1C1A3A3648}" type="presParOf" srcId="{518273DD-5251-4CC9-8AD2-E372711BC2BF}" destId="{6AE7C8D9-AE67-491D-BE7A-ACE2B323FAF6}" srcOrd="2" destOrd="0" presId="urn:microsoft.com/office/officeart/2008/layout/TitlePictureLineup"/>
    <dgm:cxn modelId="{61DB4D2E-C58C-4227-8EBE-9E1A0A1DC78B}" type="presParOf" srcId="{6AE7C8D9-AE67-491D-BE7A-ACE2B323FAF6}" destId="{F454A013-7DA1-4850-8F5D-972C3ACD3872}" srcOrd="0" destOrd="0" presId="urn:microsoft.com/office/officeart/2008/layout/TitlePictureLineup"/>
    <dgm:cxn modelId="{BCDE81B0-C049-4CC9-A3BB-3AFE8335C20B}" type="presParOf" srcId="{6AE7C8D9-AE67-491D-BE7A-ACE2B323FAF6}" destId="{A978EC6E-7FE3-4CF3-9A45-CF8637990717}" srcOrd="1" destOrd="0" presId="urn:microsoft.com/office/officeart/2008/layout/TitlePictureLineup"/>
    <dgm:cxn modelId="{F17A4FE7-AA0D-440D-ADDA-68847DFD8A9C}" type="presParOf" srcId="{6AE7C8D9-AE67-491D-BE7A-ACE2B323FAF6}" destId="{158FA3BC-6594-4D3F-ABF2-15ECF38A9F88}" srcOrd="2" destOrd="0" presId="urn:microsoft.com/office/officeart/2008/layout/TitlePictureLineup"/>
    <dgm:cxn modelId="{68A9E6DD-DE5C-4621-83C2-D9F4B44554E1}" type="presParOf" srcId="{6AE7C8D9-AE67-491D-BE7A-ACE2B323FAF6}" destId="{38A89D8E-0F23-40D0-B886-C13B384EE161}" srcOrd="3" destOrd="0" presId="urn:microsoft.com/office/officeart/2008/layout/TitlePictureLineu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A759A0-2757-4D89-8466-86623814C59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8FFC326-AD60-4CA1-A8D8-9AB693638693}">
      <dgm:prSet phldrT="[Text]"/>
      <dgm:spPr/>
      <dgm:t>
        <a:bodyPr/>
        <a:lstStyle/>
        <a:p>
          <a:r>
            <a:rPr lang="en-US" dirty="0" smtClean="0"/>
            <a:t>Artificial Airway</a:t>
          </a:r>
          <a:endParaRPr lang="en-US" dirty="0"/>
        </a:p>
      </dgm:t>
    </dgm:pt>
    <dgm:pt modelId="{C0E69A87-1127-42AB-81D6-4AB8BE50E6BA}" type="parTrans" cxnId="{3A8E2040-FC34-4C77-8BAE-0861D706ABAA}">
      <dgm:prSet/>
      <dgm:spPr/>
      <dgm:t>
        <a:bodyPr/>
        <a:lstStyle/>
        <a:p>
          <a:endParaRPr lang="en-US"/>
        </a:p>
      </dgm:t>
    </dgm:pt>
    <dgm:pt modelId="{3E209E9C-7AAB-4993-9015-BB62258276ED}" type="sibTrans" cxnId="{3A8E2040-FC34-4C77-8BAE-0861D706ABAA}">
      <dgm:prSet/>
      <dgm:spPr/>
      <dgm:t>
        <a:bodyPr/>
        <a:lstStyle/>
        <a:p>
          <a:endParaRPr lang="en-US"/>
        </a:p>
      </dgm:t>
    </dgm:pt>
    <dgm:pt modelId="{4023AED2-884C-4D56-8905-06DBDCA262E3}">
      <dgm:prSet phldrT="[Text]"/>
      <dgm:spPr/>
      <dgm:t>
        <a:bodyPr/>
        <a:lstStyle/>
        <a:p>
          <a:r>
            <a:rPr lang="en-US" dirty="0" smtClean="0"/>
            <a:t>Tracheostomy</a:t>
          </a:r>
          <a:endParaRPr lang="en-US" dirty="0"/>
        </a:p>
      </dgm:t>
    </dgm:pt>
    <dgm:pt modelId="{BF76F1F4-8BE6-46E2-928E-1EAD674143C2}" type="parTrans" cxnId="{1BC2D62B-3A66-4A7E-98F1-ACA6B6225943}">
      <dgm:prSet/>
      <dgm:spPr/>
      <dgm:t>
        <a:bodyPr/>
        <a:lstStyle/>
        <a:p>
          <a:endParaRPr lang="en-US"/>
        </a:p>
      </dgm:t>
    </dgm:pt>
    <dgm:pt modelId="{1DA886FD-94EA-4CB7-8B19-0FA3ADAE7756}" type="sibTrans" cxnId="{1BC2D62B-3A66-4A7E-98F1-ACA6B6225943}">
      <dgm:prSet/>
      <dgm:spPr/>
      <dgm:t>
        <a:bodyPr/>
        <a:lstStyle/>
        <a:p>
          <a:endParaRPr lang="en-US"/>
        </a:p>
      </dgm:t>
    </dgm:pt>
    <dgm:pt modelId="{AAF5270A-9B0B-4516-8FEC-31BFA5F7BD94}">
      <dgm:prSet phldrT="[Text]"/>
      <dgm:spPr/>
      <dgm:t>
        <a:bodyPr/>
        <a:lstStyle/>
        <a:p>
          <a:r>
            <a:rPr lang="en-US" dirty="0" smtClean="0"/>
            <a:t>Plastic, metal or rubber device inserted into the respiratory tract to maintain and promote breathing</a:t>
          </a:r>
          <a:endParaRPr lang="en-US" dirty="0"/>
        </a:p>
      </dgm:t>
    </dgm:pt>
    <dgm:pt modelId="{AF8D0941-C14C-49D0-85D5-61ADBCE59D5A}" type="parTrans" cxnId="{D18F8748-2FF8-4017-8906-16211BA4CFC7}">
      <dgm:prSet/>
      <dgm:spPr/>
      <dgm:t>
        <a:bodyPr/>
        <a:lstStyle/>
        <a:p>
          <a:endParaRPr lang="en-US"/>
        </a:p>
      </dgm:t>
    </dgm:pt>
    <dgm:pt modelId="{56D13ED4-049A-417A-93D0-3E340E0F789D}" type="sibTrans" cxnId="{D18F8748-2FF8-4017-8906-16211BA4CFC7}">
      <dgm:prSet/>
      <dgm:spPr/>
      <dgm:t>
        <a:bodyPr/>
        <a:lstStyle/>
        <a:p>
          <a:endParaRPr lang="en-US"/>
        </a:p>
      </dgm:t>
    </dgm:pt>
    <dgm:pt modelId="{DC9B5502-54D7-4C82-9EDB-D805C82B9DE5}">
      <dgm:prSet phldrT="[Text]"/>
      <dgm:spPr/>
      <dgm:t>
        <a:bodyPr/>
        <a:lstStyle/>
        <a:p>
          <a:r>
            <a:rPr lang="en-US" dirty="0" smtClean="0"/>
            <a:t>Intubation (method used to insert an artificial airway)</a:t>
          </a:r>
          <a:endParaRPr lang="en-US" dirty="0"/>
        </a:p>
      </dgm:t>
    </dgm:pt>
    <dgm:pt modelId="{1146F06D-E5E8-45BC-AE9C-71DD7DF3D56A}" type="parTrans" cxnId="{2B9E028B-81A0-483A-9B91-900CFACBD989}">
      <dgm:prSet/>
      <dgm:spPr/>
      <dgm:t>
        <a:bodyPr/>
        <a:lstStyle/>
        <a:p>
          <a:endParaRPr lang="en-US"/>
        </a:p>
      </dgm:t>
    </dgm:pt>
    <dgm:pt modelId="{493A99F9-98E1-4CA4-893E-9AA1A9E782B8}" type="sibTrans" cxnId="{2B9E028B-81A0-483A-9B91-900CFACBD989}">
      <dgm:prSet/>
      <dgm:spPr/>
      <dgm:t>
        <a:bodyPr/>
        <a:lstStyle/>
        <a:p>
          <a:endParaRPr lang="en-US"/>
        </a:p>
      </dgm:t>
    </dgm:pt>
    <dgm:pt modelId="{F7772012-220F-4208-87CD-F40C08BA084A}">
      <dgm:prSet phldrT="[Text]"/>
      <dgm:spPr/>
      <dgm:t>
        <a:bodyPr/>
        <a:lstStyle/>
        <a:p>
          <a:r>
            <a:rPr lang="en-US" dirty="0" smtClean="0"/>
            <a:t>Surgically-created opening through the neck into the trachea</a:t>
          </a:r>
          <a:endParaRPr lang="en-US" dirty="0"/>
        </a:p>
      </dgm:t>
    </dgm:pt>
    <dgm:pt modelId="{37C73CCE-E79E-4D6C-8A03-AFB51DF0E0F2}" type="parTrans" cxnId="{14567115-5A57-4ECD-A076-7BE96F3B8E6C}">
      <dgm:prSet/>
      <dgm:spPr/>
      <dgm:t>
        <a:bodyPr/>
        <a:lstStyle/>
        <a:p>
          <a:endParaRPr lang="en-US"/>
        </a:p>
      </dgm:t>
    </dgm:pt>
    <dgm:pt modelId="{8F2CBC6C-7338-463A-8FA6-72DF5C18E454}" type="sibTrans" cxnId="{14567115-5A57-4ECD-A076-7BE96F3B8E6C}">
      <dgm:prSet/>
      <dgm:spPr/>
      <dgm:t>
        <a:bodyPr/>
        <a:lstStyle/>
        <a:p>
          <a:endParaRPr lang="en-US"/>
        </a:p>
      </dgm:t>
    </dgm:pt>
    <dgm:pt modelId="{2A7FEB46-541A-4C87-B40B-D5E278CD52CF}">
      <dgm:prSet phldrT="[Text]"/>
      <dgm:spPr/>
      <dgm:t>
        <a:bodyPr/>
        <a:lstStyle/>
        <a:p>
          <a:r>
            <a:rPr lang="en-US" dirty="0" smtClean="0"/>
            <a:t>Guidelines for care:</a:t>
          </a:r>
          <a:endParaRPr lang="en-US" dirty="0"/>
        </a:p>
      </dgm:t>
    </dgm:pt>
    <dgm:pt modelId="{682E999E-CB37-48C7-A5AE-0030BFE35005}" type="parTrans" cxnId="{BEECB79D-3FC5-49AE-8DDF-84C7CC0595C0}">
      <dgm:prSet/>
      <dgm:spPr/>
      <dgm:t>
        <a:bodyPr/>
        <a:lstStyle/>
        <a:p>
          <a:endParaRPr lang="en-US"/>
        </a:p>
      </dgm:t>
    </dgm:pt>
    <dgm:pt modelId="{3EE60514-397E-490D-ACE8-AA02B28C2198}" type="sibTrans" cxnId="{BEECB79D-3FC5-49AE-8DDF-84C7CC0595C0}">
      <dgm:prSet/>
      <dgm:spPr/>
      <dgm:t>
        <a:bodyPr/>
        <a:lstStyle/>
        <a:p>
          <a:endParaRPr lang="en-US"/>
        </a:p>
      </dgm:t>
    </dgm:pt>
    <dgm:pt modelId="{B81BEF62-ADCD-47E6-96DA-66CED323464F}">
      <dgm:prSet phldrT="[Text]"/>
      <dgm:spPr/>
      <dgm:t>
        <a:bodyPr/>
        <a:lstStyle/>
        <a:p>
          <a:r>
            <a:rPr lang="en-US" dirty="0" smtClean="0"/>
            <a:t>Be supportive and responsive</a:t>
          </a:r>
          <a:endParaRPr lang="en-US" dirty="0"/>
        </a:p>
      </dgm:t>
    </dgm:pt>
    <dgm:pt modelId="{7D786A5D-1261-4B43-92A7-1F18A45AC854}" type="parTrans" cxnId="{33DDC88F-FA92-41F6-B6DC-4EA3A575A20D}">
      <dgm:prSet/>
      <dgm:spPr/>
      <dgm:t>
        <a:bodyPr/>
        <a:lstStyle/>
        <a:p>
          <a:endParaRPr lang="en-US"/>
        </a:p>
      </dgm:t>
    </dgm:pt>
    <dgm:pt modelId="{D3EB1396-E6CA-41CB-8745-28F51BFF434E}" type="sibTrans" cxnId="{33DDC88F-FA92-41F6-B6DC-4EA3A575A20D}">
      <dgm:prSet/>
      <dgm:spPr/>
      <dgm:t>
        <a:bodyPr/>
        <a:lstStyle/>
        <a:p>
          <a:endParaRPr lang="en-US"/>
        </a:p>
      </dgm:t>
    </dgm:pt>
    <dgm:pt modelId="{91C074F0-E0A6-4998-BF1C-2FB9B41A1984}">
      <dgm:prSet phldrT="[Text]"/>
      <dgm:spPr/>
      <dgm:t>
        <a:bodyPr/>
        <a:lstStyle/>
        <a:p>
          <a:r>
            <a:rPr lang="en-US" dirty="0" smtClean="0"/>
            <a:t>Use alternate communication methods</a:t>
          </a:r>
          <a:endParaRPr lang="en-US" dirty="0"/>
        </a:p>
      </dgm:t>
    </dgm:pt>
    <dgm:pt modelId="{969F9F70-1C73-45EB-97DC-D440B0FCBFC3}" type="parTrans" cxnId="{66ED92F9-F6F8-4AAF-8001-33E8204DDE4B}">
      <dgm:prSet/>
      <dgm:spPr/>
      <dgm:t>
        <a:bodyPr/>
        <a:lstStyle/>
        <a:p>
          <a:endParaRPr lang="en-US"/>
        </a:p>
      </dgm:t>
    </dgm:pt>
    <dgm:pt modelId="{CAA803B3-A25B-4141-8BF6-6106E0FB691F}" type="sibTrans" cxnId="{66ED92F9-F6F8-4AAF-8001-33E8204DDE4B}">
      <dgm:prSet/>
      <dgm:spPr/>
      <dgm:t>
        <a:bodyPr/>
        <a:lstStyle/>
        <a:p>
          <a:endParaRPr lang="en-US"/>
        </a:p>
      </dgm:t>
    </dgm:pt>
    <dgm:pt modelId="{5CE8EF60-640C-4D84-8221-D070761EFE98}">
      <dgm:prSet phldrT="[Text]"/>
      <dgm:spPr/>
      <dgm:t>
        <a:bodyPr/>
        <a:lstStyle/>
        <a:p>
          <a:r>
            <a:rPr lang="en-US" dirty="0" smtClean="0"/>
            <a:t>Answer call lights promptly</a:t>
          </a:r>
          <a:endParaRPr lang="en-US" dirty="0"/>
        </a:p>
      </dgm:t>
    </dgm:pt>
    <dgm:pt modelId="{273F07F0-2B2C-46C4-A65A-BA5E50CD87ED}" type="parTrans" cxnId="{44C905EC-4F23-49E6-8753-138456239213}">
      <dgm:prSet/>
      <dgm:spPr/>
      <dgm:t>
        <a:bodyPr/>
        <a:lstStyle/>
        <a:p>
          <a:endParaRPr lang="en-US"/>
        </a:p>
      </dgm:t>
    </dgm:pt>
    <dgm:pt modelId="{B13D18C0-67E4-4500-8239-AA8A28202EF2}" type="sibTrans" cxnId="{44C905EC-4F23-49E6-8753-138456239213}">
      <dgm:prSet/>
      <dgm:spPr/>
      <dgm:t>
        <a:bodyPr/>
        <a:lstStyle/>
        <a:p>
          <a:endParaRPr lang="en-US"/>
        </a:p>
      </dgm:t>
    </dgm:pt>
    <dgm:pt modelId="{081DCE5F-5FE4-4B7C-A3BF-4CA186806E20}">
      <dgm:prSet phldrT="[Text]"/>
      <dgm:spPr/>
      <dgm:t>
        <a:bodyPr/>
        <a:lstStyle/>
        <a:p>
          <a:r>
            <a:rPr lang="en-US" dirty="0" smtClean="0"/>
            <a:t>Observe and report</a:t>
          </a:r>
          <a:endParaRPr lang="en-US" dirty="0"/>
        </a:p>
      </dgm:t>
    </dgm:pt>
    <dgm:pt modelId="{73EBAF72-C130-47FA-A12D-CFECCA3BB9D9}" type="parTrans" cxnId="{F3CD792A-9721-4B12-B7DD-955552DFE69A}">
      <dgm:prSet/>
      <dgm:spPr/>
      <dgm:t>
        <a:bodyPr/>
        <a:lstStyle/>
        <a:p>
          <a:endParaRPr lang="en-US"/>
        </a:p>
      </dgm:t>
    </dgm:pt>
    <dgm:pt modelId="{188EF9D2-BE00-48CC-BEAC-5A3B3D3EA8B3}" type="sibTrans" cxnId="{F3CD792A-9721-4B12-B7DD-955552DFE69A}">
      <dgm:prSet/>
      <dgm:spPr/>
      <dgm:t>
        <a:bodyPr/>
        <a:lstStyle/>
        <a:p>
          <a:endParaRPr lang="en-US"/>
        </a:p>
      </dgm:t>
    </dgm:pt>
    <dgm:pt modelId="{D5B8FED7-7927-45F3-8CE6-9306BBAB9380}">
      <dgm:prSet phldrT="[Text]"/>
      <dgm:spPr/>
      <dgm:t>
        <a:bodyPr/>
        <a:lstStyle/>
        <a:p>
          <a:r>
            <a:rPr lang="en-US" dirty="0" smtClean="0"/>
            <a:t>Keep the stoma clean</a:t>
          </a:r>
          <a:endParaRPr lang="en-US" dirty="0"/>
        </a:p>
      </dgm:t>
    </dgm:pt>
    <dgm:pt modelId="{690DF179-7FFA-418B-A19F-D760804AF4C6}" type="parTrans" cxnId="{AECF9332-B820-4D26-8DC9-B11497279E8B}">
      <dgm:prSet/>
      <dgm:spPr/>
      <dgm:t>
        <a:bodyPr/>
        <a:lstStyle/>
        <a:p>
          <a:endParaRPr lang="en-US"/>
        </a:p>
      </dgm:t>
    </dgm:pt>
    <dgm:pt modelId="{58059235-FCD0-4001-905F-393EAC113848}" type="sibTrans" cxnId="{AECF9332-B820-4D26-8DC9-B11497279E8B}">
      <dgm:prSet/>
      <dgm:spPr/>
      <dgm:t>
        <a:bodyPr/>
        <a:lstStyle/>
        <a:p>
          <a:endParaRPr lang="en-US"/>
        </a:p>
      </dgm:t>
    </dgm:pt>
    <dgm:pt modelId="{88A53334-3958-4CD1-9777-DB004ED649EA}" type="pres">
      <dgm:prSet presAssocID="{EAA759A0-2757-4D89-8466-86623814C594}" presName="Name0" presStyleCnt="0">
        <dgm:presLayoutVars>
          <dgm:dir/>
          <dgm:resizeHandles val="exact"/>
        </dgm:presLayoutVars>
      </dgm:prSet>
      <dgm:spPr/>
    </dgm:pt>
    <dgm:pt modelId="{42D72B43-2801-4239-A370-18396F4D6C3E}" type="pres">
      <dgm:prSet presAssocID="{38FFC326-AD60-4CA1-A8D8-9AB69363869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46B2D4-82FA-4324-91A2-15F219699F48}" type="pres">
      <dgm:prSet presAssocID="{3E209E9C-7AAB-4993-9015-BB62258276ED}" presName="sibTrans" presStyleLbl="sibTrans2D1" presStyleIdx="0" presStyleCnt="1"/>
      <dgm:spPr/>
      <dgm:t>
        <a:bodyPr/>
        <a:lstStyle/>
        <a:p>
          <a:endParaRPr lang="en-US"/>
        </a:p>
      </dgm:t>
    </dgm:pt>
    <dgm:pt modelId="{D629C613-EA0C-42CF-AB6B-29EF7A70CB77}" type="pres">
      <dgm:prSet presAssocID="{3E209E9C-7AAB-4993-9015-BB62258276ED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B27B4340-140E-4A17-9539-CAD777F97A75}" type="pres">
      <dgm:prSet presAssocID="{4023AED2-884C-4D56-8905-06DBDCA262E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DDC88F-FA92-41F6-B6DC-4EA3A575A20D}" srcId="{2A7FEB46-541A-4C87-B40B-D5E278CD52CF}" destId="{B81BEF62-ADCD-47E6-96DA-66CED323464F}" srcOrd="0" destOrd="0" parTransId="{7D786A5D-1261-4B43-92A7-1F18A45AC854}" sibTransId="{D3EB1396-E6CA-41CB-8745-28F51BFF434E}"/>
    <dgm:cxn modelId="{3A8E2040-FC34-4C77-8BAE-0861D706ABAA}" srcId="{EAA759A0-2757-4D89-8466-86623814C594}" destId="{38FFC326-AD60-4CA1-A8D8-9AB693638693}" srcOrd="0" destOrd="0" parTransId="{C0E69A87-1127-42AB-81D6-4AB8BE50E6BA}" sibTransId="{3E209E9C-7AAB-4993-9015-BB62258276ED}"/>
    <dgm:cxn modelId="{AECF9332-B820-4D26-8DC9-B11497279E8B}" srcId="{2A7FEB46-541A-4C87-B40B-D5E278CD52CF}" destId="{D5B8FED7-7927-45F3-8CE6-9306BBAB9380}" srcOrd="4" destOrd="0" parTransId="{690DF179-7FFA-418B-A19F-D760804AF4C6}" sibTransId="{58059235-FCD0-4001-905F-393EAC113848}"/>
    <dgm:cxn modelId="{5C708EB9-EAF3-4E0E-8474-1233DBF8225B}" type="presOf" srcId="{F7772012-220F-4208-87CD-F40C08BA084A}" destId="{B27B4340-140E-4A17-9539-CAD777F97A75}" srcOrd="0" destOrd="1" presId="urn:microsoft.com/office/officeart/2005/8/layout/process1"/>
    <dgm:cxn modelId="{1FCEC433-6F27-4764-BA4C-B397616C99D7}" type="presOf" srcId="{38FFC326-AD60-4CA1-A8D8-9AB693638693}" destId="{42D72B43-2801-4239-A370-18396F4D6C3E}" srcOrd="0" destOrd="0" presId="urn:microsoft.com/office/officeart/2005/8/layout/process1"/>
    <dgm:cxn modelId="{66ED92F9-F6F8-4AAF-8001-33E8204DDE4B}" srcId="{2A7FEB46-541A-4C87-B40B-D5E278CD52CF}" destId="{91C074F0-E0A6-4998-BF1C-2FB9B41A1984}" srcOrd="1" destOrd="0" parTransId="{969F9F70-1C73-45EB-97DC-D440B0FCBFC3}" sibTransId="{CAA803B3-A25B-4141-8BF6-6106E0FB691F}"/>
    <dgm:cxn modelId="{63140468-A27B-4889-AB5C-7D86F2B845BB}" type="presOf" srcId="{D5B8FED7-7927-45F3-8CE6-9306BBAB9380}" destId="{B27B4340-140E-4A17-9539-CAD777F97A75}" srcOrd="0" destOrd="7" presId="urn:microsoft.com/office/officeart/2005/8/layout/process1"/>
    <dgm:cxn modelId="{8DEA3818-1EC2-42BD-88CF-D0F18CD272C3}" type="presOf" srcId="{B81BEF62-ADCD-47E6-96DA-66CED323464F}" destId="{B27B4340-140E-4A17-9539-CAD777F97A75}" srcOrd="0" destOrd="3" presId="urn:microsoft.com/office/officeart/2005/8/layout/process1"/>
    <dgm:cxn modelId="{F3CD792A-9721-4B12-B7DD-955552DFE69A}" srcId="{2A7FEB46-541A-4C87-B40B-D5E278CD52CF}" destId="{081DCE5F-5FE4-4B7C-A3BF-4CA186806E20}" srcOrd="3" destOrd="0" parTransId="{73EBAF72-C130-47FA-A12D-CFECCA3BB9D9}" sibTransId="{188EF9D2-BE00-48CC-BEAC-5A3B3D3EA8B3}"/>
    <dgm:cxn modelId="{29FD5C03-456A-40B1-AE66-5D19B0AEBBC3}" type="presOf" srcId="{4023AED2-884C-4D56-8905-06DBDCA262E3}" destId="{B27B4340-140E-4A17-9539-CAD777F97A75}" srcOrd="0" destOrd="0" presId="urn:microsoft.com/office/officeart/2005/8/layout/process1"/>
    <dgm:cxn modelId="{BEECB79D-3FC5-49AE-8DDF-84C7CC0595C0}" srcId="{4023AED2-884C-4D56-8905-06DBDCA262E3}" destId="{2A7FEB46-541A-4C87-B40B-D5E278CD52CF}" srcOrd="1" destOrd="0" parTransId="{682E999E-CB37-48C7-A5AE-0030BFE35005}" sibTransId="{3EE60514-397E-490D-ACE8-AA02B28C2198}"/>
    <dgm:cxn modelId="{D18F8748-2FF8-4017-8906-16211BA4CFC7}" srcId="{38FFC326-AD60-4CA1-A8D8-9AB693638693}" destId="{AAF5270A-9B0B-4516-8FEC-31BFA5F7BD94}" srcOrd="0" destOrd="0" parTransId="{AF8D0941-C14C-49D0-85D5-61ADBCE59D5A}" sibTransId="{56D13ED4-049A-417A-93D0-3E340E0F789D}"/>
    <dgm:cxn modelId="{2B9E028B-81A0-483A-9B91-900CFACBD989}" srcId="{38FFC326-AD60-4CA1-A8D8-9AB693638693}" destId="{DC9B5502-54D7-4C82-9EDB-D805C82B9DE5}" srcOrd="1" destOrd="0" parTransId="{1146F06D-E5E8-45BC-AE9C-71DD7DF3D56A}" sibTransId="{493A99F9-98E1-4CA4-893E-9AA1A9E782B8}"/>
    <dgm:cxn modelId="{1797D53B-E9F9-48E8-B33A-FC3A5D352B84}" type="presOf" srcId="{5CE8EF60-640C-4D84-8221-D070761EFE98}" destId="{B27B4340-140E-4A17-9539-CAD777F97A75}" srcOrd="0" destOrd="5" presId="urn:microsoft.com/office/officeart/2005/8/layout/process1"/>
    <dgm:cxn modelId="{C3CB9EA6-3112-487B-858F-538D844E0969}" type="presOf" srcId="{3E209E9C-7AAB-4993-9015-BB62258276ED}" destId="{D629C613-EA0C-42CF-AB6B-29EF7A70CB77}" srcOrd="1" destOrd="0" presId="urn:microsoft.com/office/officeart/2005/8/layout/process1"/>
    <dgm:cxn modelId="{C0CD826F-A046-48CA-8FF2-210E3EA6962F}" type="presOf" srcId="{91C074F0-E0A6-4998-BF1C-2FB9B41A1984}" destId="{B27B4340-140E-4A17-9539-CAD777F97A75}" srcOrd="0" destOrd="4" presId="urn:microsoft.com/office/officeart/2005/8/layout/process1"/>
    <dgm:cxn modelId="{BF655272-9CAA-4615-92C5-621631AA7990}" type="presOf" srcId="{AAF5270A-9B0B-4516-8FEC-31BFA5F7BD94}" destId="{42D72B43-2801-4239-A370-18396F4D6C3E}" srcOrd="0" destOrd="1" presId="urn:microsoft.com/office/officeart/2005/8/layout/process1"/>
    <dgm:cxn modelId="{9DC3B5C2-0391-4C2D-BD5C-739A9C11C35F}" type="presOf" srcId="{3E209E9C-7AAB-4993-9015-BB62258276ED}" destId="{D446B2D4-82FA-4324-91A2-15F219699F48}" srcOrd="0" destOrd="0" presId="urn:microsoft.com/office/officeart/2005/8/layout/process1"/>
    <dgm:cxn modelId="{44C905EC-4F23-49E6-8753-138456239213}" srcId="{2A7FEB46-541A-4C87-B40B-D5E278CD52CF}" destId="{5CE8EF60-640C-4D84-8221-D070761EFE98}" srcOrd="2" destOrd="0" parTransId="{273F07F0-2B2C-46C4-A65A-BA5E50CD87ED}" sibTransId="{B13D18C0-67E4-4500-8239-AA8A28202EF2}"/>
    <dgm:cxn modelId="{48B9B459-F391-4821-9EF2-A7EAB3075287}" type="presOf" srcId="{081DCE5F-5FE4-4B7C-A3BF-4CA186806E20}" destId="{B27B4340-140E-4A17-9539-CAD777F97A75}" srcOrd="0" destOrd="6" presId="urn:microsoft.com/office/officeart/2005/8/layout/process1"/>
    <dgm:cxn modelId="{14567115-5A57-4ECD-A076-7BE96F3B8E6C}" srcId="{4023AED2-884C-4D56-8905-06DBDCA262E3}" destId="{F7772012-220F-4208-87CD-F40C08BA084A}" srcOrd="0" destOrd="0" parTransId="{37C73CCE-E79E-4D6C-8A03-AFB51DF0E0F2}" sibTransId="{8F2CBC6C-7338-463A-8FA6-72DF5C18E454}"/>
    <dgm:cxn modelId="{1BC2D62B-3A66-4A7E-98F1-ACA6B6225943}" srcId="{EAA759A0-2757-4D89-8466-86623814C594}" destId="{4023AED2-884C-4D56-8905-06DBDCA262E3}" srcOrd="1" destOrd="0" parTransId="{BF76F1F4-8BE6-46E2-928E-1EAD674143C2}" sibTransId="{1DA886FD-94EA-4CB7-8B19-0FA3ADAE7756}"/>
    <dgm:cxn modelId="{E20B8C72-220E-42FF-82A8-3141A1B626E1}" type="presOf" srcId="{DC9B5502-54D7-4C82-9EDB-D805C82B9DE5}" destId="{42D72B43-2801-4239-A370-18396F4D6C3E}" srcOrd="0" destOrd="2" presId="urn:microsoft.com/office/officeart/2005/8/layout/process1"/>
    <dgm:cxn modelId="{0B0069D0-DB4D-4FE4-8299-13E132C144C1}" type="presOf" srcId="{2A7FEB46-541A-4C87-B40B-D5E278CD52CF}" destId="{B27B4340-140E-4A17-9539-CAD777F97A75}" srcOrd="0" destOrd="2" presId="urn:microsoft.com/office/officeart/2005/8/layout/process1"/>
    <dgm:cxn modelId="{5D6D0DC9-1A22-4FB4-AB00-EB1DC67D1929}" type="presOf" srcId="{EAA759A0-2757-4D89-8466-86623814C594}" destId="{88A53334-3958-4CD1-9777-DB004ED649EA}" srcOrd="0" destOrd="0" presId="urn:microsoft.com/office/officeart/2005/8/layout/process1"/>
    <dgm:cxn modelId="{49E975AE-CFAA-42D6-8F4B-9852F306FE43}" type="presParOf" srcId="{88A53334-3958-4CD1-9777-DB004ED649EA}" destId="{42D72B43-2801-4239-A370-18396F4D6C3E}" srcOrd="0" destOrd="0" presId="urn:microsoft.com/office/officeart/2005/8/layout/process1"/>
    <dgm:cxn modelId="{5ACE0775-AC57-45D7-ACC9-21D7A3066DAB}" type="presParOf" srcId="{88A53334-3958-4CD1-9777-DB004ED649EA}" destId="{D446B2D4-82FA-4324-91A2-15F219699F48}" srcOrd="1" destOrd="0" presId="urn:microsoft.com/office/officeart/2005/8/layout/process1"/>
    <dgm:cxn modelId="{C7A9E231-74E1-425B-95BA-9A8121A00199}" type="presParOf" srcId="{D446B2D4-82FA-4324-91A2-15F219699F48}" destId="{D629C613-EA0C-42CF-AB6B-29EF7A70CB77}" srcOrd="0" destOrd="0" presId="urn:microsoft.com/office/officeart/2005/8/layout/process1"/>
    <dgm:cxn modelId="{48A26026-2908-42C8-A71C-5D998DAA451C}" type="presParOf" srcId="{88A53334-3958-4CD1-9777-DB004ED649EA}" destId="{B27B4340-140E-4A17-9539-CAD777F97A7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AC3474-0421-4E95-B669-18BDD4566BD5}" type="doc">
      <dgm:prSet loTypeId="urn:microsoft.com/office/officeart/2008/layout/AscendingPictureAccentProces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9831CA-3B75-4121-B2EA-3378F4C52C2A}">
      <dgm:prSet phldrT="[Text]"/>
      <dgm:spPr/>
      <dgm:t>
        <a:bodyPr/>
        <a:lstStyle/>
        <a:p>
          <a:r>
            <a:rPr lang="en-US" dirty="0" smtClean="0"/>
            <a:t>Mechanical Ventilation</a:t>
          </a:r>
          <a:endParaRPr lang="en-US" dirty="0"/>
        </a:p>
      </dgm:t>
    </dgm:pt>
    <dgm:pt modelId="{39CBF843-5CB2-4685-996B-B6FA6502D135}" type="parTrans" cxnId="{6BA426CA-6C61-4BEA-8176-A4B5F474370E}">
      <dgm:prSet/>
      <dgm:spPr/>
      <dgm:t>
        <a:bodyPr/>
        <a:lstStyle/>
        <a:p>
          <a:endParaRPr lang="en-US"/>
        </a:p>
      </dgm:t>
    </dgm:pt>
    <dgm:pt modelId="{E5B922F4-5E23-4C76-A0A7-CADFB73D2030}" type="sibTrans" cxnId="{6BA426CA-6C61-4BEA-8176-A4B5F474370E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en-US"/>
        </a:p>
      </dgm:t>
    </dgm:pt>
    <dgm:pt modelId="{30A95609-C346-4739-89C1-ACE53BC99571}">
      <dgm:prSet phldrT="[Text]"/>
      <dgm:spPr/>
      <dgm:t>
        <a:bodyPr/>
        <a:lstStyle/>
        <a:p>
          <a:r>
            <a:rPr lang="en-US" dirty="0" smtClean="0"/>
            <a:t>Machine that inflates and deflates the lungs</a:t>
          </a:r>
          <a:endParaRPr lang="en-US" dirty="0"/>
        </a:p>
      </dgm:t>
    </dgm:pt>
    <dgm:pt modelId="{6615D368-39DB-44B5-BD32-D8C302FAEDB7}" type="parTrans" cxnId="{164E7769-B216-4FA4-86D9-AC5401FA3A55}">
      <dgm:prSet/>
      <dgm:spPr/>
      <dgm:t>
        <a:bodyPr/>
        <a:lstStyle/>
        <a:p>
          <a:endParaRPr lang="en-US"/>
        </a:p>
      </dgm:t>
    </dgm:pt>
    <dgm:pt modelId="{92D8B3CC-C38F-45B8-9C14-34A91EBE8791}" type="sibTrans" cxnId="{164E7769-B216-4FA4-86D9-AC5401FA3A55}">
      <dgm:prSet/>
      <dgm:spPr/>
      <dgm:t>
        <a:bodyPr/>
        <a:lstStyle/>
        <a:p>
          <a:endParaRPr lang="en-US"/>
        </a:p>
      </dgm:t>
    </dgm:pt>
    <dgm:pt modelId="{96255D0F-62F9-4D39-858F-073A325B2FED}">
      <dgm:prSet phldrT="[Text]"/>
      <dgm:spPr/>
      <dgm:t>
        <a:bodyPr/>
        <a:lstStyle/>
        <a:p>
          <a:r>
            <a:rPr lang="en-US" dirty="0" smtClean="0"/>
            <a:t>Unable to speak – may increase anxiety</a:t>
          </a:r>
          <a:endParaRPr lang="en-US" dirty="0"/>
        </a:p>
      </dgm:t>
    </dgm:pt>
    <dgm:pt modelId="{36F83CEB-05BF-44BF-88A9-CE6F3683566D}" type="parTrans" cxnId="{D023AE31-2991-4720-8EE9-6E923728FA45}">
      <dgm:prSet/>
      <dgm:spPr/>
      <dgm:t>
        <a:bodyPr/>
        <a:lstStyle/>
        <a:p>
          <a:endParaRPr lang="en-US"/>
        </a:p>
      </dgm:t>
    </dgm:pt>
    <dgm:pt modelId="{3B5D7DF5-AA17-46F3-80C4-DA55FD4BF627}" type="sibTrans" cxnId="{D023AE31-2991-4720-8EE9-6E923728FA45}">
      <dgm:prSet/>
      <dgm:spPr/>
      <dgm:t>
        <a:bodyPr/>
        <a:lstStyle/>
        <a:p>
          <a:endParaRPr lang="en-US"/>
        </a:p>
      </dgm:t>
    </dgm:pt>
    <dgm:pt modelId="{FC3C8BD8-13D1-4F2E-96EE-9C40566399D9}">
      <dgm:prSet phldrT="[Text]"/>
      <dgm:spPr/>
      <dgm:t>
        <a:bodyPr/>
        <a:lstStyle/>
        <a:p>
          <a:r>
            <a:rPr lang="en-US" dirty="0" smtClean="0"/>
            <a:t>Heavily sedated for comfort and anxiety</a:t>
          </a:r>
          <a:endParaRPr lang="en-US" dirty="0"/>
        </a:p>
      </dgm:t>
    </dgm:pt>
    <dgm:pt modelId="{1B102036-86AA-4201-AD29-2D253586C166}" type="parTrans" cxnId="{0B1FBDA7-58BC-499A-80D1-E4068B099C2D}">
      <dgm:prSet/>
      <dgm:spPr/>
      <dgm:t>
        <a:bodyPr/>
        <a:lstStyle/>
        <a:p>
          <a:endParaRPr lang="en-US"/>
        </a:p>
      </dgm:t>
    </dgm:pt>
    <dgm:pt modelId="{1C2C67B6-6018-4FDA-8FF7-C9CC6A0A270F}" type="sibTrans" cxnId="{0B1FBDA7-58BC-499A-80D1-E4068B099C2D}">
      <dgm:prSet/>
      <dgm:spPr/>
      <dgm:t>
        <a:bodyPr/>
        <a:lstStyle/>
        <a:p>
          <a:endParaRPr lang="en-US"/>
        </a:p>
      </dgm:t>
    </dgm:pt>
    <dgm:pt modelId="{C8365D3F-A5AC-476B-9F80-D70B5E9EF9F8}">
      <dgm:prSet phldrT="[Text]"/>
      <dgm:spPr/>
      <dgm:t>
        <a:bodyPr/>
        <a:lstStyle/>
        <a:p>
          <a:r>
            <a:rPr lang="en-US" dirty="0" smtClean="0"/>
            <a:t>Speak to them and explain what you are doing when providing cares</a:t>
          </a:r>
          <a:endParaRPr lang="en-US" dirty="0"/>
        </a:p>
      </dgm:t>
    </dgm:pt>
    <dgm:pt modelId="{5DAFA178-8A88-4723-88DA-A94E6D220D0C}" type="parTrans" cxnId="{197EB87A-E06F-4A63-BCB7-D152EE274FD9}">
      <dgm:prSet/>
      <dgm:spPr/>
      <dgm:t>
        <a:bodyPr/>
        <a:lstStyle/>
        <a:p>
          <a:endParaRPr lang="en-US"/>
        </a:p>
      </dgm:t>
    </dgm:pt>
    <dgm:pt modelId="{6E2A767E-6B05-43FF-A003-201CE59BEA69}" type="sibTrans" cxnId="{197EB87A-E06F-4A63-BCB7-D152EE274FD9}">
      <dgm:prSet/>
      <dgm:spPr/>
      <dgm:t>
        <a:bodyPr/>
        <a:lstStyle/>
        <a:p>
          <a:endParaRPr lang="en-US"/>
        </a:p>
      </dgm:t>
    </dgm:pt>
    <dgm:pt modelId="{D3CC7FCD-05BE-48B5-8641-3842EF04CB3A}" type="pres">
      <dgm:prSet presAssocID="{7AAC3474-0421-4E95-B669-18BDD4566BD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C431213-3C73-408C-BB61-32750C2B4629}" type="pres">
      <dgm:prSet presAssocID="{A39831CA-3B75-4121-B2EA-3378F4C52C2A}" presName="parTx1" presStyleLbl="node1" presStyleIdx="0" presStyleCnt="1" custScaleX="63181"/>
      <dgm:spPr/>
      <dgm:t>
        <a:bodyPr/>
        <a:lstStyle/>
        <a:p>
          <a:endParaRPr lang="en-US"/>
        </a:p>
      </dgm:t>
    </dgm:pt>
    <dgm:pt modelId="{0FDF062F-6446-4805-9C03-09FE918A6206}" type="pres">
      <dgm:prSet presAssocID="{A39831CA-3B75-4121-B2EA-3378F4C52C2A}" presName="desTx1" presStyleLbl="revTx" presStyleIdx="0" presStyleCnt="1" custScaleX="272085" custLinFactNeighborX="86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F32EB-018F-4C6E-B8F2-9C8BB3CADBF8}" type="pres">
      <dgm:prSet presAssocID="{E5B922F4-5E23-4C76-A0A7-CADFB73D2030}" presName="picture1" presStyleCnt="0"/>
      <dgm:spPr/>
    </dgm:pt>
    <dgm:pt modelId="{B48A787B-F4B0-47A5-ADB4-4070D9487FEC}" type="pres">
      <dgm:prSet presAssocID="{E5B922F4-5E23-4C76-A0A7-CADFB73D2030}" presName="imageRepeatNode" presStyleLbl="fgImgPlace1" presStyleIdx="0" presStyleCnt="1" custLinFactNeighborX="40932" custLinFactNeighborY="21828"/>
      <dgm:spPr/>
      <dgm:t>
        <a:bodyPr/>
        <a:lstStyle/>
        <a:p>
          <a:endParaRPr lang="en-US"/>
        </a:p>
      </dgm:t>
    </dgm:pt>
  </dgm:ptLst>
  <dgm:cxnLst>
    <dgm:cxn modelId="{1226CD66-4150-4BF4-85FE-09E8262D5FBF}" type="presOf" srcId="{30A95609-C346-4739-89C1-ACE53BC99571}" destId="{0FDF062F-6446-4805-9C03-09FE918A6206}" srcOrd="0" destOrd="0" presId="urn:microsoft.com/office/officeart/2008/layout/AscendingPictureAccentProcess"/>
    <dgm:cxn modelId="{42CB59EF-137E-4EDC-A174-162275A63E11}" type="presOf" srcId="{E5B922F4-5E23-4C76-A0A7-CADFB73D2030}" destId="{B48A787B-F4B0-47A5-ADB4-4070D9487FEC}" srcOrd="0" destOrd="0" presId="urn:microsoft.com/office/officeart/2008/layout/AscendingPictureAccentProcess"/>
    <dgm:cxn modelId="{164E7769-B216-4FA4-86D9-AC5401FA3A55}" srcId="{A39831CA-3B75-4121-B2EA-3378F4C52C2A}" destId="{30A95609-C346-4739-89C1-ACE53BC99571}" srcOrd="0" destOrd="0" parTransId="{6615D368-39DB-44B5-BD32-D8C302FAEDB7}" sibTransId="{92D8B3CC-C38F-45B8-9C14-34A91EBE8791}"/>
    <dgm:cxn modelId="{69E9ED7F-B5D9-4042-941F-2D476C163B95}" type="presOf" srcId="{96255D0F-62F9-4D39-858F-073A325B2FED}" destId="{0FDF062F-6446-4805-9C03-09FE918A6206}" srcOrd="0" destOrd="1" presId="urn:microsoft.com/office/officeart/2008/layout/AscendingPictureAccentProcess"/>
    <dgm:cxn modelId="{47F4C422-89A5-4578-9C90-FCE2C0491F54}" type="presOf" srcId="{FC3C8BD8-13D1-4F2E-96EE-9C40566399D9}" destId="{0FDF062F-6446-4805-9C03-09FE918A6206}" srcOrd="0" destOrd="2" presId="urn:microsoft.com/office/officeart/2008/layout/AscendingPictureAccentProcess"/>
    <dgm:cxn modelId="{6BA426CA-6C61-4BEA-8176-A4B5F474370E}" srcId="{7AAC3474-0421-4E95-B669-18BDD4566BD5}" destId="{A39831CA-3B75-4121-B2EA-3378F4C52C2A}" srcOrd="0" destOrd="0" parTransId="{39CBF843-5CB2-4685-996B-B6FA6502D135}" sibTransId="{E5B922F4-5E23-4C76-A0A7-CADFB73D2030}"/>
    <dgm:cxn modelId="{197EB87A-E06F-4A63-BCB7-D152EE274FD9}" srcId="{A39831CA-3B75-4121-B2EA-3378F4C52C2A}" destId="{C8365D3F-A5AC-476B-9F80-D70B5E9EF9F8}" srcOrd="3" destOrd="0" parTransId="{5DAFA178-8A88-4723-88DA-A94E6D220D0C}" sibTransId="{6E2A767E-6B05-43FF-A003-201CE59BEA69}"/>
    <dgm:cxn modelId="{795F9B60-DA83-4BDA-AD40-D21991C1B608}" type="presOf" srcId="{A39831CA-3B75-4121-B2EA-3378F4C52C2A}" destId="{9C431213-3C73-408C-BB61-32750C2B4629}" srcOrd="0" destOrd="0" presId="urn:microsoft.com/office/officeart/2008/layout/AscendingPictureAccentProcess"/>
    <dgm:cxn modelId="{1757F4FD-629F-44C4-BEF9-625EB322D77E}" type="presOf" srcId="{C8365D3F-A5AC-476B-9F80-D70B5E9EF9F8}" destId="{0FDF062F-6446-4805-9C03-09FE918A6206}" srcOrd="0" destOrd="3" presId="urn:microsoft.com/office/officeart/2008/layout/AscendingPictureAccentProcess"/>
    <dgm:cxn modelId="{0FA142C0-2FEA-433F-9FEE-D1E1D08FC4CD}" type="presOf" srcId="{7AAC3474-0421-4E95-B669-18BDD4566BD5}" destId="{D3CC7FCD-05BE-48B5-8641-3842EF04CB3A}" srcOrd="0" destOrd="0" presId="urn:microsoft.com/office/officeart/2008/layout/AscendingPictureAccentProcess"/>
    <dgm:cxn modelId="{D023AE31-2991-4720-8EE9-6E923728FA45}" srcId="{A39831CA-3B75-4121-B2EA-3378F4C52C2A}" destId="{96255D0F-62F9-4D39-858F-073A325B2FED}" srcOrd="1" destOrd="0" parTransId="{36F83CEB-05BF-44BF-88A9-CE6F3683566D}" sibTransId="{3B5D7DF5-AA17-46F3-80C4-DA55FD4BF627}"/>
    <dgm:cxn modelId="{0B1FBDA7-58BC-499A-80D1-E4068B099C2D}" srcId="{A39831CA-3B75-4121-B2EA-3378F4C52C2A}" destId="{FC3C8BD8-13D1-4F2E-96EE-9C40566399D9}" srcOrd="2" destOrd="0" parTransId="{1B102036-86AA-4201-AD29-2D253586C166}" sibTransId="{1C2C67B6-6018-4FDA-8FF7-C9CC6A0A270F}"/>
    <dgm:cxn modelId="{F8AB9F23-914E-4A68-9A94-7139CAAE43AF}" type="presParOf" srcId="{D3CC7FCD-05BE-48B5-8641-3842EF04CB3A}" destId="{9C431213-3C73-408C-BB61-32750C2B4629}" srcOrd="0" destOrd="0" presId="urn:microsoft.com/office/officeart/2008/layout/AscendingPictureAccentProcess"/>
    <dgm:cxn modelId="{7A4CE19E-A814-4286-85F4-50D96D4384E3}" type="presParOf" srcId="{D3CC7FCD-05BE-48B5-8641-3842EF04CB3A}" destId="{0FDF062F-6446-4805-9C03-09FE918A6206}" srcOrd="1" destOrd="0" presId="urn:microsoft.com/office/officeart/2008/layout/AscendingPictureAccentProcess"/>
    <dgm:cxn modelId="{A56B1A26-3602-4F76-9C81-637C49052CC0}" type="presParOf" srcId="{D3CC7FCD-05BE-48B5-8641-3842EF04CB3A}" destId="{1E5F32EB-018F-4C6E-B8F2-9C8BB3CADBF8}" srcOrd="2" destOrd="0" presId="urn:microsoft.com/office/officeart/2008/layout/AscendingPictureAccentProcess"/>
    <dgm:cxn modelId="{37E7CBE4-00A3-4D3D-82B5-EC6B1227065B}" type="presParOf" srcId="{1E5F32EB-018F-4C6E-B8F2-9C8BB3CADBF8}" destId="{B48A787B-F4B0-47A5-ADB4-4070D9487FEC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F21E54-5F84-4EEF-8BE9-57A33D8FB9F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475E50-889D-46D6-AFA4-07018DA4B3A3}">
      <dgm:prSet phldrT="[Text]"/>
      <dgm:spPr/>
      <dgm:t>
        <a:bodyPr/>
        <a:lstStyle/>
        <a:p>
          <a:r>
            <a:rPr lang="en-US" dirty="0" smtClean="0"/>
            <a:t>Respiratory Distress</a:t>
          </a:r>
          <a:endParaRPr lang="en-US" dirty="0"/>
        </a:p>
      </dgm:t>
    </dgm:pt>
    <dgm:pt modelId="{2E63E383-F92A-49C5-8940-B70B4069F1E7}" type="parTrans" cxnId="{54D05591-9E1D-4A1D-9039-CBD2F8DA5B5A}">
      <dgm:prSet/>
      <dgm:spPr/>
      <dgm:t>
        <a:bodyPr/>
        <a:lstStyle/>
        <a:p>
          <a:endParaRPr lang="en-US"/>
        </a:p>
      </dgm:t>
    </dgm:pt>
    <dgm:pt modelId="{E6A565DD-616C-4DBD-94C3-415C1C6B9C95}" type="sibTrans" cxnId="{54D05591-9E1D-4A1D-9039-CBD2F8DA5B5A}">
      <dgm:prSet/>
      <dgm:spPr/>
      <dgm:t>
        <a:bodyPr/>
        <a:lstStyle/>
        <a:p>
          <a:endParaRPr lang="en-US"/>
        </a:p>
      </dgm:t>
    </dgm:pt>
    <dgm:pt modelId="{0B80F49A-B818-4900-8A7F-A1EE251846FA}">
      <dgm:prSet phldrT="[Text]"/>
      <dgm:spPr/>
      <dgm:t>
        <a:bodyPr/>
        <a:lstStyle/>
        <a:p>
          <a:r>
            <a:rPr lang="en-US" dirty="0" smtClean="0"/>
            <a:t>Gurgling sound</a:t>
          </a:r>
          <a:endParaRPr lang="en-US" dirty="0"/>
        </a:p>
      </dgm:t>
    </dgm:pt>
    <dgm:pt modelId="{8E858DE6-9801-4D74-A789-23E4D0E69AE8}" type="parTrans" cxnId="{305A1B3C-FE3B-4B03-B134-8E81A906480B}">
      <dgm:prSet/>
      <dgm:spPr/>
      <dgm:t>
        <a:bodyPr/>
        <a:lstStyle/>
        <a:p>
          <a:endParaRPr lang="en-US"/>
        </a:p>
      </dgm:t>
    </dgm:pt>
    <dgm:pt modelId="{7179F072-524B-4A33-97B3-08068BC7A6DA}" type="sibTrans" cxnId="{305A1B3C-FE3B-4B03-B134-8E81A906480B}">
      <dgm:prSet/>
      <dgm:spPr/>
      <dgm:t>
        <a:bodyPr/>
        <a:lstStyle/>
        <a:p>
          <a:endParaRPr lang="en-US"/>
        </a:p>
      </dgm:t>
    </dgm:pt>
    <dgm:pt modelId="{357B6D04-C298-4319-88BC-2B847CA6B441}">
      <dgm:prSet phldrT="[Text]"/>
      <dgm:spPr/>
      <dgm:t>
        <a:bodyPr/>
        <a:lstStyle/>
        <a:p>
          <a:r>
            <a:rPr lang="en-US" dirty="0" smtClean="0"/>
            <a:t>Difficulty breathing</a:t>
          </a:r>
          <a:endParaRPr lang="en-US" dirty="0"/>
        </a:p>
      </dgm:t>
    </dgm:pt>
    <dgm:pt modelId="{8291AF49-8DA1-4574-8635-DBF6793BEF89}" type="parTrans" cxnId="{45BC32B0-9C23-49D2-BA67-7B63B96B0665}">
      <dgm:prSet/>
      <dgm:spPr/>
      <dgm:t>
        <a:bodyPr/>
        <a:lstStyle/>
        <a:p>
          <a:endParaRPr lang="en-US"/>
        </a:p>
      </dgm:t>
    </dgm:pt>
    <dgm:pt modelId="{5CEA0939-6BBC-4CB8-A988-0755091EE120}" type="sibTrans" cxnId="{45BC32B0-9C23-49D2-BA67-7B63B96B0665}">
      <dgm:prSet/>
      <dgm:spPr/>
      <dgm:t>
        <a:bodyPr/>
        <a:lstStyle/>
        <a:p>
          <a:endParaRPr lang="en-US"/>
        </a:p>
      </dgm:t>
    </dgm:pt>
    <dgm:pt modelId="{959C45B4-C912-4222-939C-4802AA975066}">
      <dgm:prSet phldrT="[Text]"/>
      <dgm:spPr/>
      <dgm:t>
        <a:bodyPr/>
        <a:lstStyle/>
        <a:p>
          <a:r>
            <a:rPr lang="en-US" dirty="0" smtClean="0"/>
            <a:t>Elevated respiratory rate</a:t>
          </a:r>
          <a:endParaRPr lang="en-US" dirty="0"/>
        </a:p>
      </dgm:t>
    </dgm:pt>
    <dgm:pt modelId="{EA0D8BD4-9DCD-4456-B1BE-0B19AD870904}" type="parTrans" cxnId="{E9A0CFA0-2BE1-4DA6-A2A4-FA0C2819B4C5}">
      <dgm:prSet/>
      <dgm:spPr/>
      <dgm:t>
        <a:bodyPr/>
        <a:lstStyle/>
        <a:p>
          <a:endParaRPr lang="en-US"/>
        </a:p>
      </dgm:t>
    </dgm:pt>
    <dgm:pt modelId="{4E0A8436-F4CC-48B5-9B26-440AC6F55182}" type="sibTrans" cxnId="{E9A0CFA0-2BE1-4DA6-A2A4-FA0C2819B4C5}">
      <dgm:prSet/>
      <dgm:spPr/>
      <dgm:t>
        <a:bodyPr/>
        <a:lstStyle/>
        <a:p>
          <a:endParaRPr lang="en-US"/>
        </a:p>
      </dgm:t>
    </dgm:pt>
    <dgm:pt modelId="{5B5E42CE-B31D-443A-A48C-3B7F8C0A71A6}">
      <dgm:prSet phldrT="[Text]"/>
      <dgm:spPr/>
      <dgm:t>
        <a:bodyPr/>
        <a:lstStyle/>
        <a:p>
          <a:r>
            <a:rPr lang="en-US" dirty="0" smtClean="0"/>
            <a:t>Pale, blue or gray skin around the eyes, mouth or nails</a:t>
          </a:r>
          <a:endParaRPr lang="en-US" dirty="0"/>
        </a:p>
      </dgm:t>
    </dgm:pt>
    <dgm:pt modelId="{73D660F6-F206-4335-B0E7-60C8256FE0DF}" type="parTrans" cxnId="{3F573D08-7F8C-459C-B5EA-AC51F08E7204}">
      <dgm:prSet/>
      <dgm:spPr/>
      <dgm:t>
        <a:bodyPr/>
        <a:lstStyle/>
        <a:p>
          <a:endParaRPr lang="en-US"/>
        </a:p>
      </dgm:t>
    </dgm:pt>
    <dgm:pt modelId="{684702E6-6249-4A08-AD49-93F9A956841D}" type="sibTrans" cxnId="{3F573D08-7F8C-459C-B5EA-AC51F08E7204}">
      <dgm:prSet/>
      <dgm:spPr/>
      <dgm:t>
        <a:bodyPr/>
        <a:lstStyle/>
        <a:p>
          <a:endParaRPr lang="en-US"/>
        </a:p>
      </dgm:t>
    </dgm:pt>
    <dgm:pt modelId="{1E3A1614-B6C8-469D-9032-C5B0144F8834}">
      <dgm:prSet phldrT="[Text]"/>
      <dgm:spPr/>
      <dgm:t>
        <a:bodyPr/>
        <a:lstStyle/>
        <a:p>
          <a:r>
            <a:rPr lang="en-US" dirty="0" smtClean="0"/>
            <a:t>Flaring nostrils</a:t>
          </a:r>
          <a:endParaRPr lang="en-US" dirty="0"/>
        </a:p>
      </dgm:t>
    </dgm:pt>
    <dgm:pt modelId="{FDAFCCA8-8A22-4B48-B86D-97A1085305FB}" type="parTrans" cxnId="{54100661-B916-4B15-9DA8-F43C84B7CC65}">
      <dgm:prSet/>
      <dgm:spPr/>
      <dgm:t>
        <a:bodyPr/>
        <a:lstStyle/>
        <a:p>
          <a:endParaRPr lang="en-US"/>
        </a:p>
      </dgm:t>
    </dgm:pt>
    <dgm:pt modelId="{0CA53CAE-055B-40A4-A22E-CB95D58EDB45}" type="sibTrans" cxnId="{54100661-B916-4B15-9DA8-F43C84B7CC65}">
      <dgm:prSet/>
      <dgm:spPr/>
      <dgm:t>
        <a:bodyPr/>
        <a:lstStyle/>
        <a:p>
          <a:endParaRPr lang="en-US"/>
        </a:p>
      </dgm:t>
    </dgm:pt>
    <dgm:pt modelId="{CC1E7646-CFF3-47E8-BC85-0B3E6962165F}">
      <dgm:prSet phldrT="[Text]"/>
      <dgm:spPr/>
      <dgm:t>
        <a:bodyPr/>
        <a:lstStyle/>
        <a:p>
          <a:r>
            <a:rPr lang="en-US" dirty="0" smtClean="0"/>
            <a:t>Retracting</a:t>
          </a:r>
          <a:endParaRPr lang="en-US" dirty="0"/>
        </a:p>
      </dgm:t>
    </dgm:pt>
    <dgm:pt modelId="{BC5A56C5-5906-4435-9E09-F5447500F043}" type="parTrans" cxnId="{AE01DF17-CC4D-470C-A300-3EC8013120BB}">
      <dgm:prSet/>
      <dgm:spPr/>
      <dgm:t>
        <a:bodyPr/>
        <a:lstStyle/>
        <a:p>
          <a:endParaRPr lang="en-US"/>
        </a:p>
      </dgm:t>
    </dgm:pt>
    <dgm:pt modelId="{300DDCA8-731E-4E9E-AC0D-9B019FF26C2E}" type="sibTrans" cxnId="{AE01DF17-CC4D-470C-A300-3EC8013120BB}">
      <dgm:prSet/>
      <dgm:spPr/>
      <dgm:t>
        <a:bodyPr/>
        <a:lstStyle/>
        <a:p>
          <a:endParaRPr lang="en-US"/>
        </a:p>
      </dgm:t>
    </dgm:pt>
    <dgm:pt modelId="{513E2AE3-B7E5-4254-9465-63FC9D7A5BE5}">
      <dgm:prSet phldrT="[Text]"/>
      <dgm:spPr/>
      <dgm:t>
        <a:bodyPr/>
        <a:lstStyle/>
        <a:p>
          <a:r>
            <a:rPr lang="en-US" dirty="0" smtClean="0"/>
            <a:t>Sweating </a:t>
          </a:r>
          <a:endParaRPr lang="en-US" dirty="0"/>
        </a:p>
      </dgm:t>
    </dgm:pt>
    <dgm:pt modelId="{95471D19-4D2E-41DC-B45F-05DB90ACC751}" type="parTrans" cxnId="{2E8839DD-3FD3-4644-9653-C1A6BCFE7FD7}">
      <dgm:prSet/>
      <dgm:spPr/>
      <dgm:t>
        <a:bodyPr/>
        <a:lstStyle/>
        <a:p>
          <a:endParaRPr lang="en-US"/>
        </a:p>
      </dgm:t>
    </dgm:pt>
    <dgm:pt modelId="{69F9C33F-6A92-4A75-9DF0-7A1E237E66B2}" type="sibTrans" cxnId="{2E8839DD-3FD3-4644-9653-C1A6BCFE7FD7}">
      <dgm:prSet/>
      <dgm:spPr/>
      <dgm:t>
        <a:bodyPr/>
        <a:lstStyle/>
        <a:p>
          <a:endParaRPr lang="en-US"/>
        </a:p>
      </dgm:t>
    </dgm:pt>
    <dgm:pt modelId="{0BC5BB7E-B2F6-4EDC-9026-D07579DEEA43}">
      <dgm:prSet phldrT="[Text]"/>
      <dgm:spPr/>
      <dgm:t>
        <a:bodyPr/>
        <a:lstStyle/>
        <a:p>
          <a:r>
            <a:rPr lang="en-US" dirty="0" smtClean="0"/>
            <a:t>wheezing</a:t>
          </a:r>
          <a:endParaRPr lang="en-US" dirty="0"/>
        </a:p>
      </dgm:t>
    </dgm:pt>
    <dgm:pt modelId="{48EB73B3-C7DC-49BE-9C0C-22FE60D441DA}" type="parTrans" cxnId="{817DCC39-699F-4E19-BD07-FB99BA652FB5}">
      <dgm:prSet/>
      <dgm:spPr/>
      <dgm:t>
        <a:bodyPr/>
        <a:lstStyle/>
        <a:p>
          <a:endParaRPr lang="en-US"/>
        </a:p>
      </dgm:t>
    </dgm:pt>
    <dgm:pt modelId="{5FFC2AFC-DC0D-45DE-AD66-F062529B0303}" type="sibTrans" cxnId="{817DCC39-699F-4E19-BD07-FB99BA652FB5}">
      <dgm:prSet/>
      <dgm:spPr/>
      <dgm:t>
        <a:bodyPr/>
        <a:lstStyle/>
        <a:p>
          <a:endParaRPr lang="en-US"/>
        </a:p>
      </dgm:t>
    </dgm:pt>
    <dgm:pt modelId="{BD68BAF9-CDE4-4A69-9211-8F4D1A9089DC}" type="pres">
      <dgm:prSet presAssocID="{AEF21E54-5F84-4EEF-8BE9-57A33D8FB9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10B0D3-7F71-4A1C-9396-AFE1C7DA934D}" type="pres">
      <dgm:prSet presAssocID="{97475E50-889D-46D6-AFA4-07018DA4B3A3}" presName="linNode" presStyleCnt="0"/>
      <dgm:spPr/>
    </dgm:pt>
    <dgm:pt modelId="{2FB69E1B-D647-42E5-A3E5-7ACCEDDD0CD2}" type="pres">
      <dgm:prSet presAssocID="{97475E50-889D-46D6-AFA4-07018DA4B3A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C7CDB-80B6-40DA-A215-5DA2B5513BC3}" type="pres">
      <dgm:prSet presAssocID="{97475E50-889D-46D6-AFA4-07018DA4B3A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BC32B0-9C23-49D2-BA67-7B63B96B0665}" srcId="{97475E50-889D-46D6-AFA4-07018DA4B3A3}" destId="{357B6D04-C298-4319-88BC-2B847CA6B441}" srcOrd="1" destOrd="0" parTransId="{8291AF49-8DA1-4574-8635-DBF6793BEF89}" sibTransId="{5CEA0939-6BBC-4CB8-A988-0755091EE120}"/>
    <dgm:cxn modelId="{817DCC39-699F-4E19-BD07-FB99BA652FB5}" srcId="{97475E50-889D-46D6-AFA4-07018DA4B3A3}" destId="{0BC5BB7E-B2F6-4EDC-9026-D07579DEEA43}" srcOrd="7" destOrd="0" parTransId="{48EB73B3-C7DC-49BE-9C0C-22FE60D441DA}" sibTransId="{5FFC2AFC-DC0D-45DE-AD66-F062529B0303}"/>
    <dgm:cxn modelId="{DB031728-2CA0-4B3F-BEAA-6FC539F5728E}" type="presOf" srcId="{97475E50-889D-46D6-AFA4-07018DA4B3A3}" destId="{2FB69E1B-D647-42E5-A3E5-7ACCEDDD0CD2}" srcOrd="0" destOrd="0" presId="urn:microsoft.com/office/officeart/2005/8/layout/vList5"/>
    <dgm:cxn modelId="{A9DDD7EE-BA5B-430F-B499-353DBE0D8386}" type="presOf" srcId="{513E2AE3-B7E5-4254-9465-63FC9D7A5BE5}" destId="{020C7CDB-80B6-40DA-A215-5DA2B5513BC3}" srcOrd="0" destOrd="6" presId="urn:microsoft.com/office/officeart/2005/8/layout/vList5"/>
    <dgm:cxn modelId="{E2E88B2A-20CA-48B7-B6C7-410D79EAD06F}" type="presOf" srcId="{5B5E42CE-B31D-443A-A48C-3B7F8C0A71A6}" destId="{020C7CDB-80B6-40DA-A215-5DA2B5513BC3}" srcOrd="0" destOrd="3" presId="urn:microsoft.com/office/officeart/2005/8/layout/vList5"/>
    <dgm:cxn modelId="{3F573D08-7F8C-459C-B5EA-AC51F08E7204}" srcId="{97475E50-889D-46D6-AFA4-07018DA4B3A3}" destId="{5B5E42CE-B31D-443A-A48C-3B7F8C0A71A6}" srcOrd="3" destOrd="0" parTransId="{73D660F6-F206-4335-B0E7-60C8256FE0DF}" sibTransId="{684702E6-6249-4A08-AD49-93F9A956841D}"/>
    <dgm:cxn modelId="{BEBB6FFA-7393-464C-890E-2A2D9C459D24}" type="presOf" srcId="{357B6D04-C298-4319-88BC-2B847CA6B441}" destId="{020C7CDB-80B6-40DA-A215-5DA2B5513BC3}" srcOrd="0" destOrd="1" presId="urn:microsoft.com/office/officeart/2005/8/layout/vList5"/>
    <dgm:cxn modelId="{E9A0CFA0-2BE1-4DA6-A2A4-FA0C2819B4C5}" srcId="{97475E50-889D-46D6-AFA4-07018DA4B3A3}" destId="{959C45B4-C912-4222-939C-4802AA975066}" srcOrd="2" destOrd="0" parTransId="{EA0D8BD4-9DCD-4456-B1BE-0B19AD870904}" sibTransId="{4E0A8436-F4CC-48B5-9B26-440AC6F55182}"/>
    <dgm:cxn modelId="{048262F2-A76D-49D3-90C9-73232EA3E9C6}" type="presOf" srcId="{0BC5BB7E-B2F6-4EDC-9026-D07579DEEA43}" destId="{020C7CDB-80B6-40DA-A215-5DA2B5513BC3}" srcOrd="0" destOrd="7" presId="urn:microsoft.com/office/officeart/2005/8/layout/vList5"/>
    <dgm:cxn modelId="{A2871D4D-48C4-4DEC-83C5-03DC7F2ED732}" type="presOf" srcId="{AEF21E54-5F84-4EEF-8BE9-57A33D8FB9F0}" destId="{BD68BAF9-CDE4-4A69-9211-8F4D1A9089DC}" srcOrd="0" destOrd="0" presId="urn:microsoft.com/office/officeart/2005/8/layout/vList5"/>
    <dgm:cxn modelId="{2E8839DD-3FD3-4644-9653-C1A6BCFE7FD7}" srcId="{97475E50-889D-46D6-AFA4-07018DA4B3A3}" destId="{513E2AE3-B7E5-4254-9465-63FC9D7A5BE5}" srcOrd="6" destOrd="0" parTransId="{95471D19-4D2E-41DC-B45F-05DB90ACC751}" sibTransId="{69F9C33F-6A92-4A75-9DF0-7A1E237E66B2}"/>
    <dgm:cxn modelId="{4BF8E679-42A4-4FFE-93BF-2B968EB82D30}" type="presOf" srcId="{0B80F49A-B818-4900-8A7F-A1EE251846FA}" destId="{020C7CDB-80B6-40DA-A215-5DA2B5513BC3}" srcOrd="0" destOrd="0" presId="urn:microsoft.com/office/officeart/2005/8/layout/vList5"/>
    <dgm:cxn modelId="{B9A9BD3C-E056-473F-9F58-64CF94F0817E}" type="presOf" srcId="{1E3A1614-B6C8-469D-9032-C5B0144F8834}" destId="{020C7CDB-80B6-40DA-A215-5DA2B5513BC3}" srcOrd="0" destOrd="4" presId="urn:microsoft.com/office/officeart/2005/8/layout/vList5"/>
    <dgm:cxn modelId="{AE01DF17-CC4D-470C-A300-3EC8013120BB}" srcId="{97475E50-889D-46D6-AFA4-07018DA4B3A3}" destId="{CC1E7646-CFF3-47E8-BC85-0B3E6962165F}" srcOrd="5" destOrd="0" parTransId="{BC5A56C5-5906-4435-9E09-F5447500F043}" sibTransId="{300DDCA8-731E-4E9E-AC0D-9B019FF26C2E}"/>
    <dgm:cxn modelId="{54D05591-9E1D-4A1D-9039-CBD2F8DA5B5A}" srcId="{AEF21E54-5F84-4EEF-8BE9-57A33D8FB9F0}" destId="{97475E50-889D-46D6-AFA4-07018DA4B3A3}" srcOrd="0" destOrd="0" parTransId="{2E63E383-F92A-49C5-8940-B70B4069F1E7}" sibTransId="{E6A565DD-616C-4DBD-94C3-415C1C6B9C95}"/>
    <dgm:cxn modelId="{54100661-B916-4B15-9DA8-F43C84B7CC65}" srcId="{97475E50-889D-46D6-AFA4-07018DA4B3A3}" destId="{1E3A1614-B6C8-469D-9032-C5B0144F8834}" srcOrd="4" destOrd="0" parTransId="{FDAFCCA8-8A22-4B48-B86D-97A1085305FB}" sibTransId="{0CA53CAE-055B-40A4-A22E-CB95D58EDB45}"/>
    <dgm:cxn modelId="{305A1B3C-FE3B-4B03-B134-8E81A906480B}" srcId="{97475E50-889D-46D6-AFA4-07018DA4B3A3}" destId="{0B80F49A-B818-4900-8A7F-A1EE251846FA}" srcOrd="0" destOrd="0" parTransId="{8E858DE6-9801-4D74-A789-23E4D0E69AE8}" sibTransId="{7179F072-524B-4A33-97B3-08068BC7A6DA}"/>
    <dgm:cxn modelId="{3242C11C-240E-4B9C-8FB1-49F65E1B0B41}" type="presOf" srcId="{CC1E7646-CFF3-47E8-BC85-0B3E6962165F}" destId="{020C7CDB-80B6-40DA-A215-5DA2B5513BC3}" srcOrd="0" destOrd="5" presId="urn:microsoft.com/office/officeart/2005/8/layout/vList5"/>
    <dgm:cxn modelId="{7452AB0D-12DF-426A-89C5-DC99A74ACB7E}" type="presOf" srcId="{959C45B4-C912-4222-939C-4802AA975066}" destId="{020C7CDB-80B6-40DA-A215-5DA2B5513BC3}" srcOrd="0" destOrd="2" presId="urn:microsoft.com/office/officeart/2005/8/layout/vList5"/>
    <dgm:cxn modelId="{492F345F-E5C7-4F39-90DF-7AB8CBFF0989}" type="presParOf" srcId="{BD68BAF9-CDE4-4A69-9211-8F4D1A9089DC}" destId="{3210B0D3-7F71-4A1C-9396-AFE1C7DA934D}" srcOrd="0" destOrd="0" presId="urn:microsoft.com/office/officeart/2005/8/layout/vList5"/>
    <dgm:cxn modelId="{08FC9FB3-D431-4AB4-B364-87F18AB0162B}" type="presParOf" srcId="{3210B0D3-7F71-4A1C-9396-AFE1C7DA934D}" destId="{2FB69E1B-D647-42E5-A3E5-7ACCEDDD0CD2}" srcOrd="0" destOrd="0" presId="urn:microsoft.com/office/officeart/2005/8/layout/vList5"/>
    <dgm:cxn modelId="{3A8F6795-200B-48DE-9659-6C23F588068E}" type="presParOf" srcId="{3210B0D3-7F71-4A1C-9396-AFE1C7DA934D}" destId="{020C7CDB-80B6-40DA-A215-5DA2B5513BC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FA5FFC0-E2E9-44F0-8D91-9365C69B84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430B7D-C2F1-4E3E-8F5A-5E10B1B867F9}">
      <dgm:prSet phldrT="[Text]"/>
      <dgm:spPr/>
      <dgm:t>
        <a:bodyPr/>
        <a:lstStyle/>
        <a:p>
          <a:r>
            <a:rPr lang="en-US" dirty="0" smtClean="0"/>
            <a:t>Hollow drainage tubes inserted into the chest</a:t>
          </a:r>
          <a:endParaRPr lang="en-US" dirty="0"/>
        </a:p>
      </dgm:t>
    </dgm:pt>
    <dgm:pt modelId="{67ED026F-06A1-4011-A3A3-6E71D422682D}" type="parTrans" cxnId="{FE01994A-A011-4322-B80E-40672B8520EC}">
      <dgm:prSet/>
      <dgm:spPr/>
      <dgm:t>
        <a:bodyPr/>
        <a:lstStyle/>
        <a:p>
          <a:endParaRPr lang="en-US"/>
        </a:p>
      </dgm:t>
    </dgm:pt>
    <dgm:pt modelId="{584B4D08-4540-4987-A150-E814BA8336DA}" type="sibTrans" cxnId="{FE01994A-A011-4322-B80E-40672B8520EC}">
      <dgm:prSet/>
      <dgm:spPr/>
      <dgm:t>
        <a:bodyPr/>
        <a:lstStyle/>
        <a:p>
          <a:endParaRPr lang="en-US"/>
        </a:p>
      </dgm:t>
    </dgm:pt>
    <dgm:pt modelId="{5AC0370D-33F5-4A07-9F58-D7776900AB84}">
      <dgm:prSet/>
      <dgm:spPr/>
      <dgm:t>
        <a:bodyPr/>
        <a:lstStyle/>
        <a:p>
          <a:r>
            <a:rPr lang="en-US" dirty="0" smtClean="0"/>
            <a:t>Drains air, blood, or other fluid that has collected inside the pleural cavity or space</a:t>
          </a:r>
        </a:p>
      </dgm:t>
    </dgm:pt>
    <dgm:pt modelId="{92B5AFA3-0CB1-4363-8062-B098BF461419}" type="parTrans" cxnId="{95A7011C-2889-4FE2-9949-1B38EF51A729}">
      <dgm:prSet/>
      <dgm:spPr/>
      <dgm:t>
        <a:bodyPr/>
        <a:lstStyle/>
        <a:p>
          <a:endParaRPr lang="en-US"/>
        </a:p>
      </dgm:t>
    </dgm:pt>
    <dgm:pt modelId="{B796CB51-029B-409A-84E1-3333BADE6061}" type="sibTrans" cxnId="{95A7011C-2889-4FE2-9949-1B38EF51A729}">
      <dgm:prSet/>
      <dgm:spPr/>
      <dgm:t>
        <a:bodyPr/>
        <a:lstStyle/>
        <a:p>
          <a:endParaRPr lang="en-US"/>
        </a:p>
      </dgm:t>
    </dgm:pt>
    <dgm:pt modelId="{8478091F-B9F4-44B9-96D0-4B7B9C24925E}">
      <dgm:prSet/>
      <dgm:spPr/>
      <dgm:t>
        <a:bodyPr/>
        <a:lstStyle/>
        <a:p>
          <a:r>
            <a:rPr lang="en-US" dirty="0" smtClean="0"/>
            <a:t>Your tasks may include:</a:t>
          </a:r>
        </a:p>
      </dgm:t>
    </dgm:pt>
    <dgm:pt modelId="{20EBE745-AD02-45F5-AEEE-C5BEB7742783}" type="parTrans" cxnId="{5CB79E92-97DA-4174-8EC8-A5946B35C173}">
      <dgm:prSet/>
      <dgm:spPr/>
      <dgm:t>
        <a:bodyPr/>
        <a:lstStyle/>
        <a:p>
          <a:endParaRPr lang="en-US"/>
        </a:p>
      </dgm:t>
    </dgm:pt>
    <dgm:pt modelId="{AA471F52-6BCF-4E4E-A5A7-E6E1802CF22D}" type="sibTrans" cxnId="{5CB79E92-97DA-4174-8EC8-A5946B35C173}">
      <dgm:prSet/>
      <dgm:spPr/>
      <dgm:t>
        <a:bodyPr/>
        <a:lstStyle/>
        <a:p>
          <a:endParaRPr lang="en-US"/>
        </a:p>
      </dgm:t>
    </dgm:pt>
    <dgm:pt modelId="{5AACE6ED-7F8F-412F-B190-77C3E9BACCDF}">
      <dgm:prSet/>
      <dgm:spPr/>
      <dgm:t>
        <a:bodyPr/>
        <a:lstStyle/>
        <a:p>
          <a:r>
            <a:rPr lang="en-US" smtClean="0"/>
            <a:t>Vital signs</a:t>
          </a:r>
          <a:endParaRPr lang="en-US" dirty="0" smtClean="0"/>
        </a:p>
      </dgm:t>
    </dgm:pt>
    <dgm:pt modelId="{A6CAB40A-2FD1-454C-8CA8-7BFEA52E574E}" type="parTrans" cxnId="{499FABA0-5EFB-425E-B976-B579D45EBDF1}">
      <dgm:prSet/>
      <dgm:spPr/>
      <dgm:t>
        <a:bodyPr/>
        <a:lstStyle/>
        <a:p>
          <a:endParaRPr lang="en-US"/>
        </a:p>
      </dgm:t>
    </dgm:pt>
    <dgm:pt modelId="{1B26FFD6-D266-4224-B673-620A477FE24D}" type="sibTrans" cxnId="{499FABA0-5EFB-425E-B976-B579D45EBDF1}">
      <dgm:prSet/>
      <dgm:spPr/>
      <dgm:t>
        <a:bodyPr/>
        <a:lstStyle/>
        <a:p>
          <a:endParaRPr lang="en-US"/>
        </a:p>
      </dgm:t>
    </dgm:pt>
    <dgm:pt modelId="{0E4F7FB9-075B-4C10-9AF3-F651ECB1BE99}">
      <dgm:prSet/>
      <dgm:spPr/>
      <dgm:t>
        <a:bodyPr/>
        <a:lstStyle/>
        <a:p>
          <a:r>
            <a:rPr lang="en-US" smtClean="0"/>
            <a:t>Report signs of respiratory distress</a:t>
          </a:r>
          <a:endParaRPr lang="en-US" dirty="0" smtClean="0"/>
        </a:p>
      </dgm:t>
    </dgm:pt>
    <dgm:pt modelId="{DFCB19F5-F87B-4E0F-8064-581B03337B97}" type="parTrans" cxnId="{86FBE05D-392D-45A9-B97B-73D8184A8063}">
      <dgm:prSet/>
      <dgm:spPr/>
      <dgm:t>
        <a:bodyPr/>
        <a:lstStyle/>
        <a:p>
          <a:endParaRPr lang="en-US"/>
        </a:p>
      </dgm:t>
    </dgm:pt>
    <dgm:pt modelId="{E5CC3ADC-4B6E-456D-9957-BCFFEE66CE48}" type="sibTrans" cxnId="{86FBE05D-392D-45A9-B97B-73D8184A8063}">
      <dgm:prSet/>
      <dgm:spPr/>
      <dgm:t>
        <a:bodyPr/>
        <a:lstStyle/>
        <a:p>
          <a:endParaRPr lang="en-US"/>
        </a:p>
      </dgm:t>
    </dgm:pt>
    <dgm:pt modelId="{CA039D10-A312-49B2-93B5-2A59E1F367EE}">
      <dgm:prSet/>
      <dgm:spPr/>
      <dgm:t>
        <a:bodyPr/>
        <a:lstStyle/>
        <a:p>
          <a:r>
            <a:rPr lang="en-US" smtClean="0"/>
            <a:t>Keep the drainage system below the level of the chest</a:t>
          </a:r>
          <a:endParaRPr lang="en-US" dirty="0" smtClean="0"/>
        </a:p>
      </dgm:t>
    </dgm:pt>
    <dgm:pt modelId="{352907CE-9726-42AB-A77C-AEF58E42E071}" type="parTrans" cxnId="{586585F1-4E23-485C-B1F4-B139B95A803C}">
      <dgm:prSet/>
      <dgm:spPr/>
      <dgm:t>
        <a:bodyPr/>
        <a:lstStyle/>
        <a:p>
          <a:endParaRPr lang="en-US"/>
        </a:p>
      </dgm:t>
    </dgm:pt>
    <dgm:pt modelId="{3D17EE85-6629-47EC-8508-4488EAAD6036}" type="sibTrans" cxnId="{586585F1-4E23-485C-B1F4-B139B95A803C}">
      <dgm:prSet/>
      <dgm:spPr/>
      <dgm:t>
        <a:bodyPr/>
        <a:lstStyle/>
        <a:p>
          <a:endParaRPr lang="en-US"/>
        </a:p>
      </dgm:t>
    </dgm:pt>
    <dgm:pt modelId="{231E20E5-07D5-4147-AD18-B91AEFB0E81F}">
      <dgm:prSet/>
      <dgm:spPr/>
      <dgm:t>
        <a:bodyPr/>
        <a:lstStyle/>
        <a:p>
          <a:r>
            <a:rPr lang="en-US" smtClean="0"/>
            <a:t>Make sure the drainage container remains upright and level at all times</a:t>
          </a:r>
          <a:endParaRPr lang="en-US" dirty="0" smtClean="0"/>
        </a:p>
      </dgm:t>
    </dgm:pt>
    <dgm:pt modelId="{9862E9EF-723A-405B-A255-B23BE678625C}" type="parTrans" cxnId="{66587305-7AC1-408B-9ED3-B19616452234}">
      <dgm:prSet/>
      <dgm:spPr/>
      <dgm:t>
        <a:bodyPr/>
        <a:lstStyle/>
        <a:p>
          <a:endParaRPr lang="en-US"/>
        </a:p>
      </dgm:t>
    </dgm:pt>
    <dgm:pt modelId="{94F0D64A-C655-4C44-B00C-CC430ED5E4AC}" type="sibTrans" cxnId="{66587305-7AC1-408B-9ED3-B19616452234}">
      <dgm:prSet/>
      <dgm:spPr/>
      <dgm:t>
        <a:bodyPr/>
        <a:lstStyle/>
        <a:p>
          <a:endParaRPr lang="en-US"/>
        </a:p>
      </dgm:t>
    </dgm:pt>
    <dgm:pt modelId="{88BDDA8D-0719-42E7-AD43-D95042E87575}">
      <dgm:prSet/>
      <dgm:spPr/>
      <dgm:t>
        <a:bodyPr/>
        <a:lstStyle/>
        <a:p>
          <a:r>
            <a:rPr lang="en-US" smtClean="0"/>
            <a:t>Make sure the tubing is not kinked or disconnected</a:t>
          </a:r>
          <a:endParaRPr lang="en-US" dirty="0" smtClean="0"/>
        </a:p>
      </dgm:t>
    </dgm:pt>
    <dgm:pt modelId="{8453E864-178D-472C-BE62-EE53DED91AF4}" type="parTrans" cxnId="{56371988-5AA1-4833-BB5E-89898B03138E}">
      <dgm:prSet/>
      <dgm:spPr/>
      <dgm:t>
        <a:bodyPr/>
        <a:lstStyle/>
        <a:p>
          <a:endParaRPr lang="en-US"/>
        </a:p>
      </dgm:t>
    </dgm:pt>
    <dgm:pt modelId="{5514BA5A-B26E-4E4C-A46C-4CD5C5D735AA}" type="sibTrans" cxnId="{56371988-5AA1-4833-BB5E-89898B03138E}">
      <dgm:prSet/>
      <dgm:spPr/>
      <dgm:t>
        <a:bodyPr/>
        <a:lstStyle/>
        <a:p>
          <a:endParaRPr lang="en-US"/>
        </a:p>
      </dgm:t>
    </dgm:pt>
    <dgm:pt modelId="{0E67F4A9-0187-43B6-8E5C-68105F66784A}">
      <dgm:prSet/>
      <dgm:spPr/>
      <dgm:t>
        <a:bodyPr/>
        <a:lstStyle/>
        <a:p>
          <a:r>
            <a:rPr lang="en-US" smtClean="0"/>
            <a:t>Observe drainage for color and amount</a:t>
          </a:r>
          <a:endParaRPr lang="en-US" dirty="0" smtClean="0"/>
        </a:p>
      </dgm:t>
    </dgm:pt>
    <dgm:pt modelId="{30337AE7-8E59-456C-8D6F-C33A44604691}" type="parTrans" cxnId="{BA6E1FB3-0BA4-430F-81A5-973B79E72C30}">
      <dgm:prSet/>
      <dgm:spPr/>
      <dgm:t>
        <a:bodyPr/>
        <a:lstStyle/>
        <a:p>
          <a:endParaRPr lang="en-US"/>
        </a:p>
      </dgm:t>
    </dgm:pt>
    <dgm:pt modelId="{A754AAB7-5BFF-41CF-9B26-6FCD223C7C49}" type="sibTrans" cxnId="{BA6E1FB3-0BA4-430F-81A5-973B79E72C30}">
      <dgm:prSet/>
      <dgm:spPr/>
      <dgm:t>
        <a:bodyPr/>
        <a:lstStyle/>
        <a:p>
          <a:endParaRPr lang="en-US"/>
        </a:p>
      </dgm:t>
    </dgm:pt>
    <dgm:pt modelId="{41C496E8-7065-4DA2-BD1F-BC90F30CB8BB}">
      <dgm:prSet/>
      <dgm:spPr/>
      <dgm:t>
        <a:bodyPr/>
        <a:lstStyle/>
        <a:p>
          <a:r>
            <a:rPr lang="en-US" smtClean="0"/>
            <a:t>Provide rest periods</a:t>
          </a:r>
          <a:endParaRPr lang="en-US" dirty="0" smtClean="0"/>
        </a:p>
      </dgm:t>
    </dgm:pt>
    <dgm:pt modelId="{C606759A-669E-4B1D-95BA-ABC16A0186B2}" type="parTrans" cxnId="{84EF0EAA-76F9-49F7-B5D1-221B47284CE6}">
      <dgm:prSet/>
      <dgm:spPr/>
      <dgm:t>
        <a:bodyPr/>
        <a:lstStyle/>
        <a:p>
          <a:endParaRPr lang="en-US"/>
        </a:p>
      </dgm:t>
    </dgm:pt>
    <dgm:pt modelId="{1FFB9291-521E-48F8-B802-38AC4367C65F}" type="sibTrans" cxnId="{84EF0EAA-76F9-49F7-B5D1-221B47284CE6}">
      <dgm:prSet/>
      <dgm:spPr/>
      <dgm:t>
        <a:bodyPr/>
        <a:lstStyle/>
        <a:p>
          <a:endParaRPr lang="en-US"/>
        </a:p>
      </dgm:t>
    </dgm:pt>
    <dgm:pt modelId="{8C36ECE2-8818-4D0F-9DE9-0F389EA570E3}">
      <dgm:prSet/>
      <dgm:spPr/>
      <dgm:t>
        <a:bodyPr/>
        <a:lstStyle/>
        <a:p>
          <a:r>
            <a:rPr lang="en-US" smtClean="0"/>
            <a:t>Measure I&amp;O carefully</a:t>
          </a:r>
          <a:endParaRPr lang="en-US" dirty="0" smtClean="0"/>
        </a:p>
      </dgm:t>
    </dgm:pt>
    <dgm:pt modelId="{60620F9B-E905-4DE4-AEEB-0B6FAA24C502}" type="parTrans" cxnId="{4915A6EF-84B7-41FD-8222-B9B6FBB054D4}">
      <dgm:prSet/>
      <dgm:spPr/>
      <dgm:t>
        <a:bodyPr/>
        <a:lstStyle/>
        <a:p>
          <a:endParaRPr lang="en-US"/>
        </a:p>
      </dgm:t>
    </dgm:pt>
    <dgm:pt modelId="{3B6C5171-1B84-44BE-896C-79E94ACB1F7F}" type="sibTrans" cxnId="{4915A6EF-84B7-41FD-8222-B9B6FBB054D4}">
      <dgm:prSet/>
      <dgm:spPr/>
      <dgm:t>
        <a:bodyPr/>
        <a:lstStyle/>
        <a:p>
          <a:endParaRPr lang="en-US"/>
        </a:p>
      </dgm:t>
    </dgm:pt>
    <dgm:pt modelId="{2EBCAEB6-A3E5-4B76-84DC-4A76D563784E}">
      <dgm:prSet/>
      <dgm:spPr/>
      <dgm:t>
        <a:bodyPr/>
        <a:lstStyle/>
        <a:p>
          <a:r>
            <a:rPr lang="en-US" smtClean="0"/>
            <a:t>Be encouraging and patient</a:t>
          </a:r>
          <a:endParaRPr lang="en-US" dirty="0" smtClean="0"/>
        </a:p>
      </dgm:t>
    </dgm:pt>
    <dgm:pt modelId="{5DA819F7-6500-4309-B3A2-7B9A76059093}" type="parTrans" cxnId="{FB4BBFFF-7726-4876-BD3C-BAA95169CBBA}">
      <dgm:prSet/>
      <dgm:spPr/>
      <dgm:t>
        <a:bodyPr/>
        <a:lstStyle/>
        <a:p>
          <a:endParaRPr lang="en-US"/>
        </a:p>
      </dgm:t>
    </dgm:pt>
    <dgm:pt modelId="{F36D3F6F-54CB-45D4-9066-A8C2811D6B00}" type="sibTrans" cxnId="{FB4BBFFF-7726-4876-BD3C-BAA95169CBBA}">
      <dgm:prSet/>
      <dgm:spPr/>
      <dgm:t>
        <a:bodyPr/>
        <a:lstStyle/>
        <a:p>
          <a:endParaRPr lang="en-US"/>
        </a:p>
      </dgm:t>
    </dgm:pt>
    <dgm:pt modelId="{1146000F-46F9-4FB8-B065-12BC9531AAB8}">
      <dgm:prSet/>
      <dgm:spPr/>
      <dgm:t>
        <a:bodyPr/>
        <a:lstStyle/>
        <a:p>
          <a:r>
            <a:rPr lang="en-US" smtClean="0"/>
            <a:t>Allow full expansion of the lung</a:t>
          </a:r>
          <a:endParaRPr lang="en-US" dirty="0" smtClean="0"/>
        </a:p>
      </dgm:t>
    </dgm:pt>
    <dgm:pt modelId="{C1EC8993-B1E8-475A-AF58-F20F3873819F}" type="parTrans" cxnId="{9214BB59-C6A6-48DA-AA78-0DDBD9B10482}">
      <dgm:prSet/>
      <dgm:spPr/>
      <dgm:t>
        <a:bodyPr/>
        <a:lstStyle/>
        <a:p>
          <a:endParaRPr lang="en-US"/>
        </a:p>
      </dgm:t>
    </dgm:pt>
    <dgm:pt modelId="{80460213-DD8F-4006-A32E-95AB478F68C9}" type="sibTrans" cxnId="{9214BB59-C6A6-48DA-AA78-0DDBD9B10482}">
      <dgm:prSet/>
      <dgm:spPr/>
      <dgm:t>
        <a:bodyPr/>
        <a:lstStyle/>
        <a:p>
          <a:endParaRPr lang="en-US"/>
        </a:p>
      </dgm:t>
    </dgm:pt>
    <dgm:pt modelId="{88047FFF-E7D2-4C41-AA18-3A4EDE9D9804}" type="pres">
      <dgm:prSet presAssocID="{BFA5FFC0-E2E9-44F0-8D91-9365C69B84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CF7FDA-D6DF-4C33-B5F6-BCC1BDB87785}" type="pres">
      <dgm:prSet presAssocID="{DF430B7D-C2F1-4E3E-8F5A-5E10B1B867F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A3F53-7E54-4458-B088-F3895A252A13}" type="pres">
      <dgm:prSet presAssocID="{DF430B7D-C2F1-4E3E-8F5A-5E10B1B867F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6B773-3769-48F4-A58C-BE08280A0B4A}" type="pres">
      <dgm:prSet presAssocID="{8478091F-B9F4-44B9-96D0-4B7B9C24925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91CDF-86E1-4755-9F8A-B467F7A65102}" type="pres">
      <dgm:prSet presAssocID="{8478091F-B9F4-44B9-96D0-4B7B9C24925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C23D36-2273-4E73-ABE1-B7766730DA0D}" type="presOf" srcId="{88BDDA8D-0719-42E7-AD43-D95042E87575}" destId="{CAA91CDF-86E1-4755-9F8A-B467F7A65102}" srcOrd="0" destOrd="4" presId="urn:microsoft.com/office/officeart/2005/8/layout/vList2"/>
    <dgm:cxn modelId="{7618E640-2FA3-4BD6-BEDB-09442BD21CBA}" type="presOf" srcId="{5AC0370D-33F5-4A07-9F58-D7776900AB84}" destId="{62EA3F53-7E54-4458-B088-F3895A252A13}" srcOrd="0" destOrd="0" presId="urn:microsoft.com/office/officeart/2005/8/layout/vList2"/>
    <dgm:cxn modelId="{9214BB59-C6A6-48DA-AA78-0DDBD9B10482}" srcId="{DF430B7D-C2F1-4E3E-8F5A-5E10B1B867F9}" destId="{1146000F-46F9-4FB8-B065-12BC9531AAB8}" srcOrd="1" destOrd="0" parTransId="{C1EC8993-B1E8-475A-AF58-F20F3873819F}" sibTransId="{80460213-DD8F-4006-A32E-95AB478F68C9}"/>
    <dgm:cxn modelId="{6715FF06-5592-478B-9D3F-804CFBC8678B}" type="presOf" srcId="{0E4F7FB9-075B-4C10-9AF3-F651ECB1BE99}" destId="{CAA91CDF-86E1-4755-9F8A-B467F7A65102}" srcOrd="0" destOrd="1" presId="urn:microsoft.com/office/officeart/2005/8/layout/vList2"/>
    <dgm:cxn modelId="{D99866AF-E4D1-4BEA-8043-106A2AFF4523}" type="presOf" srcId="{5AACE6ED-7F8F-412F-B190-77C3E9BACCDF}" destId="{CAA91CDF-86E1-4755-9F8A-B467F7A65102}" srcOrd="0" destOrd="0" presId="urn:microsoft.com/office/officeart/2005/8/layout/vList2"/>
    <dgm:cxn modelId="{56371988-5AA1-4833-BB5E-89898B03138E}" srcId="{8478091F-B9F4-44B9-96D0-4B7B9C24925E}" destId="{88BDDA8D-0719-42E7-AD43-D95042E87575}" srcOrd="4" destOrd="0" parTransId="{8453E864-178D-472C-BE62-EE53DED91AF4}" sibTransId="{5514BA5A-B26E-4E4C-A46C-4CD5C5D735AA}"/>
    <dgm:cxn modelId="{86FBE05D-392D-45A9-B97B-73D8184A8063}" srcId="{8478091F-B9F4-44B9-96D0-4B7B9C24925E}" destId="{0E4F7FB9-075B-4C10-9AF3-F651ECB1BE99}" srcOrd="1" destOrd="0" parTransId="{DFCB19F5-F87B-4E0F-8064-581B03337B97}" sibTransId="{E5CC3ADC-4B6E-456D-9957-BCFFEE66CE48}"/>
    <dgm:cxn modelId="{4915A6EF-84B7-41FD-8222-B9B6FBB054D4}" srcId="{8478091F-B9F4-44B9-96D0-4B7B9C24925E}" destId="{8C36ECE2-8818-4D0F-9DE9-0F389EA570E3}" srcOrd="7" destOrd="0" parTransId="{60620F9B-E905-4DE4-AEEB-0B6FAA24C502}" sibTransId="{3B6C5171-1B84-44BE-896C-79E94ACB1F7F}"/>
    <dgm:cxn modelId="{C19FD68F-F7F2-4A92-BFC6-8C6AC67A8495}" type="presOf" srcId="{1146000F-46F9-4FB8-B065-12BC9531AAB8}" destId="{62EA3F53-7E54-4458-B088-F3895A252A13}" srcOrd="0" destOrd="1" presId="urn:microsoft.com/office/officeart/2005/8/layout/vList2"/>
    <dgm:cxn modelId="{A0FE2CEC-47FB-4AC0-823C-60E09C62B507}" type="presOf" srcId="{2EBCAEB6-A3E5-4B76-84DC-4A76D563784E}" destId="{CAA91CDF-86E1-4755-9F8A-B467F7A65102}" srcOrd="0" destOrd="8" presId="urn:microsoft.com/office/officeart/2005/8/layout/vList2"/>
    <dgm:cxn modelId="{FB4BBFFF-7726-4876-BD3C-BAA95169CBBA}" srcId="{8478091F-B9F4-44B9-96D0-4B7B9C24925E}" destId="{2EBCAEB6-A3E5-4B76-84DC-4A76D563784E}" srcOrd="8" destOrd="0" parTransId="{5DA819F7-6500-4309-B3A2-7B9A76059093}" sibTransId="{F36D3F6F-54CB-45D4-9066-A8C2811D6B00}"/>
    <dgm:cxn modelId="{BA6E1FB3-0BA4-430F-81A5-973B79E72C30}" srcId="{8478091F-B9F4-44B9-96D0-4B7B9C24925E}" destId="{0E67F4A9-0187-43B6-8E5C-68105F66784A}" srcOrd="5" destOrd="0" parTransId="{30337AE7-8E59-456C-8D6F-C33A44604691}" sibTransId="{A754AAB7-5BFF-41CF-9B26-6FCD223C7C49}"/>
    <dgm:cxn modelId="{E19307D2-1B01-4690-B335-B3817C809FED}" type="presOf" srcId="{41C496E8-7065-4DA2-BD1F-BC90F30CB8BB}" destId="{CAA91CDF-86E1-4755-9F8A-B467F7A65102}" srcOrd="0" destOrd="6" presId="urn:microsoft.com/office/officeart/2005/8/layout/vList2"/>
    <dgm:cxn modelId="{1259F880-14C9-4DE4-9F6E-298C7CB1A644}" type="presOf" srcId="{231E20E5-07D5-4147-AD18-B91AEFB0E81F}" destId="{CAA91CDF-86E1-4755-9F8A-B467F7A65102}" srcOrd="0" destOrd="3" presId="urn:microsoft.com/office/officeart/2005/8/layout/vList2"/>
    <dgm:cxn modelId="{95A7011C-2889-4FE2-9949-1B38EF51A729}" srcId="{DF430B7D-C2F1-4E3E-8F5A-5E10B1B867F9}" destId="{5AC0370D-33F5-4A07-9F58-D7776900AB84}" srcOrd="0" destOrd="0" parTransId="{92B5AFA3-0CB1-4363-8062-B098BF461419}" sibTransId="{B796CB51-029B-409A-84E1-3333BADE6061}"/>
    <dgm:cxn modelId="{F6E498AF-3291-4C64-A251-C697B3623491}" type="presOf" srcId="{CA039D10-A312-49B2-93B5-2A59E1F367EE}" destId="{CAA91CDF-86E1-4755-9F8A-B467F7A65102}" srcOrd="0" destOrd="2" presId="urn:microsoft.com/office/officeart/2005/8/layout/vList2"/>
    <dgm:cxn modelId="{FE01994A-A011-4322-B80E-40672B8520EC}" srcId="{BFA5FFC0-E2E9-44F0-8D91-9365C69B84E0}" destId="{DF430B7D-C2F1-4E3E-8F5A-5E10B1B867F9}" srcOrd="0" destOrd="0" parTransId="{67ED026F-06A1-4011-A3A3-6E71D422682D}" sibTransId="{584B4D08-4540-4987-A150-E814BA8336DA}"/>
    <dgm:cxn modelId="{586585F1-4E23-485C-B1F4-B139B95A803C}" srcId="{8478091F-B9F4-44B9-96D0-4B7B9C24925E}" destId="{CA039D10-A312-49B2-93B5-2A59E1F367EE}" srcOrd="2" destOrd="0" parTransId="{352907CE-9726-42AB-A77C-AEF58E42E071}" sibTransId="{3D17EE85-6629-47EC-8508-4488EAAD6036}"/>
    <dgm:cxn modelId="{171156B4-B6F3-493A-8848-6C48F33DD78A}" type="presOf" srcId="{8478091F-B9F4-44B9-96D0-4B7B9C24925E}" destId="{2276B773-3769-48F4-A58C-BE08280A0B4A}" srcOrd="0" destOrd="0" presId="urn:microsoft.com/office/officeart/2005/8/layout/vList2"/>
    <dgm:cxn modelId="{08BEB2C6-3BA9-40B2-A38A-20D61C4A01BA}" type="presOf" srcId="{BFA5FFC0-E2E9-44F0-8D91-9365C69B84E0}" destId="{88047FFF-E7D2-4C41-AA18-3A4EDE9D9804}" srcOrd="0" destOrd="0" presId="urn:microsoft.com/office/officeart/2005/8/layout/vList2"/>
    <dgm:cxn modelId="{83B6A8CE-D3B7-4B48-A732-A0C3090C4F72}" type="presOf" srcId="{DF430B7D-C2F1-4E3E-8F5A-5E10B1B867F9}" destId="{5ACF7FDA-D6DF-4C33-B5F6-BCC1BDB87785}" srcOrd="0" destOrd="0" presId="urn:microsoft.com/office/officeart/2005/8/layout/vList2"/>
    <dgm:cxn modelId="{59BF0CD4-D5F5-4E84-95A4-326ECA6508BD}" type="presOf" srcId="{0E67F4A9-0187-43B6-8E5C-68105F66784A}" destId="{CAA91CDF-86E1-4755-9F8A-B467F7A65102}" srcOrd="0" destOrd="5" presId="urn:microsoft.com/office/officeart/2005/8/layout/vList2"/>
    <dgm:cxn modelId="{CA98B1BB-D089-4F80-BBEE-94389858B9E9}" type="presOf" srcId="{8C36ECE2-8818-4D0F-9DE9-0F389EA570E3}" destId="{CAA91CDF-86E1-4755-9F8A-B467F7A65102}" srcOrd="0" destOrd="7" presId="urn:microsoft.com/office/officeart/2005/8/layout/vList2"/>
    <dgm:cxn modelId="{5CB79E92-97DA-4174-8EC8-A5946B35C173}" srcId="{BFA5FFC0-E2E9-44F0-8D91-9365C69B84E0}" destId="{8478091F-B9F4-44B9-96D0-4B7B9C24925E}" srcOrd="1" destOrd="0" parTransId="{20EBE745-AD02-45F5-AEEE-C5BEB7742783}" sibTransId="{AA471F52-6BCF-4E4E-A5A7-E6E1802CF22D}"/>
    <dgm:cxn modelId="{84EF0EAA-76F9-49F7-B5D1-221B47284CE6}" srcId="{8478091F-B9F4-44B9-96D0-4B7B9C24925E}" destId="{41C496E8-7065-4DA2-BD1F-BC90F30CB8BB}" srcOrd="6" destOrd="0" parTransId="{C606759A-669E-4B1D-95BA-ABC16A0186B2}" sibTransId="{1FFB9291-521E-48F8-B802-38AC4367C65F}"/>
    <dgm:cxn modelId="{499FABA0-5EFB-425E-B976-B579D45EBDF1}" srcId="{8478091F-B9F4-44B9-96D0-4B7B9C24925E}" destId="{5AACE6ED-7F8F-412F-B190-77C3E9BACCDF}" srcOrd="0" destOrd="0" parTransId="{A6CAB40A-2FD1-454C-8CA8-7BFEA52E574E}" sibTransId="{1B26FFD6-D266-4224-B673-620A477FE24D}"/>
    <dgm:cxn modelId="{66587305-7AC1-408B-9ED3-B19616452234}" srcId="{8478091F-B9F4-44B9-96D0-4B7B9C24925E}" destId="{231E20E5-07D5-4147-AD18-B91AEFB0E81F}" srcOrd="3" destOrd="0" parTransId="{9862E9EF-723A-405B-A255-B23BE678625C}" sibTransId="{94F0D64A-C655-4C44-B00C-CC430ED5E4AC}"/>
    <dgm:cxn modelId="{AB317EAD-7274-40BB-8543-41F6A193DD03}" type="presParOf" srcId="{88047FFF-E7D2-4C41-AA18-3A4EDE9D9804}" destId="{5ACF7FDA-D6DF-4C33-B5F6-BCC1BDB87785}" srcOrd="0" destOrd="0" presId="urn:microsoft.com/office/officeart/2005/8/layout/vList2"/>
    <dgm:cxn modelId="{30067A10-6E48-496A-8232-E0BA736B35F5}" type="presParOf" srcId="{88047FFF-E7D2-4C41-AA18-3A4EDE9D9804}" destId="{62EA3F53-7E54-4458-B088-F3895A252A13}" srcOrd="1" destOrd="0" presId="urn:microsoft.com/office/officeart/2005/8/layout/vList2"/>
    <dgm:cxn modelId="{40D10DBE-E1A1-40C5-A958-E8528F08F266}" type="presParOf" srcId="{88047FFF-E7D2-4C41-AA18-3A4EDE9D9804}" destId="{2276B773-3769-48F4-A58C-BE08280A0B4A}" srcOrd="2" destOrd="0" presId="urn:microsoft.com/office/officeart/2005/8/layout/vList2"/>
    <dgm:cxn modelId="{E1CC0CF2-B66D-483D-9572-C1A2891EB208}" type="presParOf" srcId="{88047FFF-E7D2-4C41-AA18-3A4EDE9D9804}" destId="{CAA91CDF-86E1-4755-9F8A-B467F7A6510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9016A-B2C1-4BD8-9D5B-A6F944E1AEA5}">
      <dsp:nvSpPr>
        <dsp:cNvPr id="0" name=""/>
        <dsp:cNvSpPr/>
      </dsp:nvSpPr>
      <dsp:spPr>
        <a:xfrm rot="16200000">
          <a:off x="1659" y="2356"/>
          <a:ext cx="3246577" cy="3246577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Acute Care</a:t>
          </a:r>
          <a:endParaRPr lang="en-US" sz="3800" kern="1200" dirty="0"/>
        </a:p>
      </dsp:txBody>
      <dsp:txXfrm rot="5400000">
        <a:off x="569811" y="813999"/>
        <a:ext cx="2678426" cy="1623289"/>
      </dsp:txXfrm>
    </dsp:sp>
    <dsp:sp modelId="{792B5B30-E746-44EF-A408-1316B7B824A5}">
      <dsp:nvSpPr>
        <dsp:cNvPr id="0" name=""/>
        <dsp:cNvSpPr/>
      </dsp:nvSpPr>
      <dsp:spPr>
        <a:xfrm rot="5400000">
          <a:off x="6705341" y="2356"/>
          <a:ext cx="3246577" cy="3246577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Long-Term Care</a:t>
          </a:r>
          <a:endParaRPr lang="en-US" sz="3800" kern="1200" dirty="0"/>
        </a:p>
      </dsp:txBody>
      <dsp:txXfrm rot="-5400000">
        <a:off x="6705342" y="814000"/>
        <a:ext cx="2678426" cy="1623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976A9-D1DE-4566-9DE7-2A050BBB4435}">
      <dsp:nvSpPr>
        <dsp:cNvPr id="0" name=""/>
        <dsp:cNvSpPr/>
      </dsp:nvSpPr>
      <dsp:spPr>
        <a:xfrm>
          <a:off x="0" y="1896"/>
          <a:ext cx="2793842" cy="9700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Subacute Care</a:t>
          </a:r>
          <a:endParaRPr lang="en-US" sz="3600" kern="1200" dirty="0"/>
        </a:p>
      </dsp:txBody>
      <dsp:txXfrm>
        <a:off x="28412" y="30308"/>
        <a:ext cx="2737018" cy="913233"/>
      </dsp:txXfrm>
    </dsp:sp>
    <dsp:sp modelId="{56511837-E727-4D40-B360-9E75F2F575D5}">
      <dsp:nvSpPr>
        <dsp:cNvPr id="0" name=""/>
        <dsp:cNvSpPr/>
      </dsp:nvSpPr>
      <dsp:spPr>
        <a:xfrm rot="5400000">
          <a:off x="1215035" y="996205"/>
          <a:ext cx="363771" cy="4365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-5400000">
        <a:off x="1265964" y="1032582"/>
        <a:ext cx="261915" cy="254640"/>
      </dsp:txXfrm>
    </dsp:sp>
    <dsp:sp modelId="{37A4A14E-5532-4C09-87A8-62529AAA6B1A}">
      <dsp:nvSpPr>
        <dsp:cNvPr id="0" name=""/>
        <dsp:cNvSpPr/>
      </dsp:nvSpPr>
      <dsp:spPr>
        <a:xfrm>
          <a:off x="0" y="1456982"/>
          <a:ext cx="2793842" cy="9700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Hospitals or Skilled Nursing Facilities</a:t>
          </a:r>
          <a:endParaRPr lang="en-US" sz="2500" kern="1200" dirty="0"/>
        </a:p>
      </dsp:txBody>
      <dsp:txXfrm>
        <a:off x="28412" y="1485394"/>
        <a:ext cx="2737018" cy="913233"/>
      </dsp:txXfrm>
    </dsp:sp>
    <dsp:sp modelId="{26E89BAE-AA18-4075-B88B-D91E717529B9}">
      <dsp:nvSpPr>
        <dsp:cNvPr id="0" name=""/>
        <dsp:cNvSpPr/>
      </dsp:nvSpPr>
      <dsp:spPr>
        <a:xfrm rot="5400000">
          <a:off x="1215035" y="2451291"/>
          <a:ext cx="363771" cy="4365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-5400000">
        <a:off x="1265964" y="2487668"/>
        <a:ext cx="261915" cy="254640"/>
      </dsp:txXfrm>
    </dsp:sp>
    <dsp:sp modelId="{2C3C5195-F0B2-4842-A465-604B608D4ED5}">
      <dsp:nvSpPr>
        <dsp:cNvPr id="0" name=""/>
        <dsp:cNvSpPr/>
      </dsp:nvSpPr>
      <dsp:spPr>
        <a:xfrm>
          <a:off x="0" y="2912068"/>
          <a:ext cx="2793842" cy="9700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May need a  higher level of care</a:t>
          </a:r>
          <a:endParaRPr lang="en-US" sz="2500" kern="1200" dirty="0"/>
        </a:p>
      </dsp:txBody>
      <dsp:txXfrm>
        <a:off x="28412" y="2940480"/>
        <a:ext cx="2737018" cy="9132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46512-37EE-4F34-A6AE-B89F85CEC341}">
      <dsp:nvSpPr>
        <dsp:cNvPr id="0" name=""/>
        <dsp:cNvSpPr/>
      </dsp:nvSpPr>
      <dsp:spPr>
        <a:xfrm>
          <a:off x="2971" y="113685"/>
          <a:ext cx="2897311" cy="777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Elective</a:t>
          </a:r>
          <a:endParaRPr lang="en-US" sz="2700" kern="1200" dirty="0"/>
        </a:p>
      </dsp:txBody>
      <dsp:txXfrm>
        <a:off x="2971" y="113685"/>
        <a:ext cx="2897311" cy="777600"/>
      </dsp:txXfrm>
    </dsp:sp>
    <dsp:sp modelId="{8090C2F3-9EF0-49AF-A0E8-C956D6C2F45C}">
      <dsp:nvSpPr>
        <dsp:cNvPr id="0" name=""/>
        <dsp:cNvSpPr/>
      </dsp:nvSpPr>
      <dsp:spPr>
        <a:xfrm>
          <a:off x="2971" y="891285"/>
          <a:ext cx="2897311" cy="31225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Chosen by the patient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Planned in advance</a:t>
          </a:r>
          <a:endParaRPr lang="en-US" sz="2700" kern="1200" dirty="0"/>
        </a:p>
      </dsp:txBody>
      <dsp:txXfrm>
        <a:off x="2971" y="891285"/>
        <a:ext cx="2897311" cy="3122528"/>
      </dsp:txXfrm>
    </dsp:sp>
    <dsp:sp modelId="{78110BA4-8AEC-450D-8BC5-D7B08727764B}">
      <dsp:nvSpPr>
        <dsp:cNvPr id="0" name=""/>
        <dsp:cNvSpPr/>
      </dsp:nvSpPr>
      <dsp:spPr>
        <a:xfrm>
          <a:off x="3305906" y="113685"/>
          <a:ext cx="2897311" cy="777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Urgent</a:t>
          </a:r>
          <a:endParaRPr lang="en-US" sz="2700" kern="1200" dirty="0"/>
        </a:p>
      </dsp:txBody>
      <dsp:txXfrm>
        <a:off x="3305906" y="113685"/>
        <a:ext cx="2897311" cy="777600"/>
      </dsp:txXfrm>
    </dsp:sp>
    <dsp:sp modelId="{908362EF-0D33-47AF-A7CF-D7DE4DC25165}">
      <dsp:nvSpPr>
        <dsp:cNvPr id="0" name=""/>
        <dsp:cNvSpPr/>
      </dsp:nvSpPr>
      <dsp:spPr>
        <a:xfrm>
          <a:off x="3305906" y="891285"/>
          <a:ext cx="2897311" cy="31225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Must be performed for health reasons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Planned or scheduled in advance</a:t>
          </a:r>
          <a:endParaRPr lang="en-US" sz="2700" kern="1200" dirty="0"/>
        </a:p>
      </dsp:txBody>
      <dsp:txXfrm>
        <a:off x="3305906" y="891285"/>
        <a:ext cx="2897311" cy="3122528"/>
      </dsp:txXfrm>
    </dsp:sp>
    <dsp:sp modelId="{E7FB4D2C-153D-49FD-B68D-84D52465CCCC}">
      <dsp:nvSpPr>
        <dsp:cNvPr id="0" name=""/>
        <dsp:cNvSpPr/>
      </dsp:nvSpPr>
      <dsp:spPr>
        <a:xfrm>
          <a:off x="6608841" y="113685"/>
          <a:ext cx="2897311" cy="777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Emergency</a:t>
          </a:r>
          <a:endParaRPr lang="en-US" sz="2700" kern="1200" dirty="0"/>
        </a:p>
      </dsp:txBody>
      <dsp:txXfrm>
        <a:off x="6608841" y="113685"/>
        <a:ext cx="2897311" cy="777600"/>
      </dsp:txXfrm>
    </dsp:sp>
    <dsp:sp modelId="{BDBA29CC-F7DF-4BCD-BE85-66F132926FDC}">
      <dsp:nvSpPr>
        <dsp:cNvPr id="0" name=""/>
        <dsp:cNvSpPr/>
      </dsp:nvSpPr>
      <dsp:spPr>
        <a:xfrm>
          <a:off x="6608841" y="891285"/>
          <a:ext cx="2897311" cy="31225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Unexpected and unscheduled surgery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Performed immediately to save a patient’s life or a limb</a:t>
          </a:r>
          <a:endParaRPr lang="en-US" sz="2700" kern="1200" dirty="0"/>
        </a:p>
      </dsp:txBody>
      <dsp:txXfrm>
        <a:off x="6608841" y="891285"/>
        <a:ext cx="2897311" cy="31225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6CB9E-4F1E-4E5C-8021-D3413E8B6192}">
      <dsp:nvSpPr>
        <dsp:cNvPr id="0" name=""/>
        <dsp:cNvSpPr/>
      </dsp:nvSpPr>
      <dsp:spPr>
        <a:xfrm>
          <a:off x="2217" y="0"/>
          <a:ext cx="5646623" cy="413956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Preoperative Care</a:t>
          </a:r>
          <a:endParaRPr lang="en-US" sz="3200" b="1" kern="1200" dirty="0"/>
        </a:p>
      </dsp:txBody>
      <dsp:txXfrm rot="16200000">
        <a:off x="-1130342" y="1132559"/>
        <a:ext cx="3394443" cy="1129324"/>
      </dsp:txXfrm>
    </dsp:sp>
    <dsp:sp modelId="{3D61F13F-8A92-4D9B-AB29-A00F5A2E0A0B}">
      <dsp:nvSpPr>
        <dsp:cNvPr id="0" name=""/>
        <dsp:cNvSpPr/>
      </dsp:nvSpPr>
      <dsp:spPr>
        <a:xfrm>
          <a:off x="1131541" y="0"/>
          <a:ext cx="4206734" cy="413956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Physical and psychological preparation</a:t>
          </a:r>
          <a:endParaRPr lang="en-US" sz="2300" kern="1200" dirty="0"/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Tasks may include: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Follow NPO orders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Assist to bathroom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Call light within reach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Vital signs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Remove personal items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Gown, if required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ID bracelet</a:t>
          </a:r>
          <a:endParaRPr lang="en-US" sz="1800" kern="1200" dirty="0"/>
        </a:p>
      </dsp:txBody>
      <dsp:txXfrm>
        <a:off x="1131541" y="0"/>
        <a:ext cx="4206734" cy="4139565"/>
      </dsp:txXfrm>
    </dsp:sp>
    <dsp:sp modelId="{EBEEA56E-1F25-4492-BF00-E8713611A8E4}">
      <dsp:nvSpPr>
        <dsp:cNvPr id="0" name=""/>
        <dsp:cNvSpPr/>
      </dsp:nvSpPr>
      <dsp:spPr>
        <a:xfrm>
          <a:off x="5846472" y="0"/>
          <a:ext cx="5646623" cy="413956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Postoperative Care</a:t>
          </a:r>
          <a:endParaRPr lang="en-US" sz="3200" b="1" kern="1200" dirty="0"/>
        </a:p>
      </dsp:txBody>
      <dsp:txXfrm rot="16200000">
        <a:off x="4713913" y="1132559"/>
        <a:ext cx="3394443" cy="1129324"/>
      </dsp:txXfrm>
    </dsp:sp>
    <dsp:sp modelId="{BDAC4B38-2626-4FE3-8B1C-89F9E29FBB5A}">
      <dsp:nvSpPr>
        <dsp:cNvPr id="0" name=""/>
        <dsp:cNvSpPr/>
      </dsp:nvSpPr>
      <dsp:spPr>
        <a:xfrm rot="5400000">
          <a:off x="5570344" y="3127393"/>
          <a:ext cx="608724" cy="84699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51EFA8-161F-490D-8D58-9B8436BD9AA2}">
      <dsp:nvSpPr>
        <dsp:cNvPr id="0" name=""/>
        <dsp:cNvSpPr/>
      </dsp:nvSpPr>
      <dsp:spPr>
        <a:xfrm>
          <a:off x="6975797" y="0"/>
          <a:ext cx="4206734" cy="413956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Goal: prevent infections and promote healing</a:t>
          </a:r>
          <a:endParaRPr lang="en-US" sz="2300" kern="1200" dirty="0"/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Tasks may include: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Return personal items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Vital signs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Reposition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Assist with deep breathing and coughing exercises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Apply anti-embolic hose or compression devices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Monitor surgical drains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Assist with elimination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Assist with ambulation as ordered</a:t>
          </a:r>
          <a:endParaRPr lang="en-US" sz="1800" kern="1200" dirty="0"/>
        </a:p>
      </dsp:txBody>
      <dsp:txXfrm>
        <a:off x="6975797" y="0"/>
        <a:ext cx="4206734" cy="41395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694544-E271-4B28-B407-D8AE6EAD120E}">
      <dsp:nvSpPr>
        <dsp:cNvPr id="0" name=""/>
        <dsp:cNvSpPr/>
      </dsp:nvSpPr>
      <dsp:spPr>
        <a:xfrm>
          <a:off x="2453084" y="412749"/>
          <a:ext cx="0" cy="371475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77CE66-BAC4-4843-A1FE-58E68BEDA37F}">
      <dsp:nvSpPr>
        <dsp:cNvPr id="0" name=""/>
        <dsp:cNvSpPr/>
      </dsp:nvSpPr>
      <dsp:spPr>
        <a:xfrm>
          <a:off x="2556271" y="536575"/>
          <a:ext cx="1953752" cy="1671637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789F1-5967-4AE1-9714-70F91B87137A}">
      <dsp:nvSpPr>
        <dsp:cNvPr id="0" name=""/>
        <dsp:cNvSpPr/>
      </dsp:nvSpPr>
      <dsp:spPr>
        <a:xfrm>
          <a:off x="2556271" y="2208212"/>
          <a:ext cx="1953752" cy="1919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58420" rIns="58420" bIns="5842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Measures blood oxygen level and pulse rate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Normal 95-100%</a:t>
          </a:r>
          <a:endParaRPr lang="en-US" sz="1800" kern="1200" dirty="0"/>
        </a:p>
      </dsp:txBody>
      <dsp:txXfrm>
        <a:off x="2556271" y="2208212"/>
        <a:ext cx="1953752" cy="1919287"/>
      </dsp:txXfrm>
    </dsp:sp>
    <dsp:sp modelId="{12E44F64-0CAF-4EEF-BFC6-A21217DF3E22}">
      <dsp:nvSpPr>
        <dsp:cNvPr id="0" name=""/>
        <dsp:cNvSpPr/>
      </dsp:nvSpPr>
      <dsp:spPr>
        <a:xfrm>
          <a:off x="2453084" y="0"/>
          <a:ext cx="2063750" cy="412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Oximetry</a:t>
          </a:r>
          <a:endParaRPr lang="en-US" sz="2100" kern="1200" dirty="0"/>
        </a:p>
      </dsp:txBody>
      <dsp:txXfrm>
        <a:off x="2453084" y="0"/>
        <a:ext cx="2063750" cy="412750"/>
      </dsp:txXfrm>
    </dsp:sp>
    <dsp:sp modelId="{F454A013-7DA1-4850-8F5D-972C3ACD3872}">
      <dsp:nvSpPr>
        <dsp:cNvPr id="0" name=""/>
        <dsp:cNvSpPr/>
      </dsp:nvSpPr>
      <dsp:spPr>
        <a:xfrm>
          <a:off x="4992290" y="412749"/>
          <a:ext cx="0" cy="371475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78EC6E-7FE3-4CF3-9A45-CF8637990717}">
      <dsp:nvSpPr>
        <dsp:cNvPr id="0" name=""/>
        <dsp:cNvSpPr/>
      </dsp:nvSpPr>
      <dsp:spPr>
        <a:xfrm>
          <a:off x="5095478" y="536575"/>
          <a:ext cx="1953752" cy="1671637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FA3BC-6594-4D3F-ABF2-15ECF38A9F88}">
      <dsp:nvSpPr>
        <dsp:cNvPr id="0" name=""/>
        <dsp:cNvSpPr/>
      </dsp:nvSpPr>
      <dsp:spPr>
        <a:xfrm>
          <a:off x="5095478" y="2208212"/>
          <a:ext cx="1953752" cy="1919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58420" rIns="58420" bIns="5842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Measures the heart rhythm and rate continuously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Specially trained staff monitor and assess at all times</a:t>
          </a:r>
          <a:endParaRPr lang="en-US" sz="1800" kern="1200" dirty="0"/>
        </a:p>
      </dsp:txBody>
      <dsp:txXfrm>
        <a:off x="5095478" y="2208212"/>
        <a:ext cx="1953752" cy="1919287"/>
      </dsp:txXfrm>
    </dsp:sp>
    <dsp:sp modelId="{38A89D8E-0F23-40D0-B886-C13B384EE161}">
      <dsp:nvSpPr>
        <dsp:cNvPr id="0" name=""/>
        <dsp:cNvSpPr/>
      </dsp:nvSpPr>
      <dsp:spPr>
        <a:xfrm>
          <a:off x="4992290" y="0"/>
          <a:ext cx="2063750" cy="412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Telemetry</a:t>
          </a:r>
          <a:endParaRPr lang="en-US" sz="2100" kern="1200" dirty="0"/>
        </a:p>
      </dsp:txBody>
      <dsp:txXfrm>
        <a:off x="4992290" y="0"/>
        <a:ext cx="2063750" cy="4127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72B43-2801-4239-A370-18396F4D6C3E}">
      <dsp:nvSpPr>
        <dsp:cNvPr id="0" name=""/>
        <dsp:cNvSpPr/>
      </dsp:nvSpPr>
      <dsp:spPr>
        <a:xfrm>
          <a:off x="2192" y="0"/>
          <a:ext cx="4675401" cy="2313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Artificial Airway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Plastic, metal or rubber device inserted into the respiratory tract to maintain and promote breathing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Intubation (method used to insert an artificial airway)</a:t>
          </a:r>
          <a:endParaRPr lang="en-US" sz="1300" kern="1200" dirty="0"/>
        </a:p>
      </dsp:txBody>
      <dsp:txXfrm>
        <a:off x="69941" y="67749"/>
        <a:ext cx="4539903" cy="2177626"/>
      </dsp:txXfrm>
    </dsp:sp>
    <dsp:sp modelId="{D446B2D4-82FA-4324-91A2-15F219699F48}">
      <dsp:nvSpPr>
        <dsp:cNvPr id="0" name=""/>
        <dsp:cNvSpPr/>
      </dsp:nvSpPr>
      <dsp:spPr>
        <a:xfrm>
          <a:off x="5145133" y="576812"/>
          <a:ext cx="991185" cy="11594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145133" y="808712"/>
        <a:ext cx="693830" cy="695699"/>
      </dsp:txXfrm>
    </dsp:sp>
    <dsp:sp modelId="{B27B4340-140E-4A17-9539-CAD777F97A75}">
      <dsp:nvSpPr>
        <dsp:cNvPr id="0" name=""/>
        <dsp:cNvSpPr/>
      </dsp:nvSpPr>
      <dsp:spPr>
        <a:xfrm>
          <a:off x="6547754" y="0"/>
          <a:ext cx="4675401" cy="2313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Tracheostomy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Surgically-created opening through the neck into the trachea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Guidelines for care: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Be supportive and responsive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Use alternate communication methods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Answer call lights promptly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Observe and report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Keep the stoma clean</a:t>
          </a:r>
          <a:endParaRPr lang="en-US" sz="1300" kern="1200" dirty="0"/>
        </a:p>
      </dsp:txBody>
      <dsp:txXfrm>
        <a:off x="6615503" y="67749"/>
        <a:ext cx="4539903" cy="21776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31213-3C73-408C-BB61-32750C2B4629}">
      <dsp:nvSpPr>
        <dsp:cNvPr id="0" name=""/>
        <dsp:cNvSpPr/>
      </dsp:nvSpPr>
      <dsp:spPr>
        <a:xfrm>
          <a:off x="2577704" y="1513711"/>
          <a:ext cx="2728104" cy="1158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3959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Mechanical Ventilation</a:t>
          </a:r>
          <a:endParaRPr lang="en-US" sz="2700" kern="1200" dirty="0"/>
        </a:p>
      </dsp:txBody>
      <dsp:txXfrm>
        <a:off x="2634235" y="1570242"/>
        <a:ext cx="2615042" cy="1044990"/>
      </dsp:txXfrm>
    </dsp:sp>
    <dsp:sp modelId="{0FDF062F-6446-4805-9C03-09FE918A6206}">
      <dsp:nvSpPr>
        <dsp:cNvPr id="0" name=""/>
        <dsp:cNvSpPr/>
      </dsp:nvSpPr>
      <dsp:spPr>
        <a:xfrm>
          <a:off x="5315974" y="1513711"/>
          <a:ext cx="4333121" cy="1158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43180" bIns="4318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Machine that inflates and deflates the lungs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Unable to speak – may increase anxiety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Heavily sedated for comfort and anxiety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Speak to them and explain what you are doing when providing cares</a:t>
          </a:r>
          <a:endParaRPr lang="en-US" sz="1300" kern="1200" dirty="0"/>
        </a:p>
      </dsp:txBody>
      <dsp:txXfrm>
        <a:off x="5315974" y="1513711"/>
        <a:ext cx="4333121" cy="1158052"/>
      </dsp:txXfrm>
    </dsp:sp>
    <dsp:sp modelId="{B48A787B-F4B0-47A5-ADB4-4070D9487FEC}">
      <dsp:nvSpPr>
        <dsp:cNvPr id="0" name=""/>
        <dsp:cNvSpPr/>
      </dsp:nvSpPr>
      <dsp:spPr>
        <a:xfrm>
          <a:off x="1405019" y="768537"/>
          <a:ext cx="2002054" cy="200226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C7CDB-80B6-40DA-A215-5DA2B5513BC3}">
      <dsp:nvSpPr>
        <dsp:cNvPr id="0" name=""/>
        <dsp:cNvSpPr/>
      </dsp:nvSpPr>
      <dsp:spPr>
        <a:xfrm rot="5400000">
          <a:off x="4815204" y="-979170"/>
          <a:ext cx="3302000" cy="6085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Gurgling sound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Difficulty breathing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Elevated respiratory rate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Pale, blue or gray skin around the eyes, mouth or nails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Flaring nostrils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Retracting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Sweating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wheezing</a:t>
          </a:r>
          <a:endParaRPr lang="en-US" sz="2000" kern="1200" dirty="0"/>
        </a:p>
      </dsp:txBody>
      <dsp:txXfrm rot="-5400000">
        <a:off x="3423284" y="573940"/>
        <a:ext cx="5924650" cy="2979620"/>
      </dsp:txXfrm>
    </dsp:sp>
    <dsp:sp modelId="{2FB69E1B-D647-42E5-A3E5-7ACCEDDD0CD2}">
      <dsp:nvSpPr>
        <dsp:cNvPr id="0" name=""/>
        <dsp:cNvSpPr/>
      </dsp:nvSpPr>
      <dsp:spPr>
        <a:xfrm>
          <a:off x="0" y="0"/>
          <a:ext cx="3423285" cy="4127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Respiratory Distress</a:t>
          </a:r>
          <a:endParaRPr lang="en-US" sz="4600" kern="1200" dirty="0"/>
        </a:p>
      </dsp:txBody>
      <dsp:txXfrm>
        <a:off x="167111" y="167111"/>
        <a:ext cx="3089063" cy="37932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F7FDA-D6DF-4C33-B5F6-BCC1BDB87785}">
      <dsp:nvSpPr>
        <dsp:cNvPr id="0" name=""/>
        <dsp:cNvSpPr/>
      </dsp:nvSpPr>
      <dsp:spPr>
        <a:xfrm>
          <a:off x="0" y="155720"/>
          <a:ext cx="5405717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Hollow drainage tubes inserted into the chest</a:t>
          </a:r>
          <a:endParaRPr lang="en-US" sz="2200" kern="1200" dirty="0"/>
        </a:p>
      </dsp:txBody>
      <dsp:txXfrm>
        <a:off x="42722" y="198442"/>
        <a:ext cx="5320273" cy="789716"/>
      </dsp:txXfrm>
    </dsp:sp>
    <dsp:sp modelId="{62EA3F53-7E54-4458-B088-F3895A252A13}">
      <dsp:nvSpPr>
        <dsp:cNvPr id="0" name=""/>
        <dsp:cNvSpPr/>
      </dsp:nvSpPr>
      <dsp:spPr>
        <a:xfrm>
          <a:off x="0" y="1030880"/>
          <a:ext cx="5405717" cy="842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63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Drains air, blood, or other fluid that has collected inside the pleural cavity or space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Allow full expansion of the lung</a:t>
          </a:r>
          <a:endParaRPr lang="en-US" sz="1700" kern="1200" dirty="0" smtClean="0"/>
        </a:p>
      </dsp:txBody>
      <dsp:txXfrm>
        <a:off x="0" y="1030880"/>
        <a:ext cx="5405717" cy="842490"/>
      </dsp:txXfrm>
    </dsp:sp>
    <dsp:sp modelId="{2276B773-3769-48F4-A58C-BE08280A0B4A}">
      <dsp:nvSpPr>
        <dsp:cNvPr id="0" name=""/>
        <dsp:cNvSpPr/>
      </dsp:nvSpPr>
      <dsp:spPr>
        <a:xfrm>
          <a:off x="0" y="1873370"/>
          <a:ext cx="5405717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Your tasks may include:</a:t>
          </a:r>
        </a:p>
      </dsp:txBody>
      <dsp:txXfrm>
        <a:off x="42722" y="1916092"/>
        <a:ext cx="5320273" cy="789716"/>
      </dsp:txXfrm>
    </dsp:sp>
    <dsp:sp modelId="{CAA91CDF-86E1-4755-9F8A-B467F7A65102}">
      <dsp:nvSpPr>
        <dsp:cNvPr id="0" name=""/>
        <dsp:cNvSpPr/>
      </dsp:nvSpPr>
      <dsp:spPr>
        <a:xfrm>
          <a:off x="0" y="2748530"/>
          <a:ext cx="5405717" cy="2869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63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Vital signs</a:t>
          </a:r>
          <a:endParaRPr lang="en-US" sz="1700" kern="1200" dirty="0" smtClean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Report signs of respiratory distress</a:t>
          </a:r>
          <a:endParaRPr lang="en-US" sz="1700" kern="1200" dirty="0" smtClean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Keep the drainage system below the level of the chest</a:t>
          </a:r>
          <a:endParaRPr lang="en-US" sz="1700" kern="1200" dirty="0" smtClean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Make sure the drainage container remains upright and level at all times</a:t>
          </a:r>
          <a:endParaRPr lang="en-US" sz="1700" kern="1200" dirty="0" smtClean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Make sure the tubing is not kinked or disconnected</a:t>
          </a:r>
          <a:endParaRPr lang="en-US" sz="1700" kern="1200" dirty="0" smtClean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Observe drainage for color and amount</a:t>
          </a:r>
          <a:endParaRPr lang="en-US" sz="1700" kern="1200" dirty="0" smtClean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Provide rest periods</a:t>
          </a:r>
          <a:endParaRPr lang="en-US" sz="1700" kern="1200" dirty="0" smtClean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Measure I&amp;O carefully</a:t>
          </a:r>
          <a:endParaRPr lang="en-US" sz="1700" kern="1200" dirty="0" smtClean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Be encouraging and patient</a:t>
          </a:r>
          <a:endParaRPr lang="en-US" sz="1700" kern="1200" dirty="0" smtClean="0"/>
        </a:p>
      </dsp:txBody>
      <dsp:txXfrm>
        <a:off x="0" y="2748530"/>
        <a:ext cx="5405717" cy="2869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TitlePictureLineup">
  <dgm:title val=""/>
  <dgm:desc val=""/>
  <dgm:catLst>
    <dgm:cat type="picture" pri="18000"/>
    <dgm:cat type="pictureconvert" pri="18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fallback" val="1D"/>
          <dgm:param type="horzAlign" val="ctr"/>
          <dgm:param type="vertAlign" val="mid"/>
          <dgm:param type="nodeVertAlign" val="t"/>
        </dgm:alg>
      </dgm:if>
      <dgm:else name="Name3">
        <dgm:alg type="lin">
          <dgm:param type="linDir" val="fromR"/>
          <dgm:param type="fallback" val="1D"/>
          <dgm:param type="horzAlign" val="ctr"/>
          <dgm:param type="vertAlign" val="mid"/>
          <dgm:param type="nodeVertAlign" val="t"/>
        </dgm:alg>
      </dgm:else>
    </dgm:choose>
    <dgm:shape xmlns:r="http://schemas.openxmlformats.org/officeDocument/2006/relationships" r:blip="">
      <dgm:adjLst/>
    </dgm:shape>
    <dgm:constrLst>
      <dgm:constr type="h" for="des" forName="Child" op="equ"/>
      <dgm:constr type="w" for="des" forName="Child" op="equ"/>
      <dgm:constr type="h" for="des" forName="Accent" op="equ"/>
      <dgm:constr type="w" for="des" forName="Accent" op="equ"/>
      <dgm:constr type="primFontSz" for="des" forName="Parent" op="equ"/>
      <dgm:constr type="primFontSz" for="des" forName="Child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 fact="0"/>
              <dgm:constr type="b" for="ch" forName="Accent" refType="h"/>
              <dgm:constr type="w" for="ch" forName="Accent" refType="w" fact="0"/>
              <dgm:constr type="h" for="ch" forName="Accent" refType="h" fact="0.9"/>
              <dgm:constr type="l" for="ch" forName="Image" refType="w" fact="0.05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.05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if>
          <dgm:else name="Name6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/>
              <dgm:constr type="b" for="ch" forName="Accent" refType="h"/>
              <dgm:constr type="h" for="ch" forName="Accent" refType="h" fact="0.9"/>
              <dgm:constr type="l" for="ch" forName="Image" refType="w" fact="0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else>
        </dgm:choose>
        <dgm:forEach name="Name7" axis="self" ptType="node">
          <dgm:layoutNode name="Accent" styleLbl="alignAcc1">
            <dgm:alg type="sp"/>
            <dgm:shape xmlns:r="http://schemas.openxmlformats.org/officeDocument/2006/relationships" type="line" r:blip="">
              <dgm:adjLst/>
            </dgm:shape>
            <dgm:presOf/>
          </dgm:layoutNode>
          <dgm:layoutNode name="Image">
            <dgm:alg type="sp"/>
            <dgm:shape xmlns:r="http://schemas.openxmlformats.org/officeDocument/2006/relationships" type="rect" r:blip="" blipPhldr="1">
              <dgm:adjLst/>
            </dgm:shape>
            <dgm:presOf/>
          </dgm:layoutNode>
          <dgm:layoutNode name="Child" styleLbl="revTx">
            <dgm:varLst>
              <dgm:bulletEnabled val="1"/>
            </dgm:varLst>
            <dgm:choose name="Name8">
              <dgm:if name="Name9" axis="ch" ptType="node" func="cnt" op="gt" val="1">
                <dgm:choose name="Name10">
                  <dgm:if name="Name11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if>
                  <dgm:else name="Name12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else>
                </dgm:choose>
              </dgm:if>
              <dgm:else name="Name13">
                <dgm:choose name="Name14">
                  <dgm:if name="Name15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if>
                  <dgm:else name="Name16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  <dgm:layoutNode name="Parent" styleLbl="alignNode1">
            <dgm:varLst>
              <dgm:bulletEnabled val="1"/>
            </dgm:varLst>
            <dgm:alg type="tx">
              <dgm:param type="shpTxLTRAlignCh" val="ctr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11/17/2016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11/17/2016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1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11/17/2016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12" Type="http://schemas.microsoft.com/office/2007/relationships/diagramDrawing" Target="../diagrams/drawing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openxmlformats.org/officeDocument/2006/relationships/diagramColors" Target="../diagrams/colors7.xml"/><Relationship Id="rId5" Type="http://schemas.openxmlformats.org/officeDocument/2006/relationships/diagramColors" Target="../diagrams/colors6.xml"/><Relationship Id="rId10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6.xml"/><Relationship Id="rId9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</a:t>
            </a:r>
            <a:r>
              <a:rPr lang="en-US" smtClean="0"/>
              <a:t>Care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Subacute care</a:t>
            </a:r>
          </a:p>
          <a:p>
            <a:r>
              <a:rPr lang="en-US" dirty="0" smtClean="0"/>
              <a:t>Surgery</a:t>
            </a:r>
          </a:p>
          <a:p>
            <a:r>
              <a:rPr lang="en-US" dirty="0" smtClean="0"/>
              <a:t>Pulse oximetry and telemetry</a:t>
            </a:r>
          </a:p>
          <a:p>
            <a:r>
              <a:rPr lang="en-US" dirty="0" smtClean="0"/>
              <a:t>Artificial airways</a:t>
            </a:r>
          </a:p>
          <a:p>
            <a:r>
              <a:rPr lang="en-US" dirty="0" smtClean="0"/>
              <a:t>Respiratory distress</a:t>
            </a:r>
          </a:p>
          <a:p>
            <a:r>
              <a:rPr lang="en-US" smtClean="0"/>
              <a:t>Chest tubes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types of residents who are in a subacute setting</a:t>
            </a:r>
          </a:p>
          <a:p>
            <a:r>
              <a:rPr lang="en-US" dirty="0" smtClean="0"/>
              <a:t>Discuss reasons for and types of surgery, preoperative care, and postoperative care</a:t>
            </a:r>
          </a:p>
          <a:p>
            <a:r>
              <a:rPr lang="en-US" dirty="0" smtClean="0"/>
              <a:t>List care guidelines for pulse oximetry and telemetry</a:t>
            </a:r>
          </a:p>
          <a:p>
            <a:r>
              <a:rPr lang="en-US" dirty="0" smtClean="0"/>
              <a:t>Explain artificial airways, tracheostomy, and mechanical ventilation</a:t>
            </a:r>
          </a:p>
          <a:p>
            <a:r>
              <a:rPr lang="en-US" dirty="0" smtClean="0"/>
              <a:t>Describe suctioning and signs of respiratory distress</a:t>
            </a:r>
          </a:p>
          <a:p>
            <a:r>
              <a:rPr lang="en-US" dirty="0" smtClean="0"/>
              <a:t>Describe chest tubes and related care</a:t>
            </a:r>
          </a:p>
        </p:txBody>
      </p:sp>
    </p:spTree>
    <p:extLst>
      <p:ext uri="{BB962C8B-B14F-4D97-AF65-F5344CB8AC3E}">
        <p14:creationId xmlns:p14="http://schemas.microsoft.com/office/powerpoint/2010/main" val="399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Subacute Care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762018"/>
              </p:ext>
            </p:extLst>
          </p:nvPr>
        </p:nvGraphicFramePr>
        <p:xfrm>
          <a:off x="1341438" y="1750420"/>
          <a:ext cx="9953579" cy="3251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96888102"/>
              </p:ext>
            </p:extLst>
          </p:nvPr>
        </p:nvGraphicFramePr>
        <p:xfrm>
          <a:off x="4930661" y="2569030"/>
          <a:ext cx="2793842" cy="3884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653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B976A9-D1DE-4566-9DE7-2A050BBB4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77B976A9-D1DE-4566-9DE7-2A050BBB44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49016A-B2C1-4BD8-9D5B-A6F944E1A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749016A-B2C1-4BD8-9D5B-A6F944E1A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2B5B30-E746-44EF-A408-1316B7B82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792B5B30-E746-44EF-A408-1316B7B824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511837-E727-4D40-B360-9E75F2F57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56511837-E727-4D40-B360-9E75F2F57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A4A14E-5532-4C09-87A8-62529AAA6B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37A4A14E-5532-4C09-87A8-62529AAA6B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E89BAE-AA18-4075-B88B-D91E71752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26E89BAE-AA18-4075-B88B-D91E717529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C5195-F0B2-4842-A465-604B608D4E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2C3C5195-F0B2-4842-A465-604B608D4E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Graphic spid="5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062547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665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C46512-37EE-4F34-A6AE-B89F85CEC3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D8C46512-37EE-4F34-A6AE-B89F85CEC3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110BA4-8AEC-450D-8BC5-D7B087277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78110BA4-8AEC-450D-8BC5-D7B0872776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FB4D2C-153D-49FD-B68D-84D52465C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E7FB4D2C-153D-49FD-B68D-84D52465CC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90C2F3-9EF0-49AF-A0E8-C956D6C2F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8090C2F3-9EF0-49AF-A0E8-C956D6C2F4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8362EF-0D33-47AF-A7CF-D7DE4DC25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908362EF-0D33-47AF-A7CF-D7DE4DC251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BA29CC-F7DF-4BCD-BE85-66F132926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BDBA29CC-F7DF-4BCD-BE85-66F132926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Preoperative &amp; Postoperative Care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510496"/>
              </p:ext>
            </p:extLst>
          </p:nvPr>
        </p:nvGraphicFramePr>
        <p:xfrm>
          <a:off x="304800" y="1889760"/>
          <a:ext cx="11495314" cy="4139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093013" y="5868416"/>
            <a:ext cx="80059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Monitor closely for complications</a:t>
            </a:r>
            <a:endParaRPr lang="en-U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144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B6CB9E-4F1E-4E5C-8021-D3413E8B6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4B6CB9E-4F1E-4E5C-8021-D3413E8B6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4B6CB9E-4F1E-4E5C-8021-D3413E8B6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74B6CB9E-4F1E-4E5C-8021-D3413E8B61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61F13F-8A92-4D9B-AB29-A00F5A2E0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D61F13F-8A92-4D9B-AB29-A00F5A2E0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3D61F13F-8A92-4D9B-AB29-A00F5A2E0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3D61F13F-8A92-4D9B-AB29-A00F5A2E0A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AC4B38-2626-4FE3-8B1C-89F9E29FB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BDAC4B38-2626-4FE3-8B1C-89F9E29FB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BDAC4B38-2626-4FE3-8B1C-89F9E29FB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BDAC4B38-2626-4FE3-8B1C-89F9E29FBB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EEA56E-1F25-4492-BF00-E8713611A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EBEEA56E-1F25-4492-BF00-E8713611A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EBEEA56E-1F25-4492-BF00-E8713611A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EBEEA56E-1F25-4492-BF00-E8713611A8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51EFA8-161F-490D-8D58-9B8436BD9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D251EFA8-161F-490D-8D58-9B8436BD9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D251EFA8-161F-490D-8D58-9B8436BD9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D251EFA8-161F-490D-8D58-9B8436BD9A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Oximetry &amp; Telemetry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091480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33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694544-E271-4B28-B407-D8AE6EAD1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BC694544-E271-4B28-B407-D8AE6EAD1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BC694544-E271-4B28-B407-D8AE6EAD1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BC694544-E271-4B28-B407-D8AE6EAD1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BC694544-E271-4B28-B407-D8AE6EAD12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77CE66-BAC4-4843-A1FE-58E68BEDA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A377CE66-BAC4-4843-A1FE-58E68BEDA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A377CE66-BAC4-4843-A1FE-58E68BEDA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A377CE66-BAC4-4843-A1FE-58E68BEDA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A377CE66-BAC4-4843-A1FE-58E68BEDA3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E44F64-0CAF-4EEF-BFC6-A21217DF3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12E44F64-0CAF-4EEF-BFC6-A21217DF3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12E44F64-0CAF-4EEF-BFC6-A21217DF3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12E44F64-0CAF-4EEF-BFC6-A21217DF3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12E44F64-0CAF-4EEF-BFC6-A21217DF3E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9789F1-5967-4AE1-9714-70F91B871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779789F1-5967-4AE1-9714-70F91B871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779789F1-5967-4AE1-9714-70F91B871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779789F1-5967-4AE1-9714-70F91B871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779789F1-5967-4AE1-9714-70F91B8713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78EC6E-7FE3-4CF3-9A45-CF8637990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A978EC6E-7FE3-4CF3-9A45-CF8637990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A978EC6E-7FE3-4CF3-9A45-CF8637990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A978EC6E-7FE3-4CF3-9A45-CF8637990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A978EC6E-7FE3-4CF3-9A45-CF86379907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54A013-7DA1-4850-8F5D-972C3ACD3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F454A013-7DA1-4850-8F5D-972C3ACD3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F454A013-7DA1-4850-8F5D-972C3ACD3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F454A013-7DA1-4850-8F5D-972C3ACD3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F454A013-7DA1-4850-8F5D-972C3ACD38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A89D8E-0F23-40D0-B886-C13B384EE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38A89D8E-0F23-40D0-B886-C13B384EE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38A89D8E-0F23-40D0-B886-C13B384EE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38A89D8E-0F23-40D0-B886-C13B384EE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38A89D8E-0F23-40D0-B886-C13B384EE1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8FA3BC-6594-4D3F-ABF2-15ECF38A9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158FA3BC-6594-4D3F-ABF2-15ECF38A9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158FA3BC-6594-4D3F-ABF2-15ECF38A9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158FA3BC-6594-4D3F-ABF2-15ECF38A9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graphicEl>
                                              <a:dgm id="{158FA3BC-6594-4D3F-ABF2-15ECF38A9F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Airways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235270"/>
              </p:ext>
            </p:extLst>
          </p:nvPr>
        </p:nvGraphicFramePr>
        <p:xfrm>
          <a:off x="452846" y="1901826"/>
          <a:ext cx="11225348" cy="2313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Image result for tracheostom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5482" y="2605699"/>
            <a:ext cx="1154151" cy="152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76931479"/>
              </p:ext>
            </p:extLst>
          </p:nvPr>
        </p:nvGraphicFramePr>
        <p:xfrm>
          <a:off x="1341121" y="3605349"/>
          <a:ext cx="9649096" cy="3003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3728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D72B43-2801-4239-A370-18396F4D6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2D72B43-2801-4239-A370-18396F4D6C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46B2D4-82FA-4324-91A2-15F219699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446B2D4-82FA-4324-91A2-15F219699F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7B4340-140E-4A17-9539-CAD777F97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27B4340-140E-4A17-9539-CAD777F97A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Suctioning &amp; Respiratory Distress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281874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9190572" y="160742"/>
            <a:ext cx="23452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COUGH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69935" y="1084072"/>
            <a:ext cx="2786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SUCTION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499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Chest Tubes</a:t>
            </a:r>
            <a:endParaRPr lang="en-US" dirty="0"/>
          </a:p>
        </p:txBody>
      </p:sp>
      <p:pic>
        <p:nvPicPr>
          <p:cNvPr id="2050" name="Picture 2" descr="Image result for chest tub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225" y="1997075"/>
            <a:ext cx="3400425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64660929"/>
              </p:ext>
            </p:extLst>
          </p:nvPr>
        </p:nvGraphicFramePr>
        <p:xfrm>
          <a:off x="6096000" y="654423"/>
          <a:ext cx="5405718" cy="5773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88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CF7FDA-D6DF-4C33-B5F6-BCC1BDB877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5ACF7FDA-D6DF-4C33-B5F6-BCC1BDB877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5ACF7FDA-D6DF-4C33-B5F6-BCC1BDB877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EA3F53-7E54-4458-B088-F3895A252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62EA3F53-7E54-4458-B088-F3895A252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62EA3F53-7E54-4458-B088-F3895A252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76B773-3769-48F4-A58C-BE08280A0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2276B773-3769-48F4-A58C-BE08280A0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2276B773-3769-48F4-A58C-BE08280A0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A91CDF-86E1-4755-9F8A-B467F7A65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CAA91CDF-86E1-4755-9F8A-B467F7A65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CAA91CDF-86E1-4755-9F8A-B467F7A65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Banded Design Teal 16x9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Teal banded presentation (widescreen)</Template>
  <TotalTime>3331</TotalTime>
  <Words>467</Words>
  <Application>Microsoft Office PowerPoint</Application>
  <PresentationFormat>Widescreen</PresentationFormat>
  <Paragraphs>107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Banded Design Teal 16x9</vt:lpstr>
      <vt:lpstr>Special Care Skills</vt:lpstr>
      <vt:lpstr>Learning Objectives</vt:lpstr>
      <vt:lpstr>Subacute Care</vt:lpstr>
      <vt:lpstr>Surgeries</vt:lpstr>
      <vt:lpstr>Preoperative &amp; Postoperative Care</vt:lpstr>
      <vt:lpstr>Oximetry &amp; Telemetry</vt:lpstr>
      <vt:lpstr>Artificial Airways</vt:lpstr>
      <vt:lpstr>Suctioning &amp; Respiratory Distress</vt:lpstr>
      <vt:lpstr>Chest Tubes</vt:lpstr>
      <vt:lpstr>Review</vt:lpstr>
    </vt:vector>
  </TitlesOfParts>
  <Company>STI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and Body Mechanics</dc:title>
  <dc:creator>Pottratz, Jennifer J</dc:creator>
  <cp:keywords/>
  <cp:lastModifiedBy>Pottratz, Jennifer J</cp:lastModifiedBy>
  <cp:revision>139</cp:revision>
  <dcterms:created xsi:type="dcterms:W3CDTF">2016-08-11T20:25:41Z</dcterms:created>
  <dcterms:modified xsi:type="dcterms:W3CDTF">2016-11-17T20:51:16Z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