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8C8FF-77A2-4F34-B0A2-CAF2B42529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4B5921-30A8-498A-A300-91D127188E0C}">
      <dgm:prSet phldrT="[Text]"/>
      <dgm:spPr/>
      <dgm:t>
        <a:bodyPr/>
        <a:lstStyle/>
        <a:p>
          <a:r>
            <a:rPr lang="en-US" dirty="0" smtClean="0"/>
            <a:t>Providers</a:t>
          </a:r>
          <a:endParaRPr lang="en-US" dirty="0"/>
        </a:p>
      </dgm:t>
    </dgm:pt>
    <dgm:pt modelId="{3A977260-4260-4717-8F27-1EC1BBB35744}" type="parTrans" cxnId="{B209589F-696A-4068-AC27-574874B417AF}">
      <dgm:prSet/>
      <dgm:spPr/>
      <dgm:t>
        <a:bodyPr/>
        <a:lstStyle/>
        <a:p>
          <a:endParaRPr lang="en-US"/>
        </a:p>
      </dgm:t>
    </dgm:pt>
    <dgm:pt modelId="{21FD7C35-5B66-43A5-B711-CADAC73E63B9}" type="sibTrans" cxnId="{B209589F-696A-4068-AC27-574874B417AF}">
      <dgm:prSet/>
      <dgm:spPr/>
      <dgm:t>
        <a:bodyPr/>
        <a:lstStyle/>
        <a:p>
          <a:endParaRPr lang="en-US"/>
        </a:p>
      </dgm:t>
    </dgm:pt>
    <dgm:pt modelId="{39082889-9AD9-4D00-8D6C-9997C497D641}">
      <dgm:prSet phldrT="[Text]"/>
      <dgm:spPr/>
      <dgm:t>
        <a:bodyPr/>
        <a:lstStyle/>
        <a:p>
          <a:r>
            <a:rPr lang="en-US" dirty="0" smtClean="0"/>
            <a:t>Who provides the healthcare</a:t>
          </a:r>
          <a:endParaRPr lang="en-US" dirty="0"/>
        </a:p>
      </dgm:t>
    </dgm:pt>
    <dgm:pt modelId="{0B13ABB7-D027-4B07-A5F3-E8DA2874D40E}" type="parTrans" cxnId="{B1800F0C-A351-431C-8141-FB07D0D6A572}">
      <dgm:prSet/>
      <dgm:spPr/>
      <dgm:t>
        <a:bodyPr/>
        <a:lstStyle/>
        <a:p>
          <a:endParaRPr lang="en-US"/>
        </a:p>
      </dgm:t>
    </dgm:pt>
    <dgm:pt modelId="{3B7A2255-3144-40DC-8403-F133C1A88EC5}" type="sibTrans" cxnId="{B1800F0C-A351-431C-8141-FB07D0D6A572}">
      <dgm:prSet/>
      <dgm:spPr/>
      <dgm:t>
        <a:bodyPr/>
        <a:lstStyle/>
        <a:p>
          <a:endParaRPr lang="en-US"/>
        </a:p>
      </dgm:t>
    </dgm:pt>
    <dgm:pt modelId="{FD1B85D7-E013-421D-89A0-3EA449F92623}">
      <dgm:prSet phldrT="[Text]"/>
      <dgm:spPr/>
      <dgm:t>
        <a:bodyPr/>
        <a:lstStyle/>
        <a:p>
          <a:r>
            <a:rPr lang="en-US" dirty="0" smtClean="0"/>
            <a:t>Doctors, nurses, clinics, agencies</a:t>
          </a:r>
          <a:endParaRPr lang="en-US" dirty="0"/>
        </a:p>
      </dgm:t>
    </dgm:pt>
    <dgm:pt modelId="{7C33183F-A9AD-418B-8383-CB640F38EBD8}" type="parTrans" cxnId="{5A8D850F-F8E1-49FE-A856-AECD5C011DCF}">
      <dgm:prSet/>
      <dgm:spPr/>
      <dgm:t>
        <a:bodyPr/>
        <a:lstStyle/>
        <a:p>
          <a:endParaRPr lang="en-US"/>
        </a:p>
      </dgm:t>
    </dgm:pt>
    <dgm:pt modelId="{1B4E7761-CE0C-45A4-9E5B-0E8A3A8584CF}" type="sibTrans" cxnId="{5A8D850F-F8E1-49FE-A856-AECD5C011DCF}">
      <dgm:prSet/>
      <dgm:spPr/>
      <dgm:t>
        <a:bodyPr/>
        <a:lstStyle/>
        <a:p>
          <a:endParaRPr lang="en-US"/>
        </a:p>
      </dgm:t>
    </dgm:pt>
    <dgm:pt modelId="{3E339292-9EBB-4712-B6D7-CAFB4DE276D2}">
      <dgm:prSet phldrT="[Text]"/>
      <dgm:spPr/>
      <dgm:t>
        <a:bodyPr/>
        <a:lstStyle/>
        <a:p>
          <a:r>
            <a:rPr lang="en-US" dirty="0" smtClean="0"/>
            <a:t>Facilities</a:t>
          </a:r>
          <a:endParaRPr lang="en-US" dirty="0"/>
        </a:p>
      </dgm:t>
    </dgm:pt>
    <dgm:pt modelId="{DDA2D968-C9C9-469B-8B1B-1217EE0DF1F3}" type="parTrans" cxnId="{A28735E4-FF3E-48A7-B699-200FF677A36F}">
      <dgm:prSet/>
      <dgm:spPr/>
      <dgm:t>
        <a:bodyPr/>
        <a:lstStyle/>
        <a:p>
          <a:endParaRPr lang="en-US"/>
        </a:p>
      </dgm:t>
    </dgm:pt>
    <dgm:pt modelId="{879CF87C-D50F-4708-A226-D69459AF19CE}" type="sibTrans" cxnId="{A28735E4-FF3E-48A7-B699-200FF677A36F}">
      <dgm:prSet/>
      <dgm:spPr/>
      <dgm:t>
        <a:bodyPr/>
        <a:lstStyle/>
        <a:p>
          <a:endParaRPr lang="en-US"/>
        </a:p>
      </dgm:t>
    </dgm:pt>
    <dgm:pt modelId="{CA76AC36-D6BB-42D8-88AD-EEA64793CBF4}">
      <dgm:prSet phldrT="[Text]"/>
      <dgm:spPr/>
      <dgm:t>
        <a:bodyPr/>
        <a:lstStyle/>
        <a:p>
          <a:r>
            <a:rPr lang="en-US" dirty="0" smtClean="0"/>
            <a:t>Where healthcare is delivered</a:t>
          </a:r>
          <a:endParaRPr lang="en-US" dirty="0"/>
        </a:p>
      </dgm:t>
    </dgm:pt>
    <dgm:pt modelId="{C8AD13DF-9778-466B-808B-7E87843B6E9F}" type="parTrans" cxnId="{C2BD43AE-EBF2-4BB3-AA01-25401FE2C3CF}">
      <dgm:prSet/>
      <dgm:spPr/>
      <dgm:t>
        <a:bodyPr/>
        <a:lstStyle/>
        <a:p>
          <a:endParaRPr lang="en-US"/>
        </a:p>
      </dgm:t>
    </dgm:pt>
    <dgm:pt modelId="{43D04A0B-06A7-419B-BA92-0517631D51B9}" type="sibTrans" cxnId="{C2BD43AE-EBF2-4BB3-AA01-25401FE2C3CF}">
      <dgm:prSet/>
      <dgm:spPr/>
      <dgm:t>
        <a:bodyPr/>
        <a:lstStyle/>
        <a:p>
          <a:endParaRPr lang="en-US"/>
        </a:p>
      </dgm:t>
    </dgm:pt>
    <dgm:pt modelId="{57267CB8-243F-4EA1-9502-5410E619D9ED}">
      <dgm:prSet phldrT="[Text]"/>
      <dgm:spPr/>
      <dgm:t>
        <a:bodyPr/>
        <a:lstStyle/>
        <a:p>
          <a:r>
            <a:rPr lang="en-US" dirty="0" smtClean="0"/>
            <a:t>Hospitals, long-term care facilities, treatment centers</a:t>
          </a:r>
          <a:endParaRPr lang="en-US" dirty="0"/>
        </a:p>
      </dgm:t>
    </dgm:pt>
    <dgm:pt modelId="{73C5C7BF-7533-4E6C-ABAA-43FE6FDFA8C8}" type="parTrans" cxnId="{2BFAC722-880C-4E80-9C03-216EBFD17F95}">
      <dgm:prSet/>
      <dgm:spPr/>
      <dgm:t>
        <a:bodyPr/>
        <a:lstStyle/>
        <a:p>
          <a:endParaRPr lang="en-US"/>
        </a:p>
      </dgm:t>
    </dgm:pt>
    <dgm:pt modelId="{359C9DF9-94D7-4A24-B512-E87686A9CF1A}" type="sibTrans" cxnId="{2BFAC722-880C-4E80-9C03-216EBFD17F95}">
      <dgm:prSet/>
      <dgm:spPr/>
      <dgm:t>
        <a:bodyPr/>
        <a:lstStyle/>
        <a:p>
          <a:endParaRPr lang="en-US"/>
        </a:p>
      </dgm:t>
    </dgm:pt>
    <dgm:pt modelId="{A3427343-5DBA-4873-83CF-5134F7387F7F}">
      <dgm:prSet phldrT="[Text]"/>
      <dgm:spPr/>
      <dgm:t>
        <a:bodyPr/>
        <a:lstStyle/>
        <a:p>
          <a:r>
            <a:rPr lang="en-US" dirty="0" smtClean="0"/>
            <a:t>Payers</a:t>
          </a:r>
          <a:endParaRPr lang="en-US" dirty="0"/>
        </a:p>
      </dgm:t>
    </dgm:pt>
    <dgm:pt modelId="{AE33FF2E-8A56-47F4-B80F-CE2F27DC6211}" type="parTrans" cxnId="{DEE39D26-2F7C-49D8-BEB3-7929B5ECCC5E}">
      <dgm:prSet/>
      <dgm:spPr/>
      <dgm:t>
        <a:bodyPr/>
        <a:lstStyle/>
        <a:p>
          <a:endParaRPr lang="en-US"/>
        </a:p>
      </dgm:t>
    </dgm:pt>
    <dgm:pt modelId="{831A0252-440B-4FFD-A526-A2070F3CF42C}" type="sibTrans" cxnId="{DEE39D26-2F7C-49D8-BEB3-7929B5ECCC5E}">
      <dgm:prSet/>
      <dgm:spPr/>
      <dgm:t>
        <a:bodyPr/>
        <a:lstStyle/>
        <a:p>
          <a:endParaRPr lang="en-US"/>
        </a:p>
      </dgm:t>
    </dgm:pt>
    <dgm:pt modelId="{540D87F8-4404-43BE-BB69-3B471C7C3AC6}">
      <dgm:prSet phldrT="[Text]"/>
      <dgm:spPr/>
      <dgm:t>
        <a:bodyPr/>
        <a:lstStyle/>
        <a:p>
          <a:r>
            <a:rPr lang="en-US" dirty="0" smtClean="0"/>
            <a:t>Who pay for healthcare</a:t>
          </a:r>
          <a:endParaRPr lang="en-US" dirty="0"/>
        </a:p>
      </dgm:t>
    </dgm:pt>
    <dgm:pt modelId="{E4BC2ABA-E058-4DB3-A6AE-4BC01BC50519}" type="parTrans" cxnId="{7E89F8AE-9C27-40D3-8C2A-A22DF4194047}">
      <dgm:prSet/>
      <dgm:spPr/>
      <dgm:t>
        <a:bodyPr/>
        <a:lstStyle/>
        <a:p>
          <a:endParaRPr lang="en-US"/>
        </a:p>
      </dgm:t>
    </dgm:pt>
    <dgm:pt modelId="{010F4F32-33F3-4640-970C-D94D4A48A2A1}" type="sibTrans" cxnId="{7E89F8AE-9C27-40D3-8C2A-A22DF4194047}">
      <dgm:prSet/>
      <dgm:spPr/>
      <dgm:t>
        <a:bodyPr/>
        <a:lstStyle/>
        <a:p>
          <a:endParaRPr lang="en-US"/>
        </a:p>
      </dgm:t>
    </dgm:pt>
    <dgm:pt modelId="{7EAA43D0-5137-4F34-AD72-CB7F3677CAE7}">
      <dgm:prSet phldrT="[Text]"/>
      <dgm:spPr/>
      <dgm:t>
        <a:bodyPr/>
        <a:lstStyle/>
        <a:p>
          <a:r>
            <a:rPr lang="en-US" dirty="0" smtClean="0"/>
            <a:t>Insurance companies, government programs, individuals</a:t>
          </a:r>
          <a:endParaRPr lang="en-US" dirty="0"/>
        </a:p>
      </dgm:t>
    </dgm:pt>
    <dgm:pt modelId="{6A142696-CC5B-4779-AB08-F429F264C760}" type="parTrans" cxnId="{549EB9C3-3B05-48F6-8110-DD280996D593}">
      <dgm:prSet/>
      <dgm:spPr/>
      <dgm:t>
        <a:bodyPr/>
        <a:lstStyle/>
        <a:p>
          <a:endParaRPr lang="en-US"/>
        </a:p>
      </dgm:t>
    </dgm:pt>
    <dgm:pt modelId="{6FA9D857-9E16-4B9F-BAD8-59AD19CAA13C}" type="sibTrans" cxnId="{549EB9C3-3B05-48F6-8110-DD280996D593}">
      <dgm:prSet/>
      <dgm:spPr/>
      <dgm:t>
        <a:bodyPr/>
        <a:lstStyle/>
        <a:p>
          <a:endParaRPr lang="en-US"/>
        </a:p>
      </dgm:t>
    </dgm:pt>
    <dgm:pt modelId="{8B8EAB59-8FC9-42B7-B92E-1BAF61F87731}" type="pres">
      <dgm:prSet presAssocID="{5618C8FF-77A2-4F34-B0A2-CAF2B42529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E00E73-DBA1-4E36-B776-0EA98AF84A0C}" type="pres">
      <dgm:prSet presAssocID="{604B5921-30A8-498A-A300-91D127188E0C}" presName="linNode" presStyleCnt="0"/>
      <dgm:spPr/>
    </dgm:pt>
    <dgm:pt modelId="{EA17EC8A-D712-4A19-B2B9-7AC1538AE311}" type="pres">
      <dgm:prSet presAssocID="{604B5921-30A8-498A-A300-91D127188E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973D3-722D-4D11-9AD6-1BF992BBCADC}" type="pres">
      <dgm:prSet presAssocID="{604B5921-30A8-498A-A300-91D127188E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0A052-85EE-40B0-8D2B-1A8132DC5D5E}" type="pres">
      <dgm:prSet presAssocID="{21FD7C35-5B66-43A5-B711-CADAC73E63B9}" presName="sp" presStyleCnt="0"/>
      <dgm:spPr/>
    </dgm:pt>
    <dgm:pt modelId="{B03AACC5-E121-4A0D-8F78-9216EDB72827}" type="pres">
      <dgm:prSet presAssocID="{3E339292-9EBB-4712-B6D7-CAFB4DE276D2}" presName="linNode" presStyleCnt="0"/>
      <dgm:spPr/>
    </dgm:pt>
    <dgm:pt modelId="{FE608322-A1C4-46A0-96D2-BE1F344555C6}" type="pres">
      <dgm:prSet presAssocID="{3E339292-9EBB-4712-B6D7-CAFB4DE276D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30972-B085-4B0E-B5F6-42F97F1CE687}" type="pres">
      <dgm:prSet presAssocID="{3E339292-9EBB-4712-B6D7-CAFB4DE276D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98BE8-0E2D-4623-AA97-D1F87E16E90E}" type="pres">
      <dgm:prSet presAssocID="{879CF87C-D50F-4708-A226-D69459AF19CE}" presName="sp" presStyleCnt="0"/>
      <dgm:spPr/>
    </dgm:pt>
    <dgm:pt modelId="{499D12FD-F8DE-483D-A727-5C553F96CABB}" type="pres">
      <dgm:prSet presAssocID="{A3427343-5DBA-4873-83CF-5134F7387F7F}" presName="linNode" presStyleCnt="0"/>
      <dgm:spPr/>
    </dgm:pt>
    <dgm:pt modelId="{D9903A38-8DCF-486C-92F7-CDE4205778DE}" type="pres">
      <dgm:prSet presAssocID="{A3427343-5DBA-4873-83CF-5134F7387F7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50620-ED42-4FDE-BD51-F875EEE70C52}" type="pres">
      <dgm:prSet presAssocID="{A3427343-5DBA-4873-83CF-5134F7387F7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396FAF-C05A-4545-870E-DBFB8E2A6ABF}" type="presOf" srcId="{3E339292-9EBB-4712-B6D7-CAFB4DE276D2}" destId="{FE608322-A1C4-46A0-96D2-BE1F344555C6}" srcOrd="0" destOrd="0" presId="urn:microsoft.com/office/officeart/2005/8/layout/vList5"/>
    <dgm:cxn modelId="{0B208561-7A1D-47C8-B2BB-ACBA46811C87}" type="presOf" srcId="{39082889-9AD9-4D00-8D6C-9997C497D641}" destId="{31D973D3-722D-4D11-9AD6-1BF992BBCADC}" srcOrd="0" destOrd="0" presId="urn:microsoft.com/office/officeart/2005/8/layout/vList5"/>
    <dgm:cxn modelId="{549EB9C3-3B05-48F6-8110-DD280996D593}" srcId="{A3427343-5DBA-4873-83CF-5134F7387F7F}" destId="{7EAA43D0-5137-4F34-AD72-CB7F3677CAE7}" srcOrd="1" destOrd="0" parTransId="{6A142696-CC5B-4779-AB08-F429F264C760}" sibTransId="{6FA9D857-9E16-4B9F-BAD8-59AD19CAA13C}"/>
    <dgm:cxn modelId="{EA255D12-681D-4809-A5D7-25D94D855DB8}" type="presOf" srcId="{604B5921-30A8-498A-A300-91D127188E0C}" destId="{EA17EC8A-D712-4A19-B2B9-7AC1538AE311}" srcOrd="0" destOrd="0" presId="urn:microsoft.com/office/officeart/2005/8/layout/vList5"/>
    <dgm:cxn modelId="{9C2A21FA-1094-477F-918E-08288788259B}" type="presOf" srcId="{540D87F8-4404-43BE-BB69-3B471C7C3AC6}" destId="{26350620-ED42-4FDE-BD51-F875EEE70C52}" srcOrd="0" destOrd="0" presId="urn:microsoft.com/office/officeart/2005/8/layout/vList5"/>
    <dgm:cxn modelId="{053BD062-6BB5-42E9-8178-2EAD954DE77C}" type="presOf" srcId="{57267CB8-243F-4EA1-9502-5410E619D9ED}" destId="{04B30972-B085-4B0E-B5F6-42F97F1CE687}" srcOrd="0" destOrd="1" presId="urn:microsoft.com/office/officeart/2005/8/layout/vList5"/>
    <dgm:cxn modelId="{A28735E4-FF3E-48A7-B699-200FF677A36F}" srcId="{5618C8FF-77A2-4F34-B0A2-CAF2B4252955}" destId="{3E339292-9EBB-4712-B6D7-CAFB4DE276D2}" srcOrd="1" destOrd="0" parTransId="{DDA2D968-C9C9-469B-8B1B-1217EE0DF1F3}" sibTransId="{879CF87C-D50F-4708-A226-D69459AF19CE}"/>
    <dgm:cxn modelId="{0F477701-4B3E-400B-85CC-95C4700A7616}" type="presOf" srcId="{5618C8FF-77A2-4F34-B0A2-CAF2B4252955}" destId="{8B8EAB59-8FC9-42B7-B92E-1BAF61F87731}" srcOrd="0" destOrd="0" presId="urn:microsoft.com/office/officeart/2005/8/layout/vList5"/>
    <dgm:cxn modelId="{ABFF530B-CE99-44C9-830E-D9C5802185A6}" type="presOf" srcId="{CA76AC36-D6BB-42D8-88AD-EEA64793CBF4}" destId="{04B30972-B085-4B0E-B5F6-42F97F1CE687}" srcOrd="0" destOrd="0" presId="urn:microsoft.com/office/officeart/2005/8/layout/vList5"/>
    <dgm:cxn modelId="{B209589F-696A-4068-AC27-574874B417AF}" srcId="{5618C8FF-77A2-4F34-B0A2-CAF2B4252955}" destId="{604B5921-30A8-498A-A300-91D127188E0C}" srcOrd="0" destOrd="0" parTransId="{3A977260-4260-4717-8F27-1EC1BBB35744}" sibTransId="{21FD7C35-5B66-43A5-B711-CADAC73E63B9}"/>
    <dgm:cxn modelId="{C47EF744-3CF1-4705-A216-D0DE28A95344}" type="presOf" srcId="{7EAA43D0-5137-4F34-AD72-CB7F3677CAE7}" destId="{26350620-ED42-4FDE-BD51-F875EEE70C52}" srcOrd="0" destOrd="1" presId="urn:microsoft.com/office/officeart/2005/8/layout/vList5"/>
    <dgm:cxn modelId="{DEE39D26-2F7C-49D8-BEB3-7929B5ECCC5E}" srcId="{5618C8FF-77A2-4F34-B0A2-CAF2B4252955}" destId="{A3427343-5DBA-4873-83CF-5134F7387F7F}" srcOrd="2" destOrd="0" parTransId="{AE33FF2E-8A56-47F4-B80F-CE2F27DC6211}" sibTransId="{831A0252-440B-4FFD-A526-A2070F3CF42C}"/>
    <dgm:cxn modelId="{F74DA44E-442A-4585-A54B-58CE9BABAEAE}" type="presOf" srcId="{FD1B85D7-E013-421D-89A0-3EA449F92623}" destId="{31D973D3-722D-4D11-9AD6-1BF992BBCADC}" srcOrd="0" destOrd="1" presId="urn:microsoft.com/office/officeart/2005/8/layout/vList5"/>
    <dgm:cxn modelId="{C2BD43AE-EBF2-4BB3-AA01-25401FE2C3CF}" srcId="{3E339292-9EBB-4712-B6D7-CAFB4DE276D2}" destId="{CA76AC36-D6BB-42D8-88AD-EEA64793CBF4}" srcOrd="0" destOrd="0" parTransId="{C8AD13DF-9778-466B-808B-7E87843B6E9F}" sibTransId="{43D04A0B-06A7-419B-BA92-0517631D51B9}"/>
    <dgm:cxn modelId="{5A8D850F-F8E1-49FE-A856-AECD5C011DCF}" srcId="{604B5921-30A8-498A-A300-91D127188E0C}" destId="{FD1B85D7-E013-421D-89A0-3EA449F92623}" srcOrd="1" destOrd="0" parTransId="{7C33183F-A9AD-418B-8383-CB640F38EBD8}" sibTransId="{1B4E7761-CE0C-45A4-9E5B-0E8A3A8584CF}"/>
    <dgm:cxn modelId="{B1800F0C-A351-431C-8141-FB07D0D6A572}" srcId="{604B5921-30A8-498A-A300-91D127188E0C}" destId="{39082889-9AD9-4D00-8D6C-9997C497D641}" srcOrd="0" destOrd="0" parTransId="{0B13ABB7-D027-4B07-A5F3-E8DA2874D40E}" sibTransId="{3B7A2255-3144-40DC-8403-F133C1A88EC5}"/>
    <dgm:cxn modelId="{2BFAC722-880C-4E80-9C03-216EBFD17F95}" srcId="{3E339292-9EBB-4712-B6D7-CAFB4DE276D2}" destId="{57267CB8-243F-4EA1-9502-5410E619D9ED}" srcOrd="1" destOrd="0" parTransId="{73C5C7BF-7533-4E6C-ABAA-43FE6FDFA8C8}" sibTransId="{359C9DF9-94D7-4A24-B512-E87686A9CF1A}"/>
    <dgm:cxn modelId="{7E89F8AE-9C27-40D3-8C2A-A22DF4194047}" srcId="{A3427343-5DBA-4873-83CF-5134F7387F7F}" destId="{540D87F8-4404-43BE-BB69-3B471C7C3AC6}" srcOrd="0" destOrd="0" parTransId="{E4BC2ABA-E058-4DB3-A6AE-4BC01BC50519}" sibTransId="{010F4F32-33F3-4640-970C-D94D4A48A2A1}"/>
    <dgm:cxn modelId="{44BA5B92-E6A7-4735-B72A-04ABD4E76EC6}" type="presOf" srcId="{A3427343-5DBA-4873-83CF-5134F7387F7F}" destId="{D9903A38-8DCF-486C-92F7-CDE4205778DE}" srcOrd="0" destOrd="0" presId="urn:microsoft.com/office/officeart/2005/8/layout/vList5"/>
    <dgm:cxn modelId="{2A6F4EC4-7E82-405C-BEBB-9833B8CBBBC1}" type="presParOf" srcId="{8B8EAB59-8FC9-42B7-B92E-1BAF61F87731}" destId="{68E00E73-DBA1-4E36-B776-0EA98AF84A0C}" srcOrd="0" destOrd="0" presId="urn:microsoft.com/office/officeart/2005/8/layout/vList5"/>
    <dgm:cxn modelId="{63F44542-58C9-4E6D-831F-C9835854E344}" type="presParOf" srcId="{68E00E73-DBA1-4E36-B776-0EA98AF84A0C}" destId="{EA17EC8A-D712-4A19-B2B9-7AC1538AE311}" srcOrd="0" destOrd="0" presId="urn:microsoft.com/office/officeart/2005/8/layout/vList5"/>
    <dgm:cxn modelId="{863F6CB0-1794-4660-B9AE-AD135670EC06}" type="presParOf" srcId="{68E00E73-DBA1-4E36-B776-0EA98AF84A0C}" destId="{31D973D3-722D-4D11-9AD6-1BF992BBCADC}" srcOrd="1" destOrd="0" presId="urn:microsoft.com/office/officeart/2005/8/layout/vList5"/>
    <dgm:cxn modelId="{A5A6C000-3B5F-4490-8B32-B3B260E0D1BF}" type="presParOf" srcId="{8B8EAB59-8FC9-42B7-B92E-1BAF61F87731}" destId="{6400A052-85EE-40B0-8D2B-1A8132DC5D5E}" srcOrd="1" destOrd="0" presId="urn:microsoft.com/office/officeart/2005/8/layout/vList5"/>
    <dgm:cxn modelId="{0F390603-F9C3-4DC6-BC2D-1A11CBC8E3A1}" type="presParOf" srcId="{8B8EAB59-8FC9-42B7-B92E-1BAF61F87731}" destId="{B03AACC5-E121-4A0D-8F78-9216EDB72827}" srcOrd="2" destOrd="0" presId="urn:microsoft.com/office/officeart/2005/8/layout/vList5"/>
    <dgm:cxn modelId="{39819919-8960-43E2-AC88-AFC610B0C606}" type="presParOf" srcId="{B03AACC5-E121-4A0D-8F78-9216EDB72827}" destId="{FE608322-A1C4-46A0-96D2-BE1F344555C6}" srcOrd="0" destOrd="0" presId="urn:microsoft.com/office/officeart/2005/8/layout/vList5"/>
    <dgm:cxn modelId="{A700713B-52F3-4E63-8FDA-4735F84CEC8C}" type="presParOf" srcId="{B03AACC5-E121-4A0D-8F78-9216EDB72827}" destId="{04B30972-B085-4B0E-B5F6-42F97F1CE687}" srcOrd="1" destOrd="0" presId="urn:microsoft.com/office/officeart/2005/8/layout/vList5"/>
    <dgm:cxn modelId="{72F5BC9E-AD52-4627-A5D8-D20628B539CE}" type="presParOf" srcId="{8B8EAB59-8FC9-42B7-B92E-1BAF61F87731}" destId="{CD798BE8-0E2D-4623-AA97-D1F87E16E90E}" srcOrd="3" destOrd="0" presId="urn:microsoft.com/office/officeart/2005/8/layout/vList5"/>
    <dgm:cxn modelId="{8AC63334-0B81-4A08-B0E1-FFD3C12A9713}" type="presParOf" srcId="{8B8EAB59-8FC9-42B7-B92E-1BAF61F87731}" destId="{499D12FD-F8DE-483D-A727-5C553F96CABB}" srcOrd="4" destOrd="0" presId="urn:microsoft.com/office/officeart/2005/8/layout/vList5"/>
    <dgm:cxn modelId="{7EAFE47C-A0C0-4AAC-8251-811D713DC623}" type="presParOf" srcId="{499D12FD-F8DE-483D-A727-5C553F96CABB}" destId="{D9903A38-8DCF-486C-92F7-CDE4205778DE}" srcOrd="0" destOrd="0" presId="urn:microsoft.com/office/officeart/2005/8/layout/vList5"/>
    <dgm:cxn modelId="{3ECF0EC0-5A87-4DE1-B63B-648D5541CB0B}" type="presParOf" srcId="{499D12FD-F8DE-483D-A727-5C553F96CABB}" destId="{26350620-ED42-4FDE-BD51-F875EEE70C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9C226B-9D9E-4460-88E6-3B5A6067E234}" type="doc">
      <dgm:prSet loTypeId="urn:microsoft.com/office/officeart/2009/layout/CircleArrowProcess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1E7DA-37B1-42C6-80F2-E8BBA882B3CA}">
      <dgm:prSet phldrT="[Text]"/>
      <dgm:spPr/>
      <dgm:t>
        <a:bodyPr/>
        <a:lstStyle/>
        <a:p>
          <a:r>
            <a:rPr lang="en-US" dirty="0" smtClean="0"/>
            <a:t>Increased use of expensive technology</a:t>
          </a:r>
          <a:endParaRPr lang="en-US" dirty="0"/>
        </a:p>
      </dgm:t>
    </dgm:pt>
    <dgm:pt modelId="{0FEC8E27-C7F3-4919-AA15-5B7EEC197264}" type="parTrans" cxnId="{2D70BD57-0518-4120-97E1-C4668A96EE3D}">
      <dgm:prSet/>
      <dgm:spPr/>
      <dgm:t>
        <a:bodyPr/>
        <a:lstStyle/>
        <a:p>
          <a:endParaRPr lang="en-US"/>
        </a:p>
      </dgm:t>
    </dgm:pt>
    <dgm:pt modelId="{A6D0B455-1865-463F-B4EE-10941A59D4DA}" type="sibTrans" cxnId="{2D70BD57-0518-4120-97E1-C4668A96EE3D}">
      <dgm:prSet/>
      <dgm:spPr/>
      <dgm:t>
        <a:bodyPr/>
        <a:lstStyle/>
        <a:p>
          <a:endParaRPr lang="en-US"/>
        </a:p>
      </dgm:t>
    </dgm:pt>
    <dgm:pt modelId="{13C5AC1C-F106-4235-B1C5-735D5FAD5E5A}">
      <dgm:prSet phldrT="[Text]"/>
      <dgm:spPr/>
      <dgm:t>
        <a:bodyPr/>
        <a:lstStyle/>
        <a:p>
          <a:r>
            <a:rPr lang="en-US" dirty="0" smtClean="0"/>
            <a:t>Rising healthcare costs</a:t>
          </a:r>
          <a:endParaRPr lang="en-US" dirty="0"/>
        </a:p>
      </dgm:t>
    </dgm:pt>
    <dgm:pt modelId="{8A7A6CA1-ECF9-4BA7-B5EF-E275DB5AF4CE}" type="parTrans" cxnId="{90AE3242-B520-4487-826A-00F17E69C502}">
      <dgm:prSet/>
      <dgm:spPr/>
      <dgm:t>
        <a:bodyPr/>
        <a:lstStyle/>
        <a:p>
          <a:endParaRPr lang="en-US"/>
        </a:p>
      </dgm:t>
    </dgm:pt>
    <dgm:pt modelId="{DAEA05D2-4ED4-4A91-84E1-A5AC1B2A66E8}" type="sibTrans" cxnId="{90AE3242-B520-4487-826A-00F17E69C502}">
      <dgm:prSet/>
      <dgm:spPr/>
      <dgm:t>
        <a:bodyPr/>
        <a:lstStyle/>
        <a:p>
          <a:endParaRPr lang="en-US"/>
        </a:p>
      </dgm:t>
    </dgm:pt>
    <dgm:pt modelId="{0257F3F0-7A40-4E9A-A698-FC3BEAF9D027}">
      <dgm:prSet phldrT="[Text]"/>
      <dgm:spPr/>
      <dgm:t>
        <a:bodyPr/>
        <a:lstStyle/>
        <a:p>
          <a:r>
            <a:rPr lang="en-US" dirty="0" smtClean="0"/>
            <a:t>New ways to control costs of care</a:t>
          </a:r>
          <a:endParaRPr lang="en-US" dirty="0"/>
        </a:p>
      </dgm:t>
    </dgm:pt>
    <dgm:pt modelId="{2CD1B673-728C-478F-9F45-057261BDE39B}" type="parTrans" cxnId="{FCEDCA67-59C9-46C9-B0EF-926FC839A04D}">
      <dgm:prSet/>
      <dgm:spPr/>
      <dgm:t>
        <a:bodyPr/>
        <a:lstStyle/>
        <a:p>
          <a:endParaRPr lang="en-US"/>
        </a:p>
      </dgm:t>
    </dgm:pt>
    <dgm:pt modelId="{24511671-CAAF-4F2B-B343-237EFF8A8AE9}" type="sibTrans" cxnId="{FCEDCA67-59C9-46C9-B0EF-926FC839A04D}">
      <dgm:prSet/>
      <dgm:spPr/>
      <dgm:t>
        <a:bodyPr/>
        <a:lstStyle/>
        <a:p>
          <a:endParaRPr lang="en-US"/>
        </a:p>
      </dgm:t>
    </dgm:pt>
    <dgm:pt modelId="{3026038C-0C6C-469D-BF31-E4C10AF0EBA8}" type="pres">
      <dgm:prSet presAssocID="{F99C226B-9D9E-4460-88E6-3B5A6067E23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53B116-B055-4695-85D4-920673274F8D}" type="pres">
      <dgm:prSet presAssocID="{1D71E7DA-37B1-42C6-80F2-E8BBA882B3CA}" presName="Accent1" presStyleCnt="0"/>
      <dgm:spPr/>
    </dgm:pt>
    <dgm:pt modelId="{9E20B989-3AE1-4DE1-8D05-198362272EC4}" type="pres">
      <dgm:prSet presAssocID="{1D71E7DA-37B1-42C6-80F2-E8BBA882B3CA}" presName="Accent" presStyleLbl="node1" presStyleIdx="0" presStyleCnt="3"/>
      <dgm:spPr/>
    </dgm:pt>
    <dgm:pt modelId="{75740199-72A1-4523-B192-6A3D1FB605A4}" type="pres">
      <dgm:prSet presAssocID="{1D71E7DA-37B1-42C6-80F2-E8BBA882B3C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81DF9-FB54-4FBF-8DB4-875A53E9339D}" type="pres">
      <dgm:prSet presAssocID="{13C5AC1C-F106-4235-B1C5-735D5FAD5E5A}" presName="Accent2" presStyleCnt="0"/>
      <dgm:spPr/>
    </dgm:pt>
    <dgm:pt modelId="{D4D6023F-E462-4316-9DFB-365C0B8FDA16}" type="pres">
      <dgm:prSet presAssocID="{13C5AC1C-F106-4235-B1C5-735D5FAD5E5A}" presName="Accent" presStyleLbl="node1" presStyleIdx="1" presStyleCnt="3"/>
      <dgm:spPr/>
    </dgm:pt>
    <dgm:pt modelId="{16E33555-C55F-4399-83CD-F5CA27E26EF8}" type="pres">
      <dgm:prSet presAssocID="{13C5AC1C-F106-4235-B1C5-735D5FAD5E5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88861-3F30-4D41-99BD-2E5FA270EFA2}" type="pres">
      <dgm:prSet presAssocID="{0257F3F0-7A40-4E9A-A698-FC3BEAF9D027}" presName="Accent3" presStyleCnt="0"/>
      <dgm:spPr/>
    </dgm:pt>
    <dgm:pt modelId="{CF7C3E04-9FC7-4364-9683-C4718C0F9C0B}" type="pres">
      <dgm:prSet presAssocID="{0257F3F0-7A40-4E9A-A698-FC3BEAF9D027}" presName="Accent" presStyleLbl="node1" presStyleIdx="2" presStyleCnt="3"/>
      <dgm:spPr/>
    </dgm:pt>
    <dgm:pt modelId="{9F8485EF-2A8F-4D39-A78E-0352A132C50B}" type="pres">
      <dgm:prSet presAssocID="{0257F3F0-7A40-4E9A-A698-FC3BEAF9D02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70BD57-0518-4120-97E1-C4668A96EE3D}" srcId="{F99C226B-9D9E-4460-88E6-3B5A6067E234}" destId="{1D71E7DA-37B1-42C6-80F2-E8BBA882B3CA}" srcOrd="0" destOrd="0" parTransId="{0FEC8E27-C7F3-4919-AA15-5B7EEC197264}" sibTransId="{A6D0B455-1865-463F-B4EE-10941A59D4DA}"/>
    <dgm:cxn modelId="{288266AF-FC75-413B-8E5A-71D894815237}" type="presOf" srcId="{0257F3F0-7A40-4E9A-A698-FC3BEAF9D027}" destId="{9F8485EF-2A8F-4D39-A78E-0352A132C50B}" srcOrd="0" destOrd="0" presId="urn:microsoft.com/office/officeart/2009/layout/CircleArrowProcess"/>
    <dgm:cxn modelId="{8794B517-BDDA-412F-BAF7-3E9B33459171}" type="presOf" srcId="{1D71E7DA-37B1-42C6-80F2-E8BBA882B3CA}" destId="{75740199-72A1-4523-B192-6A3D1FB605A4}" srcOrd="0" destOrd="0" presId="urn:microsoft.com/office/officeart/2009/layout/CircleArrowProcess"/>
    <dgm:cxn modelId="{80887079-6CD8-4CDF-8439-291F1E623A38}" type="presOf" srcId="{F99C226B-9D9E-4460-88E6-3B5A6067E234}" destId="{3026038C-0C6C-469D-BF31-E4C10AF0EBA8}" srcOrd="0" destOrd="0" presId="urn:microsoft.com/office/officeart/2009/layout/CircleArrowProcess"/>
    <dgm:cxn modelId="{FCEDCA67-59C9-46C9-B0EF-926FC839A04D}" srcId="{F99C226B-9D9E-4460-88E6-3B5A6067E234}" destId="{0257F3F0-7A40-4E9A-A698-FC3BEAF9D027}" srcOrd="2" destOrd="0" parTransId="{2CD1B673-728C-478F-9F45-057261BDE39B}" sibTransId="{24511671-CAAF-4F2B-B343-237EFF8A8AE9}"/>
    <dgm:cxn modelId="{40AABEAF-5017-486D-AE1E-9E53543994C8}" type="presOf" srcId="{13C5AC1C-F106-4235-B1C5-735D5FAD5E5A}" destId="{16E33555-C55F-4399-83CD-F5CA27E26EF8}" srcOrd="0" destOrd="0" presId="urn:microsoft.com/office/officeart/2009/layout/CircleArrowProcess"/>
    <dgm:cxn modelId="{90AE3242-B520-4487-826A-00F17E69C502}" srcId="{F99C226B-9D9E-4460-88E6-3B5A6067E234}" destId="{13C5AC1C-F106-4235-B1C5-735D5FAD5E5A}" srcOrd="1" destOrd="0" parTransId="{8A7A6CA1-ECF9-4BA7-B5EF-E275DB5AF4CE}" sibTransId="{DAEA05D2-4ED4-4A91-84E1-A5AC1B2A66E8}"/>
    <dgm:cxn modelId="{A64B4D83-A75A-4015-9F86-D63E338C27B2}" type="presParOf" srcId="{3026038C-0C6C-469D-BF31-E4C10AF0EBA8}" destId="{4853B116-B055-4695-85D4-920673274F8D}" srcOrd="0" destOrd="0" presId="urn:microsoft.com/office/officeart/2009/layout/CircleArrowProcess"/>
    <dgm:cxn modelId="{6BCA8590-95FB-45BA-A178-6D4110704150}" type="presParOf" srcId="{4853B116-B055-4695-85D4-920673274F8D}" destId="{9E20B989-3AE1-4DE1-8D05-198362272EC4}" srcOrd="0" destOrd="0" presId="urn:microsoft.com/office/officeart/2009/layout/CircleArrowProcess"/>
    <dgm:cxn modelId="{E557460B-3228-4218-B6FE-B3142486217A}" type="presParOf" srcId="{3026038C-0C6C-469D-BF31-E4C10AF0EBA8}" destId="{75740199-72A1-4523-B192-6A3D1FB605A4}" srcOrd="1" destOrd="0" presId="urn:microsoft.com/office/officeart/2009/layout/CircleArrowProcess"/>
    <dgm:cxn modelId="{1C273335-D56E-49E3-B1DE-224A188F1402}" type="presParOf" srcId="{3026038C-0C6C-469D-BF31-E4C10AF0EBA8}" destId="{BBA81DF9-FB54-4FBF-8DB4-875A53E9339D}" srcOrd="2" destOrd="0" presId="urn:microsoft.com/office/officeart/2009/layout/CircleArrowProcess"/>
    <dgm:cxn modelId="{2A50CB50-3B61-45D3-AC72-79EC7B5EB110}" type="presParOf" srcId="{BBA81DF9-FB54-4FBF-8DB4-875A53E9339D}" destId="{D4D6023F-E462-4316-9DFB-365C0B8FDA16}" srcOrd="0" destOrd="0" presId="urn:microsoft.com/office/officeart/2009/layout/CircleArrowProcess"/>
    <dgm:cxn modelId="{89752026-A18C-4998-AF43-6D5598A6920C}" type="presParOf" srcId="{3026038C-0C6C-469D-BF31-E4C10AF0EBA8}" destId="{16E33555-C55F-4399-83CD-F5CA27E26EF8}" srcOrd="3" destOrd="0" presId="urn:microsoft.com/office/officeart/2009/layout/CircleArrowProcess"/>
    <dgm:cxn modelId="{E00AEC44-95C8-43CC-B6F8-A06CE6C28088}" type="presParOf" srcId="{3026038C-0C6C-469D-BF31-E4C10AF0EBA8}" destId="{87688861-3F30-4D41-99BD-2E5FA270EFA2}" srcOrd="4" destOrd="0" presId="urn:microsoft.com/office/officeart/2009/layout/CircleArrowProcess"/>
    <dgm:cxn modelId="{0543E07A-6BF9-47EC-A851-ACADAB00247E}" type="presParOf" srcId="{87688861-3F30-4D41-99BD-2E5FA270EFA2}" destId="{CF7C3E04-9FC7-4364-9683-C4718C0F9C0B}" srcOrd="0" destOrd="0" presId="urn:microsoft.com/office/officeart/2009/layout/CircleArrowProcess"/>
    <dgm:cxn modelId="{12AD0E78-52F3-4F29-B191-C24EFFC18E29}" type="presParOf" srcId="{3026038C-0C6C-469D-BF31-E4C10AF0EBA8}" destId="{9F8485EF-2A8F-4D39-A78E-0352A132C50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EE82A7-DB5F-4B47-9368-5DCC40672538}" type="doc">
      <dgm:prSet loTypeId="urn:microsoft.com/office/officeart/2005/8/layout/h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A6AF6C-6EE6-42F5-AB63-CB8FF646349B}">
      <dgm:prSet phldrT="[Text]"/>
      <dgm:spPr/>
      <dgm:t>
        <a:bodyPr/>
        <a:lstStyle/>
        <a:p>
          <a:r>
            <a:rPr lang="en-US" dirty="0" smtClean="0"/>
            <a:t>Managed Care</a:t>
          </a:r>
          <a:endParaRPr lang="en-US" dirty="0"/>
        </a:p>
      </dgm:t>
    </dgm:pt>
    <dgm:pt modelId="{AAB03D4A-283C-4635-B20F-20A0C651CB94}" type="parTrans" cxnId="{3CCA4770-BA34-452F-B35A-D4C3F36B224B}">
      <dgm:prSet/>
      <dgm:spPr/>
      <dgm:t>
        <a:bodyPr/>
        <a:lstStyle/>
        <a:p>
          <a:endParaRPr lang="en-US"/>
        </a:p>
      </dgm:t>
    </dgm:pt>
    <dgm:pt modelId="{B01E487B-6305-4547-AD4E-EC3CC535975A}" type="sibTrans" cxnId="{3CCA4770-BA34-452F-B35A-D4C3F36B224B}">
      <dgm:prSet/>
      <dgm:spPr/>
      <dgm:t>
        <a:bodyPr/>
        <a:lstStyle/>
        <a:p>
          <a:endParaRPr lang="en-US"/>
        </a:p>
      </dgm:t>
    </dgm:pt>
    <dgm:pt modelId="{44FBA398-B22F-4C20-A892-8B39786CEA9F}">
      <dgm:prSet phldrT="[Text]"/>
      <dgm:spPr/>
      <dgm:t>
        <a:bodyPr/>
        <a:lstStyle/>
        <a:p>
          <a:r>
            <a:rPr lang="en-US" dirty="0" smtClean="0"/>
            <a:t>HMOs</a:t>
          </a:r>
        </a:p>
      </dgm:t>
    </dgm:pt>
    <dgm:pt modelId="{A0720836-5D7B-486A-B70C-F2AC9427C5F8}" type="parTrans" cxnId="{7BB5FED8-013A-4A58-8AF5-B73EABE378AD}">
      <dgm:prSet/>
      <dgm:spPr/>
      <dgm:t>
        <a:bodyPr/>
        <a:lstStyle/>
        <a:p>
          <a:endParaRPr lang="en-US"/>
        </a:p>
      </dgm:t>
    </dgm:pt>
    <dgm:pt modelId="{97F2BB83-FBF4-4D13-A816-2EC3621893E4}" type="sibTrans" cxnId="{7BB5FED8-013A-4A58-8AF5-B73EABE378AD}">
      <dgm:prSet/>
      <dgm:spPr/>
      <dgm:t>
        <a:bodyPr/>
        <a:lstStyle/>
        <a:p>
          <a:endParaRPr lang="en-US"/>
        </a:p>
      </dgm:t>
    </dgm:pt>
    <dgm:pt modelId="{DDCC3069-3A26-4ABD-8ABC-FD56AA56A991}">
      <dgm:prSet phldrT="[Text]"/>
      <dgm:spPr/>
      <dgm:t>
        <a:bodyPr/>
        <a:lstStyle/>
        <a:p>
          <a:r>
            <a:rPr lang="en-US" dirty="0" smtClean="0"/>
            <a:t>PPOs</a:t>
          </a:r>
          <a:endParaRPr lang="en-US" dirty="0"/>
        </a:p>
      </dgm:t>
    </dgm:pt>
    <dgm:pt modelId="{09B162DF-6588-46BD-9E2A-C6BA237BABA2}" type="parTrans" cxnId="{B80CE897-26C0-4E63-A018-91EC62EF11B1}">
      <dgm:prSet/>
      <dgm:spPr/>
      <dgm:t>
        <a:bodyPr/>
        <a:lstStyle/>
        <a:p>
          <a:endParaRPr lang="en-US"/>
        </a:p>
      </dgm:t>
    </dgm:pt>
    <dgm:pt modelId="{1FA150FF-D365-465C-A74D-8EAB8458BBCF}" type="sibTrans" cxnId="{B80CE897-26C0-4E63-A018-91EC62EF11B1}">
      <dgm:prSet/>
      <dgm:spPr/>
      <dgm:t>
        <a:bodyPr/>
        <a:lstStyle/>
        <a:p>
          <a:endParaRPr lang="en-US"/>
        </a:p>
      </dgm:t>
    </dgm:pt>
    <dgm:pt modelId="{B8F879B2-557A-4C91-8841-AA10963BD49D}">
      <dgm:prSet phldrT="[Text]"/>
      <dgm:spPr/>
      <dgm:t>
        <a:bodyPr/>
        <a:lstStyle/>
        <a:p>
          <a:r>
            <a:rPr lang="en-US" dirty="0" smtClean="0"/>
            <a:t>Health maintenance organization</a:t>
          </a:r>
        </a:p>
      </dgm:t>
    </dgm:pt>
    <dgm:pt modelId="{D0A91337-D83E-4CF9-BE77-E2969206A13B}" type="parTrans" cxnId="{2C726D37-A4C7-4CF8-A154-3B3EF4AB95C7}">
      <dgm:prSet/>
      <dgm:spPr/>
      <dgm:t>
        <a:bodyPr/>
        <a:lstStyle/>
        <a:p>
          <a:endParaRPr lang="en-US"/>
        </a:p>
      </dgm:t>
    </dgm:pt>
    <dgm:pt modelId="{A692A4C6-E721-4A2D-AB5C-8A74B7901AD8}" type="sibTrans" cxnId="{2C726D37-A4C7-4CF8-A154-3B3EF4AB95C7}">
      <dgm:prSet/>
      <dgm:spPr/>
      <dgm:t>
        <a:bodyPr/>
        <a:lstStyle/>
        <a:p>
          <a:endParaRPr lang="en-US"/>
        </a:p>
      </dgm:t>
    </dgm:pt>
    <dgm:pt modelId="{E34D8F0B-2ED1-4B4A-8EBA-5E938A00885B}">
      <dgm:prSet phldrT="[Text]"/>
      <dgm:spPr/>
      <dgm:t>
        <a:bodyPr/>
        <a:lstStyle/>
        <a:p>
          <a:r>
            <a:rPr lang="en-US" dirty="0" smtClean="0"/>
            <a:t>Preferred provider organization</a:t>
          </a:r>
          <a:endParaRPr lang="en-US" dirty="0"/>
        </a:p>
      </dgm:t>
    </dgm:pt>
    <dgm:pt modelId="{7C8E0928-921A-49CC-A01F-66339CFC3ADE}" type="parTrans" cxnId="{EC2D35E1-B1F1-4D6A-BC78-8FDEB415BA31}">
      <dgm:prSet/>
      <dgm:spPr/>
      <dgm:t>
        <a:bodyPr/>
        <a:lstStyle/>
        <a:p>
          <a:endParaRPr lang="en-US"/>
        </a:p>
      </dgm:t>
    </dgm:pt>
    <dgm:pt modelId="{4C21E3C1-4F6A-43A7-A4BE-CD9237D2FBF4}" type="sibTrans" cxnId="{EC2D35E1-B1F1-4D6A-BC78-8FDEB415BA31}">
      <dgm:prSet/>
      <dgm:spPr/>
      <dgm:t>
        <a:bodyPr/>
        <a:lstStyle/>
        <a:p>
          <a:endParaRPr lang="en-US"/>
        </a:p>
      </dgm:t>
    </dgm:pt>
    <dgm:pt modelId="{EF951D9B-7749-46EA-8849-3F2A03323C7E}" type="pres">
      <dgm:prSet presAssocID="{85EE82A7-DB5F-4B47-9368-5DCC4067253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2F652-B7BA-486C-B7A4-0838B0DB8198}" type="pres">
      <dgm:prSet presAssocID="{33A6AF6C-6EE6-42F5-AB63-CB8FF646349B}" presName="roof" presStyleLbl="dkBgShp" presStyleIdx="0" presStyleCnt="2"/>
      <dgm:spPr/>
      <dgm:t>
        <a:bodyPr/>
        <a:lstStyle/>
        <a:p>
          <a:endParaRPr lang="en-US"/>
        </a:p>
      </dgm:t>
    </dgm:pt>
    <dgm:pt modelId="{38C028E5-8B14-4458-993E-1DD8112EBDFA}" type="pres">
      <dgm:prSet presAssocID="{33A6AF6C-6EE6-42F5-AB63-CB8FF646349B}" presName="pillars" presStyleCnt="0"/>
      <dgm:spPr/>
    </dgm:pt>
    <dgm:pt modelId="{1051060F-8557-4087-B70D-B6B83D3CE7A4}" type="pres">
      <dgm:prSet presAssocID="{33A6AF6C-6EE6-42F5-AB63-CB8FF646349B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8A8CF-64D2-46FB-904D-896580066A56}" type="pres">
      <dgm:prSet presAssocID="{DDCC3069-3A26-4ABD-8ABC-FD56AA56A991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0B005-72DB-4E11-B650-038C0A5DD60D}" type="pres">
      <dgm:prSet presAssocID="{33A6AF6C-6EE6-42F5-AB63-CB8FF646349B}" presName="base" presStyleLbl="dkBgShp" presStyleIdx="1" presStyleCnt="2"/>
      <dgm:spPr/>
    </dgm:pt>
  </dgm:ptLst>
  <dgm:cxnLst>
    <dgm:cxn modelId="{3CCA4770-BA34-452F-B35A-D4C3F36B224B}" srcId="{85EE82A7-DB5F-4B47-9368-5DCC40672538}" destId="{33A6AF6C-6EE6-42F5-AB63-CB8FF646349B}" srcOrd="0" destOrd="0" parTransId="{AAB03D4A-283C-4635-B20F-20A0C651CB94}" sibTransId="{B01E487B-6305-4547-AD4E-EC3CC535975A}"/>
    <dgm:cxn modelId="{EC2D35E1-B1F1-4D6A-BC78-8FDEB415BA31}" srcId="{DDCC3069-3A26-4ABD-8ABC-FD56AA56A991}" destId="{E34D8F0B-2ED1-4B4A-8EBA-5E938A00885B}" srcOrd="0" destOrd="0" parTransId="{7C8E0928-921A-49CC-A01F-66339CFC3ADE}" sibTransId="{4C21E3C1-4F6A-43A7-A4BE-CD9237D2FBF4}"/>
    <dgm:cxn modelId="{69901712-BE6F-4065-902C-4B8075DA49C7}" type="presOf" srcId="{DDCC3069-3A26-4ABD-8ABC-FD56AA56A991}" destId="{E328A8CF-64D2-46FB-904D-896580066A56}" srcOrd="0" destOrd="0" presId="urn:microsoft.com/office/officeart/2005/8/layout/hList3"/>
    <dgm:cxn modelId="{1FD54D30-F8D3-4616-A22C-CD8D1D2851DD}" type="presOf" srcId="{33A6AF6C-6EE6-42F5-AB63-CB8FF646349B}" destId="{2DE2F652-B7BA-486C-B7A4-0838B0DB8198}" srcOrd="0" destOrd="0" presId="urn:microsoft.com/office/officeart/2005/8/layout/hList3"/>
    <dgm:cxn modelId="{B80CE897-26C0-4E63-A018-91EC62EF11B1}" srcId="{33A6AF6C-6EE6-42F5-AB63-CB8FF646349B}" destId="{DDCC3069-3A26-4ABD-8ABC-FD56AA56A991}" srcOrd="1" destOrd="0" parTransId="{09B162DF-6588-46BD-9E2A-C6BA237BABA2}" sibTransId="{1FA150FF-D365-465C-A74D-8EAB8458BBCF}"/>
    <dgm:cxn modelId="{7BB5FED8-013A-4A58-8AF5-B73EABE378AD}" srcId="{33A6AF6C-6EE6-42F5-AB63-CB8FF646349B}" destId="{44FBA398-B22F-4C20-A892-8B39786CEA9F}" srcOrd="0" destOrd="0" parTransId="{A0720836-5D7B-486A-B70C-F2AC9427C5F8}" sibTransId="{97F2BB83-FBF4-4D13-A816-2EC3621893E4}"/>
    <dgm:cxn modelId="{97376770-B07D-4B5A-AEFE-888F3DFD3E9E}" type="presOf" srcId="{B8F879B2-557A-4C91-8841-AA10963BD49D}" destId="{1051060F-8557-4087-B70D-B6B83D3CE7A4}" srcOrd="0" destOrd="1" presId="urn:microsoft.com/office/officeart/2005/8/layout/hList3"/>
    <dgm:cxn modelId="{2C726D37-A4C7-4CF8-A154-3B3EF4AB95C7}" srcId="{44FBA398-B22F-4C20-A892-8B39786CEA9F}" destId="{B8F879B2-557A-4C91-8841-AA10963BD49D}" srcOrd="0" destOrd="0" parTransId="{D0A91337-D83E-4CF9-BE77-E2969206A13B}" sibTransId="{A692A4C6-E721-4A2D-AB5C-8A74B7901AD8}"/>
    <dgm:cxn modelId="{4A7E11EB-921C-480C-ABAD-55065587EC3E}" type="presOf" srcId="{85EE82A7-DB5F-4B47-9368-5DCC40672538}" destId="{EF951D9B-7749-46EA-8849-3F2A03323C7E}" srcOrd="0" destOrd="0" presId="urn:microsoft.com/office/officeart/2005/8/layout/hList3"/>
    <dgm:cxn modelId="{8C70394D-D6DF-4745-9479-C8B1B68C4F93}" type="presOf" srcId="{44FBA398-B22F-4C20-A892-8B39786CEA9F}" destId="{1051060F-8557-4087-B70D-B6B83D3CE7A4}" srcOrd="0" destOrd="0" presId="urn:microsoft.com/office/officeart/2005/8/layout/hList3"/>
    <dgm:cxn modelId="{B3BBE038-1CA0-4C7A-98EF-C650A5FEB396}" type="presOf" srcId="{E34D8F0B-2ED1-4B4A-8EBA-5E938A00885B}" destId="{E328A8CF-64D2-46FB-904D-896580066A56}" srcOrd="0" destOrd="1" presId="urn:microsoft.com/office/officeart/2005/8/layout/hList3"/>
    <dgm:cxn modelId="{0858ED05-70FF-4EE2-BB2B-40BB40F88CBE}" type="presParOf" srcId="{EF951D9B-7749-46EA-8849-3F2A03323C7E}" destId="{2DE2F652-B7BA-486C-B7A4-0838B0DB8198}" srcOrd="0" destOrd="0" presId="urn:microsoft.com/office/officeart/2005/8/layout/hList3"/>
    <dgm:cxn modelId="{AEF08292-8979-4E32-B9C2-E8B633477982}" type="presParOf" srcId="{EF951D9B-7749-46EA-8849-3F2A03323C7E}" destId="{38C028E5-8B14-4458-993E-1DD8112EBDFA}" srcOrd="1" destOrd="0" presId="urn:microsoft.com/office/officeart/2005/8/layout/hList3"/>
    <dgm:cxn modelId="{53A1E566-29FD-4B4D-9686-E575B7CA6E83}" type="presParOf" srcId="{38C028E5-8B14-4458-993E-1DD8112EBDFA}" destId="{1051060F-8557-4087-B70D-B6B83D3CE7A4}" srcOrd="0" destOrd="0" presId="urn:microsoft.com/office/officeart/2005/8/layout/hList3"/>
    <dgm:cxn modelId="{9932853F-68B7-43D4-BB45-375E31164907}" type="presParOf" srcId="{38C028E5-8B14-4458-993E-1DD8112EBDFA}" destId="{E328A8CF-64D2-46FB-904D-896580066A56}" srcOrd="1" destOrd="0" presId="urn:microsoft.com/office/officeart/2005/8/layout/hList3"/>
    <dgm:cxn modelId="{BF739D61-A392-4CA4-9927-CDB847309E17}" type="presParOf" srcId="{EF951D9B-7749-46EA-8849-3F2A03323C7E}" destId="{9700B005-72DB-4E11-B650-038C0A5DD60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94489E-24FE-4CD4-AA27-7817122417BA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798E87-B0AD-4152-B17F-C64B4200AE92}">
      <dgm:prSet phldrT="[Text]"/>
      <dgm:spPr/>
      <dgm:t>
        <a:bodyPr/>
        <a:lstStyle/>
        <a:p>
          <a:r>
            <a:rPr lang="en-US" dirty="0" smtClean="0"/>
            <a:t>Mrs. Albert</a:t>
          </a:r>
          <a:endParaRPr lang="en-US" dirty="0"/>
        </a:p>
      </dgm:t>
    </dgm:pt>
    <dgm:pt modelId="{6A9D4E62-B3D7-4C2F-95D4-0B0D18CC8541}" type="parTrans" cxnId="{84AEDED7-FD45-4517-BB2E-670AA494CBC7}">
      <dgm:prSet/>
      <dgm:spPr/>
      <dgm:t>
        <a:bodyPr/>
        <a:lstStyle/>
        <a:p>
          <a:endParaRPr lang="en-US"/>
        </a:p>
      </dgm:t>
    </dgm:pt>
    <dgm:pt modelId="{5D977905-C01C-4D4F-8982-8B148789458E}" type="sibTrans" cxnId="{84AEDED7-FD45-4517-BB2E-670AA494CBC7}">
      <dgm:prSet/>
      <dgm:spPr/>
      <dgm:t>
        <a:bodyPr/>
        <a:lstStyle/>
        <a:p>
          <a:endParaRPr lang="en-US"/>
        </a:p>
      </dgm:t>
    </dgm:pt>
    <dgm:pt modelId="{6E103BF6-F87F-40D4-95E2-076769AB83D3}">
      <dgm:prSet phldrT="[Text]"/>
      <dgm:spPr/>
      <dgm:t>
        <a:bodyPr/>
        <a:lstStyle/>
        <a:p>
          <a:r>
            <a:rPr lang="en-US" dirty="0" smtClean="0"/>
            <a:t>70 year old female</a:t>
          </a:r>
          <a:endParaRPr lang="en-US" dirty="0"/>
        </a:p>
      </dgm:t>
    </dgm:pt>
    <dgm:pt modelId="{CDB3746A-0394-421E-B105-C44FCACA413D}" type="parTrans" cxnId="{45CAE035-5830-4290-88E8-AF0445336E88}">
      <dgm:prSet/>
      <dgm:spPr/>
      <dgm:t>
        <a:bodyPr/>
        <a:lstStyle/>
        <a:p>
          <a:endParaRPr lang="en-US"/>
        </a:p>
      </dgm:t>
    </dgm:pt>
    <dgm:pt modelId="{0015CD5C-2A9C-4F00-AB33-2C72A6631758}" type="sibTrans" cxnId="{45CAE035-5830-4290-88E8-AF0445336E88}">
      <dgm:prSet/>
      <dgm:spPr/>
      <dgm:t>
        <a:bodyPr/>
        <a:lstStyle/>
        <a:p>
          <a:endParaRPr lang="en-US"/>
        </a:p>
      </dgm:t>
    </dgm:pt>
    <dgm:pt modelId="{FDAF9651-A257-4A87-BD8D-D6954B27E7C7}">
      <dgm:prSet phldrT="[Text]"/>
      <dgm:spPr/>
      <dgm:t>
        <a:bodyPr/>
        <a:lstStyle/>
        <a:p>
          <a:r>
            <a:rPr lang="en-US" dirty="0" smtClean="0"/>
            <a:t>Mr. Brown</a:t>
          </a:r>
          <a:endParaRPr lang="en-US" dirty="0"/>
        </a:p>
      </dgm:t>
    </dgm:pt>
    <dgm:pt modelId="{BD231FEA-B71A-44E1-90D3-495BEA799A40}" type="parTrans" cxnId="{4ABF0B3E-A102-4096-AE3D-38AAA5EB5895}">
      <dgm:prSet/>
      <dgm:spPr/>
      <dgm:t>
        <a:bodyPr/>
        <a:lstStyle/>
        <a:p>
          <a:endParaRPr lang="en-US"/>
        </a:p>
      </dgm:t>
    </dgm:pt>
    <dgm:pt modelId="{6A65AF66-D048-47CD-9034-FB8D271730BD}" type="sibTrans" cxnId="{4ABF0B3E-A102-4096-AE3D-38AAA5EB5895}">
      <dgm:prSet/>
      <dgm:spPr/>
      <dgm:t>
        <a:bodyPr/>
        <a:lstStyle/>
        <a:p>
          <a:endParaRPr lang="en-US"/>
        </a:p>
      </dgm:t>
    </dgm:pt>
    <dgm:pt modelId="{6064CA7C-FF13-4CFF-BBFE-21F2300D8E7B}">
      <dgm:prSet phldrT="[Text]"/>
      <dgm:spPr/>
      <dgm:t>
        <a:bodyPr/>
        <a:lstStyle/>
        <a:p>
          <a:r>
            <a:rPr lang="en-US" dirty="0" smtClean="0"/>
            <a:t>75 year old male</a:t>
          </a:r>
          <a:endParaRPr lang="en-US" dirty="0"/>
        </a:p>
      </dgm:t>
    </dgm:pt>
    <dgm:pt modelId="{B9C4798A-D872-4F07-B21C-BBEAC5F8F31B}" type="parTrans" cxnId="{93DC12EC-82D9-416B-842C-92EAE4DAC127}">
      <dgm:prSet/>
      <dgm:spPr/>
      <dgm:t>
        <a:bodyPr/>
        <a:lstStyle/>
        <a:p>
          <a:endParaRPr lang="en-US"/>
        </a:p>
      </dgm:t>
    </dgm:pt>
    <dgm:pt modelId="{9C1F9709-8735-44C6-B81D-0EB52EB9F880}" type="sibTrans" cxnId="{93DC12EC-82D9-416B-842C-92EAE4DAC127}">
      <dgm:prSet/>
      <dgm:spPr/>
      <dgm:t>
        <a:bodyPr/>
        <a:lstStyle/>
        <a:p>
          <a:endParaRPr lang="en-US"/>
        </a:p>
      </dgm:t>
    </dgm:pt>
    <dgm:pt modelId="{DDC858F8-4274-411D-9513-C79C3DA44CB3}">
      <dgm:prSet phldrT="[Text]"/>
      <dgm:spPr/>
      <dgm:t>
        <a:bodyPr/>
        <a:lstStyle/>
        <a:p>
          <a:r>
            <a:rPr lang="en-US" dirty="0" smtClean="0"/>
            <a:t>Mr. Chase</a:t>
          </a:r>
          <a:endParaRPr lang="en-US" dirty="0"/>
        </a:p>
      </dgm:t>
    </dgm:pt>
    <dgm:pt modelId="{606CE28E-5CEB-4FDA-B554-3FDDB4FE5826}" type="parTrans" cxnId="{F5230500-B0EA-4709-8650-E62F96428B6C}">
      <dgm:prSet/>
      <dgm:spPr/>
      <dgm:t>
        <a:bodyPr/>
        <a:lstStyle/>
        <a:p>
          <a:endParaRPr lang="en-US"/>
        </a:p>
      </dgm:t>
    </dgm:pt>
    <dgm:pt modelId="{53EEA086-0B03-4BA2-96D6-4EE3A92884EB}" type="sibTrans" cxnId="{F5230500-B0EA-4709-8650-E62F96428B6C}">
      <dgm:prSet/>
      <dgm:spPr/>
      <dgm:t>
        <a:bodyPr/>
        <a:lstStyle/>
        <a:p>
          <a:endParaRPr lang="en-US"/>
        </a:p>
      </dgm:t>
    </dgm:pt>
    <dgm:pt modelId="{BE1CD46F-51D1-4A08-9E98-B04A9F47A681}">
      <dgm:prSet phldrT="[Text]"/>
      <dgm:spPr/>
      <dgm:t>
        <a:bodyPr/>
        <a:lstStyle/>
        <a:p>
          <a:r>
            <a:rPr lang="en-US" dirty="0" smtClean="0"/>
            <a:t>40 year old male</a:t>
          </a:r>
          <a:endParaRPr lang="en-US" dirty="0"/>
        </a:p>
      </dgm:t>
    </dgm:pt>
    <dgm:pt modelId="{8B2BA0B1-34A6-4864-9A73-13EFF5BCFB68}" type="parTrans" cxnId="{A0E1724F-4584-4A7C-B275-44C95A7AD156}">
      <dgm:prSet/>
      <dgm:spPr/>
      <dgm:t>
        <a:bodyPr/>
        <a:lstStyle/>
        <a:p>
          <a:endParaRPr lang="en-US"/>
        </a:p>
      </dgm:t>
    </dgm:pt>
    <dgm:pt modelId="{4A271506-6CCF-4DB9-89F8-BAD1333B5F5E}" type="sibTrans" cxnId="{A0E1724F-4584-4A7C-B275-44C95A7AD156}">
      <dgm:prSet/>
      <dgm:spPr/>
      <dgm:t>
        <a:bodyPr/>
        <a:lstStyle/>
        <a:p>
          <a:endParaRPr lang="en-US"/>
        </a:p>
      </dgm:t>
    </dgm:pt>
    <dgm:pt modelId="{0D05CFD2-BBC8-487F-B6C8-A31EC57E428C}">
      <dgm:prSet phldrT="[Text]"/>
      <dgm:spPr/>
      <dgm:t>
        <a:bodyPr/>
        <a:lstStyle/>
        <a:p>
          <a:r>
            <a:rPr lang="en-US" dirty="0" smtClean="0"/>
            <a:t>Early dementia</a:t>
          </a:r>
          <a:endParaRPr lang="en-US" dirty="0"/>
        </a:p>
      </dgm:t>
    </dgm:pt>
    <dgm:pt modelId="{31749CF7-A745-453A-A146-210DA11B9EDB}" type="parTrans" cxnId="{BB881A5F-3D9F-40F0-8D51-7FD08AE45F8F}">
      <dgm:prSet/>
      <dgm:spPr/>
      <dgm:t>
        <a:bodyPr/>
        <a:lstStyle/>
        <a:p>
          <a:endParaRPr lang="en-US"/>
        </a:p>
      </dgm:t>
    </dgm:pt>
    <dgm:pt modelId="{AAF671FE-CB74-4074-AC74-0620B219D146}" type="sibTrans" cxnId="{BB881A5F-3D9F-40F0-8D51-7FD08AE45F8F}">
      <dgm:prSet/>
      <dgm:spPr/>
      <dgm:t>
        <a:bodyPr/>
        <a:lstStyle/>
        <a:p>
          <a:endParaRPr lang="en-US"/>
        </a:p>
      </dgm:t>
    </dgm:pt>
    <dgm:pt modelId="{B7A084B8-DA7F-4EA6-83F4-1EF7811D2B7C}">
      <dgm:prSet phldrT="[Text]"/>
      <dgm:spPr/>
      <dgm:t>
        <a:bodyPr/>
        <a:lstStyle/>
        <a:p>
          <a:r>
            <a:rPr lang="en-US" dirty="0" smtClean="0"/>
            <a:t>Admitted from home</a:t>
          </a:r>
          <a:endParaRPr lang="en-US" dirty="0"/>
        </a:p>
      </dgm:t>
    </dgm:pt>
    <dgm:pt modelId="{077C110B-539F-4BCF-8112-69E05ADBBAB2}" type="parTrans" cxnId="{E6FAC7E6-281D-407C-BBCF-3A25D9167670}">
      <dgm:prSet/>
      <dgm:spPr/>
      <dgm:t>
        <a:bodyPr/>
        <a:lstStyle/>
        <a:p>
          <a:endParaRPr lang="en-US"/>
        </a:p>
      </dgm:t>
    </dgm:pt>
    <dgm:pt modelId="{7ED18CCC-5389-45BD-9AC1-216E0366C4AA}" type="sibTrans" cxnId="{E6FAC7E6-281D-407C-BBCF-3A25D9167670}">
      <dgm:prSet/>
      <dgm:spPr/>
      <dgm:t>
        <a:bodyPr/>
        <a:lstStyle/>
        <a:p>
          <a:endParaRPr lang="en-US"/>
        </a:p>
      </dgm:t>
    </dgm:pt>
    <dgm:pt modelId="{EB08BB01-9FCE-4D39-B64F-C7A9409449A1}">
      <dgm:prSet phldrT="[Text]"/>
      <dgm:spPr/>
      <dgm:t>
        <a:bodyPr/>
        <a:lstStyle/>
        <a:p>
          <a:r>
            <a:rPr lang="en-US" dirty="0" smtClean="0"/>
            <a:t>Aggressive Cancer</a:t>
          </a:r>
          <a:endParaRPr lang="en-US" dirty="0"/>
        </a:p>
      </dgm:t>
    </dgm:pt>
    <dgm:pt modelId="{A288A2B4-E796-4C23-8757-45A61912123E}" type="parTrans" cxnId="{FEE0328C-5FBE-4311-8D49-B5827074C596}">
      <dgm:prSet/>
      <dgm:spPr/>
      <dgm:t>
        <a:bodyPr/>
        <a:lstStyle/>
        <a:p>
          <a:endParaRPr lang="en-US"/>
        </a:p>
      </dgm:t>
    </dgm:pt>
    <dgm:pt modelId="{02917855-AABE-4AA7-A654-1D7F0B4FDC9C}" type="sibTrans" cxnId="{FEE0328C-5FBE-4311-8D49-B5827074C596}">
      <dgm:prSet/>
      <dgm:spPr/>
      <dgm:t>
        <a:bodyPr/>
        <a:lstStyle/>
        <a:p>
          <a:endParaRPr lang="en-US"/>
        </a:p>
      </dgm:t>
    </dgm:pt>
    <dgm:pt modelId="{74099B0A-4674-400F-A4E9-BF777CC6BF8A}">
      <dgm:prSet phldrT="[Text]"/>
      <dgm:spPr/>
      <dgm:t>
        <a:bodyPr/>
        <a:lstStyle/>
        <a:p>
          <a:r>
            <a:rPr lang="en-US" dirty="0" smtClean="0"/>
            <a:t>Admitted from hospital</a:t>
          </a:r>
          <a:endParaRPr lang="en-US" dirty="0"/>
        </a:p>
      </dgm:t>
    </dgm:pt>
    <dgm:pt modelId="{38ABF8A7-739D-4125-B675-E358347945B4}" type="parTrans" cxnId="{579BF0A4-8AA2-4574-BEF9-5B1842C218D9}">
      <dgm:prSet/>
      <dgm:spPr/>
      <dgm:t>
        <a:bodyPr/>
        <a:lstStyle/>
        <a:p>
          <a:endParaRPr lang="en-US"/>
        </a:p>
      </dgm:t>
    </dgm:pt>
    <dgm:pt modelId="{37CB7D49-781D-4BC6-86CB-1D8EB71A59E8}" type="sibTrans" cxnId="{579BF0A4-8AA2-4574-BEF9-5B1842C218D9}">
      <dgm:prSet/>
      <dgm:spPr/>
      <dgm:t>
        <a:bodyPr/>
        <a:lstStyle/>
        <a:p>
          <a:endParaRPr lang="en-US"/>
        </a:p>
      </dgm:t>
    </dgm:pt>
    <dgm:pt modelId="{B4D21519-9CD7-4D7B-965D-2A84029076C1}">
      <dgm:prSet phldrT="[Text]"/>
      <dgm:spPr/>
      <dgm:t>
        <a:bodyPr/>
        <a:lstStyle/>
        <a:p>
          <a:r>
            <a:rPr lang="en-US" dirty="0" smtClean="0"/>
            <a:t>Developmentally disabled</a:t>
          </a:r>
          <a:endParaRPr lang="en-US" dirty="0"/>
        </a:p>
      </dgm:t>
    </dgm:pt>
    <dgm:pt modelId="{F6A8A954-3980-4F6A-BE32-58495A61567A}" type="parTrans" cxnId="{36853354-1520-4E8C-8886-7BB9E54BEFB9}">
      <dgm:prSet/>
      <dgm:spPr/>
      <dgm:t>
        <a:bodyPr/>
        <a:lstStyle/>
        <a:p>
          <a:endParaRPr lang="en-US"/>
        </a:p>
      </dgm:t>
    </dgm:pt>
    <dgm:pt modelId="{F4DC650A-A774-40A6-BEEA-48A8F4F0955D}" type="sibTrans" cxnId="{36853354-1520-4E8C-8886-7BB9E54BEFB9}">
      <dgm:prSet/>
      <dgm:spPr/>
      <dgm:t>
        <a:bodyPr/>
        <a:lstStyle/>
        <a:p>
          <a:endParaRPr lang="en-US"/>
        </a:p>
      </dgm:t>
    </dgm:pt>
    <dgm:pt modelId="{0ED9A249-88E4-4916-ADF7-2734F9CC783F}">
      <dgm:prSet phldrT="[Text]"/>
      <dgm:spPr/>
      <dgm:t>
        <a:bodyPr/>
        <a:lstStyle/>
        <a:p>
          <a:r>
            <a:rPr lang="en-US" dirty="0" smtClean="0"/>
            <a:t>Mrs. Dooring</a:t>
          </a:r>
          <a:endParaRPr lang="en-US" dirty="0"/>
        </a:p>
      </dgm:t>
    </dgm:pt>
    <dgm:pt modelId="{FA674F01-C18D-4453-8443-C44C9CE1457D}" type="parTrans" cxnId="{D170E78D-27B9-4A7B-86F8-DAE8C56B3092}">
      <dgm:prSet/>
      <dgm:spPr/>
      <dgm:t>
        <a:bodyPr/>
        <a:lstStyle/>
        <a:p>
          <a:endParaRPr lang="en-US"/>
        </a:p>
      </dgm:t>
    </dgm:pt>
    <dgm:pt modelId="{D425C2A1-7C0F-4BCC-B696-0010A828AB11}" type="sibTrans" cxnId="{D170E78D-27B9-4A7B-86F8-DAE8C56B3092}">
      <dgm:prSet/>
      <dgm:spPr/>
      <dgm:t>
        <a:bodyPr/>
        <a:lstStyle/>
        <a:p>
          <a:endParaRPr lang="en-US"/>
        </a:p>
      </dgm:t>
    </dgm:pt>
    <dgm:pt modelId="{B4241919-AA9D-44D2-A98C-62144B5685AA}">
      <dgm:prSet phldrT="[Text]"/>
      <dgm:spPr/>
      <dgm:t>
        <a:bodyPr/>
        <a:lstStyle/>
        <a:p>
          <a:r>
            <a:rPr lang="en-US" dirty="0" smtClean="0"/>
            <a:t>68 year old female</a:t>
          </a:r>
          <a:endParaRPr lang="en-US" dirty="0"/>
        </a:p>
      </dgm:t>
    </dgm:pt>
    <dgm:pt modelId="{457BED00-AB7C-4718-9821-27659CBAE9A8}" type="parTrans" cxnId="{1B74D872-2FA3-4A5A-A449-449D64E78C1B}">
      <dgm:prSet/>
      <dgm:spPr/>
      <dgm:t>
        <a:bodyPr/>
        <a:lstStyle/>
        <a:p>
          <a:endParaRPr lang="en-US"/>
        </a:p>
      </dgm:t>
    </dgm:pt>
    <dgm:pt modelId="{A872CB97-C72C-403E-9D82-D21CDF6AAAF6}" type="sibTrans" cxnId="{1B74D872-2FA3-4A5A-A449-449D64E78C1B}">
      <dgm:prSet/>
      <dgm:spPr/>
      <dgm:t>
        <a:bodyPr/>
        <a:lstStyle/>
        <a:p>
          <a:endParaRPr lang="en-US"/>
        </a:p>
      </dgm:t>
    </dgm:pt>
    <dgm:pt modelId="{57B35D80-C86C-41A2-B5FF-F45E43396B5E}">
      <dgm:prSet phldrT="[Text]"/>
      <dgm:spPr/>
      <dgm:t>
        <a:bodyPr/>
        <a:lstStyle/>
        <a:p>
          <a:r>
            <a:rPr lang="en-US" dirty="0" smtClean="0"/>
            <a:t>Admitted for rehab following hip replacement</a:t>
          </a:r>
          <a:endParaRPr lang="en-US" dirty="0"/>
        </a:p>
      </dgm:t>
    </dgm:pt>
    <dgm:pt modelId="{2804063C-1A9D-4E81-AD75-BD877A604B1C}" type="parTrans" cxnId="{5DD91BE5-7407-49E1-A74C-4D9D66987970}">
      <dgm:prSet/>
      <dgm:spPr/>
      <dgm:t>
        <a:bodyPr/>
        <a:lstStyle/>
        <a:p>
          <a:endParaRPr lang="en-US"/>
        </a:p>
      </dgm:t>
    </dgm:pt>
    <dgm:pt modelId="{1388FCBB-9AB5-4C1C-8808-305E9CF0094F}" type="sibTrans" cxnId="{5DD91BE5-7407-49E1-A74C-4D9D66987970}">
      <dgm:prSet/>
      <dgm:spPr/>
      <dgm:t>
        <a:bodyPr/>
        <a:lstStyle/>
        <a:p>
          <a:endParaRPr lang="en-US"/>
        </a:p>
      </dgm:t>
    </dgm:pt>
    <dgm:pt modelId="{A3FAF1D6-751C-4B94-A99B-EE55646B7018}">
      <dgm:prSet phldrT="[Text]"/>
      <dgm:spPr/>
      <dgm:t>
        <a:bodyPr/>
        <a:lstStyle/>
        <a:p>
          <a:r>
            <a:rPr lang="en-US" dirty="0" smtClean="0"/>
            <a:t>Admitted at age 22</a:t>
          </a:r>
          <a:endParaRPr lang="en-US" dirty="0"/>
        </a:p>
      </dgm:t>
    </dgm:pt>
    <dgm:pt modelId="{C9887592-15A4-44B4-B400-709F93357E4A}" type="parTrans" cxnId="{3E00CA40-76F6-4C9E-B925-E825E2A21167}">
      <dgm:prSet/>
      <dgm:spPr/>
      <dgm:t>
        <a:bodyPr/>
        <a:lstStyle/>
        <a:p>
          <a:endParaRPr lang="en-US"/>
        </a:p>
      </dgm:t>
    </dgm:pt>
    <dgm:pt modelId="{1B7528DB-99AC-4020-B4AE-8CE16D3C56B6}" type="sibTrans" cxnId="{3E00CA40-76F6-4C9E-B925-E825E2A21167}">
      <dgm:prSet/>
      <dgm:spPr/>
      <dgm:t>
        <a:bodyPr/>
        <a:lstStyle/>
        <a:p>
          <a:endParaRPr lang="en-US"/>
        </a:p>
      </dgm:t>
    </dgm:pt>
    <dgm:pt modelId="{8CB7D015-5BFD-42A1-9B2B-AA4109BD9817}" type="pres">
      <dgm:prSet presAssocID="{7D94489E-24FE-4CD4-AA27-7817122417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AC5A08-BC6E-45D8-BEA2-B83AB1543D61}" type="pres">
      <dgm:prSet presAssocID="{7D94489E-24FE-4CD4-AA27-7817122417BA}" presName="bkgdShp" presStyleLbl="alignAccFollowNode1" presStyleIdx="0" presStyleCnt="1"/>
      <dgm:spPr/>
    </dgm:pt>
    <dgm:pt modelId="{6936EE64-1C58-489F-9CA3-01765F2EB3B3}" type="pres">
      <dgm:prSet presAssocID="{7D94489E-24FE-4CD4-AA27-7817122417BA}" presName="linComp" presStyleCnt="0"/>
      <dgm:spPr/>
    </dgm:pt>
    <dgm:pt modelId="{2CF114FA-45BD-4892-8858-154EBC978FB2}" type="pres">
      <dgm:prSet presAssocID="{DDC858F8-4274-411D-9513-C79C3DA44CB3}" presName="compNode" presStyleCnt="0"/>
      <dgm:spPr/>
    </dgm:pt>
    <dgm:pt modelId="{25B27928-D1F8-4B03-98AD-9A79628508B8}" type="pres">
      <dgm:prSet presAssocID="{DDC858F8-4274-411D-9513-C79C3DA44CB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B17F3-03EB-48DF-9F91-B39BFF258774}" type="pres">
      <dgm:prSet presAssocID="{DDC858F8-4274-411D-9513-C79C3DA44CB3}" presName="invisiNode" presStyleLbl="node1" presStyleIdx="0" presStyleCnt="4"/>
      <dgm:spPr/>
    </dgm:pt>
    <dgm:pt modelId="{827ABD27-3185-4A47-877F-ED96636FE960}" type="pres">
      <dgm:prSet presAssocID="{DDC858F8-4274-411D-9513-C79C3DA44CB3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BF2FC6-21E6-489F-B94C-5F8C360BD379}" type="pres">
      <dgm:prSet presAssocID="{53EEA086-0B03-4BA2-96D6-4EE3A92884E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C491AF3-A90E-453F-B3CA-9C4645ED9C46}" type="pres">
      <dgm:prSet presAssocID="{D6798E87-B0AD-4152-B17F-C64B4200AE92}" presName="compNode" presStyleCnt="0"/>
      <dgm:spPr/>
    </dgm:pt>
    <dgm:pt modelId="{D1470075-0734-4C84-B74D-279A7CB85657}" type="pres">
      <dgm:prSet presAssocID="{D6798E87-B0AD-4152-B17F-C64B4200AE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4DBD6-F6C5-4228-ADC3-2FED656B35EE}" type="pres">
      <dgm:prSet presAssocID="{D6798E87-B0AD-4152-B17F-C64B4200AE92}" presName="invisiNode" presStyleLbl="node1" presStyleIdx="1" presStyleCnt="4"/>
      <dgm:spPr/>
    </dgm:pt>
    <dgm:pt modelId="{E7F073AB-629B-442E-BD27-E1D39FC2E663}" type="pres">
      <dgm:prSet presAssocID="{D6798E87-B0AD-4152-B17F-C64B4200AE92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056BAA9-1C4E-4781-BAAB-98B0C63B3114}" type="pres">
      <dgm:prSet presAssocID="{5D977905-C01C-4D4F-8982-8B148789458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3CC2938-D31B-4368-9357-16C1EE84C737}" type="pres">
      <dgm:prSet presAssocID="{FDAF9651-A257-4A87-BD8D-D6954B27E7C7}" presName="compNode" presStyleCnt="0"/>
      <dgm:spPr/>
    </dgm:pt>
    <dgm:pt modelId="{71783311-AE4C-48F9-BF3D-FCE854BA715B}" type="pres">
      <dgm:prSet presAssocID="{FDAF9651-A257-4A87-BD8D-D6954B27E7C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5B761-213E-40BE-A0AC-E14EBC598F1C}" type="pres">
      <dgm:prSet presAssocID="{FDAF9651-A257-4A87-BD8D-D6954B27E7C7}" presName="invisiNode" presStyleLbl="node1" presStyleIdx="2" presStyleCnt="4"/>
      <dgm:spPr/>
    </dgm:pt>
    <dgm:pt modelId="{2A6A51A5-9041-4041-BACA-8A9F49BEC253}" type="pres">
      <dgm:prSet presAssocID="{FDAF9651-A257-4A87-BD8D-D6954B27E7C7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AB32C02-6A3E-4726-8714-A24E5D660306}" type="pres">
      <dgm:prSet presAssocID="{6A65AF66-D048-47CD-9034-FB8D271730B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9A877F-0FA5-4B49-AC16-B9D0B6EB3EA5}" type="pres">
      <dgm:prSet presAssocID="{0ED9A249-88E4-4916-ADF7-2734F9CC783F}" presName="compNode" presStyleCnt="0"/>
      <dgm:spPr/>
    </dgm:pt>
    <dgm:pt modelId="{8CFB4A04-608A-4D61-91A9-85EC3FA2247A}" type="pres">
      <dgm:prSet presAssocID="{0ED9A249-88E4-4916-ADF7-2734F9CC78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EE4A9-57A5-4818-AABB-267065854B37}" type="pres">
      <dgm:prSet presAssocID="{0ED9A249-88E4-4916-ADF7-2734F9CC783F}" presName="invisiNode" presStyleLbl="node1" presStyleIdx="3" presStyleCnt="4"/>
      <dgm:spPr/>
    </dgm:pt>
    <dgm:pt modelId="{FACDCF7B-18AC-4A97-B96C-B6DC74CDE900}" type="pres">
      <dgm:prSet presAssocID="{0ED9A249-88E4-4916-ADF7-2734F9CC783F}" presName="imagNode" presStyleLbl="fgImgPlace1" presStyleIdx="3" presStyleCnt="4" custScaleX="73046" custLinFactNeighborY="195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ABF0B3E-A102-4096-AE3D-38AAA5EB5895}" srcId="{7D94489E-24FE-4CD4-AA27-7817122417BA}" destId="{FDAF9651-A257-4A87-BD8D-D6954B27E7C7}" srcOrd="2" destOrd="0" parTransId="{BD231FEA-B71A-44E1-90D3-495BEA799A40}" sibTransId="{6A65AF66-D048-47CD-9034-FB8D271730BD}"/>
    <dgm:cxn modelId="{A88EEF07-56D8-4992-9A8C-173CFF3F45FD}" type="presOf" srcId="{6A65AF66-D048-47CD-9034-FB8D271730BD}" destId="{0AB32C02-6A3E-4726-8714-A24E5D660306}" srcOrd="0" destOrd="0" presId="urn:microsoft.com/office/officeart/2005/8/layout/pList2"/>
    <dgm:cxn modelId="{8F539143-D7C0-4F41-B81D-D96AB84B6D84}" type="presOf" srcId="{57B35D80-C86C-41A2-B5FF-F45E43396B5E}" destId="{8CFB4A04-608A-4D61-91A9-85EC3FA2247A}" srcOrd="0" destOrd="2" presId="urn:microsoft.com/office/officeart/2005/8/layout/pList2"/>
    <dgm:cxn modelId="{A9466540-3CFE-46A3-A266-2CB960A10953}" type="presOf" srcId="{A3FAF1D6-751C-4B94-A99B-EE55646B7018}" destId="{25B27928-D1F8-4B03-98AD-9A79628508B8}" srcOrd="0" destOrd="3" presId="urn:microsoft.com/office/officeart/2005/8/layout/pList2"/>
    <dgm:cxn modelId="{35761125-9F3D-4AC6-ACCA-90920A65DE44}" type="presOf" srcId="{74099B0A-4674-400F-A4E9-BF777CC6BF8A}" destId="{71783311-AE4C-48F9-BF3D-FCE854BA715B}" srcOrd="0" destOrd="3" presId="urn:microsoft.com/office/officeart/2005/8/layout/pList2"/>
    <dgm:cxn modelId="{FE4A4C69-8781-4235-BC5D-BB87749D2996}" type="presOf" srcId="{0ED9A249-88E4-4916-ADF7-2734F9CC783F}" destId="{8CFB4A04-608A-4D61-91A9-85EC3FA2247A}" srcOrd="0" destOrd="0" presId="urn:microsoft.com/office/officeart/2005/8/layout/pList2"/>
    <dgm:cxn modelId="{91430F37-5ED0-4C53-81B5-13AF8F787AD7}" type="presOf" srcId="{B7A084B8-DA7F-4EA6-83F4-1EF7811D2B7C}" destId="{D1470075-0734-4C84-B74D-279A7CB85657}" srcOrd="0" destOrd="3" presId="urn:microsoft.com/office/officeart/2005/8/layout/pList2"/>
    <dgm:cxn modelId="{B892205D-5E97-46AC-8D24-66DE99836F17}" type="presOf" srcId="{0D05CFD2-BBC8-487F-B6C8-A31EC57E428C}" destId="{D1470075-0734-4C84-B74D-279A7CB85657}" srcOrd="0" destOrd="2" presId="urn:microsoft.com/office/officeart/2005/8/layout/pList2"/>
    <dgm:cxn modelId="{FEE0328C-5FBE-4311-8D49-B5827074C596}" srcId="{FDAF9651-A257-4A87-BD8D-D6954B27E7C7}" destId="{EB08BB01-9FCE-4D39-B64F-C7A9409449A1}" srcOrd="1" destOrd="0" parTransId="{A288A2B4-E796-4C23-8757-45A61912123E}" sibTransId="{02917855-AABE-4AA7-A654-1D7F0B4FDC9C}"/>
    <dgm:cxn modelId="{E6FAC7E6-281D-407C-BBCF-3A25D9167670}" srcId="{D6798E87-B0AD-4152-B17F-C64B4200AE92}" destId="{B7A084B8-DA7F-4EA6-83F4-1EF7811D2B7C}" srcOrd="2" destOrd="0" parTransId="{077C110B-539F-4BCF-8112-69E05ADBBAB2}" sibTransId="{7ED18CCC-5389-45BD-9AC1-216E0366C4AA}"/>
    <dgm:cxn modelId="{A3AD7D04-2261-4154-801D-604DB8432445}" type="presOf" srcId="{6064CA7C-FF13-4CFF-BBFE-21F2300D8E7B}" destId="{71783311-AE4C-48F9-BF3D-FCE854BA715B}" srcOrd="0" destOrd="1" presId="urn:microsoft.com/office/officeart/2005/8/layout/pList2"/>
    <dgm:cxn modelId="{579BF0A4-8AA2-4574-BEF9-5B1842C218D9}" srcId="{FDAF9651-A257-4A87-BD8D-D6954B27E7C7}" destId="{74099B0A-4674-400F-A4E9-BF777CC6BF8A}" srcOrd="2" destOrd="0" parTransId="{38ABF8A7-739D-4125-B675-E358347945B4}" sibTransId="{37CB7D49-781D-4BC6-86CB-1D8EB71A59E8}"/>
    <dgm:cxn modelId="{6EB04C8D-FFD6-4B48-A2DD-0989AD8721AF}" type="presOf" srcId="{EB08BB01-9FCE-4D39-B64F-C7A9409449A1}" destId="{71783311-AE4C-48F9-BF3D-FCE854BA715B}" srcOrd="0" destOrd="2" presId="urn:microsoft.com/office/officeart/2005/8/layout/pList2"/>
    <dgm:cxn modelId="{45CAE035-5830-4290-88E8-AF0445336E88}" srcId="{D6798E87-B0AD-4152-B17F-C64B4200AE92}" destId="{6E103BF6-F87F-40D4-95E2-076769AB83D3}" srcOrd="0" destOrd="0" parTransId="{CDB3746A-0394-421E-B105-C44FCACA413D}" sibTransId="{0015CD5C-2A9C-4F00-AB33-2C72A6631758}"/>
    <dgm:cxn modelId="{D170E78D-27B9-4A7B-86F8-DAE8C56B3092}" srcId="{7D94489E-24FE-4CD4-AA27-7817122417BA}" destId="{0ED9A249-88E4-4916-ADF7-2734F9CC783F}" srcOrd="3" destOrd="0" parTransId="{FA674F01-C18D-4453-8443-C44C9CE1457D}" sibTransId="{D425C2A1-7C0F-4BCC-B696-0010A828AB11}"/>
    <dgm:cxn modelId="{60F79CD6-B586-4536-830F-A0BDEC064E90}" type="presOf" srcId="{6E103BF6-F87F-40D4-95E2-076769AB83D3}" destId="{D1470075-0734-4C84-B74D-279A7CB85657}" srcOrd="0" destOrd="1" presId="urn:microsoft.com/office/officeart/2005/8/layout/pList2"/>
    <dgm:cxn modelId="{A0E1724F-4584-4A7C-B275-44C95A7AD156}" srcId="{DDC858F8-4274-411D-9513-C79C3DA44CB3}" destId="{BE1CD46F-51D1-4A08-9E98-B04A9F47A681}" srcOrd="0" destOrd="0" parTransId="{8B2BA0B1-34A6-4864-9A73-13EFF5BCFB68}" sibTransId="{4A271506-6CCF-4DB9-89F8-BAD1333B5F5E}"/>
    <dgm:cxn modelId="{1B74D872-2FA3-4A5A-A449-449D64E78C1B}" srcId="{0ED9A249-88E4-4916-ADF7-2734F9CC783F}" destId="{B4241919-AA9D-44D2-A98C-62144B5685AA}" srcOrd="0" destOrd="0" parTransId="{457BED00-AB7C-4718-9821-27659CBAE9A8}" sibTransId="{A872CB97-C72C-403E-9D82-D21CDF6AAAF6}"/>
    <dgm:cxn modelId="{5667D8D2-1A5D-4A53-9008-CEA1238304C1}" type="presOf" srcId="{B4241919-AA9D-44D2-A98C-62144B5685AA}" destId="{8CFB4A04-608A-4D61-91A9-85EC3FA2247A}" srcOrd="0" destOrd="1" presId="urn:microsoft.com/office/officeart/2005/8/layout/pList2"/>
    <dgm:cxn modelId="{F47045BA-F391-44D5-A9AD-7C52F7005989}" type="presOf" srcId="{53EEA086-0B03-4BA2-96D6-4EE3A92884EB}" destId="{FEBF2FC6-21E6-489F-B94C-5F8C360BD379}" srcOrd="0" destOrd="0" presId="urn:microsoft.com/office/officeart/2005/8/layout/pList2"/>
    <dgm:cxn modelId="{86CD577C-E73D-417A-98DC-2B2B4933C100}" type="presOf" srcId="{B4D21519-9CD7-4D7B-965D-2A84029076C1}" destId="{25B27928-D1F8-4B03-98AD-9A79628508B8}" srcOrd="0" destOrd="2" presId="urn:microsoft.com/office/officeart/2005/8/layout/pList2"/>
    <dgm:cxn modelId="{BB881A5F-3D9F-40F0-8D51-7FD08AE45F8F}" srcId="{D6798E87-B0AD-4152-B17F-C64B4200AE92}" destId="{0D05CFD2-BBC8-487F-B6C8-A31EC57E428C}" srcOrd="1" destOrd="0" parTransId="{31749CF7-A745-453A-A146-210DA11B9EDB}" sibTransId="{AAF671FE-CB74-4074-AC74-0620B219D146}"/>
    <dgm:cxn modelId="{93DC12EC-82D9-416B-842C-92EAE4DAC127}" srcId="{FDAF9651-A257-4A87-BD8D-D6954B27E7C7}" destId="{6064CA7C-FF13-4CFF-BBFE-21F2300D8E7B}" srcOrd="0" destOrd="0" parTransId="{B9C4798A-D872-4F07-B21C-BBEAC5F8F31B}" sibTransId="{9C1F9709-8735-44C6-B81D-0EB52EB9F880}"/>
    <dgm:cxn modelId="{F5230500-B0EA-4709-8650-E62F96428B6C}" srcId="{7D94489E-24FE-4CD4-AA27-7817122417BA}" destId="{DDC858F8-4274-411D-9513-C79C3DA44CB3}" srcOrd="0" destOrd="0" parTransId="{606CE28E-5CEB-4FDA-B554-3FDDB4FE5826}" sibTransId="{53EEA086-0B03-4BA2-96D6-4EE3A92884EB}"/>
    <dgm:cxn modelId="{84AEDED7-FD45-4517-BB2E-670AA494CBC7}" srcId="{7D94489E-24FE-4CD4-AA27-7817122417BA}" destId="{D6798E87-B0AD-4152-B17F-C64B4200AE92}" srcOrd="1" destOrd="0" parTransId="{6A9D4E62-B3D7-4C2F-95D4-0B0D18CC8541}" sibTransId="{5D977905-C01C-4D4F-8982-8B148789458E}"/>
    <dgm:cxn modelId="{5DD91BE5-7407-49E1-A74C-4D9D66987970}" srcId="{0ED9A249-88E4-4916-ADF7-2734F9CC783F}" destId="{57B35D80-C86C-41A2-B5FF-F45E43396B5E}" srcOrd="1" destOrd="0" parTransId="{2804063C-1A9D-4E81-AD75-BD877A604B1C}" sibTransId="{1388FCBB-9AB5-4C1C-8808-305E9CF0094F}"/>
    <dgm:cxn modelId="{AF2D801C-819A-4D84-8E85-66C3F10F9664}" type="presOf" srcId="{DDC858F8-4274-411D-9513-C79C3DA44CB3}" destId="{25B27928-D1F8-4B03-98AD-9A79628508B8}" srcOrd="0" destOrd="0" presId="urn:microsoft.com/office/officeart/2005/8/layout/pList2"/>
    <dgm:cxn modelId="{36853354-1520-4E8C-8886-7BB9E54BEFB9}" srcId="{DDC858F8-4274-411D-9513-C79C3DA44CB3}" destId="{B4D21519-9CD7-4D7B-965D-2A84029076C1}" srcOrd="1" destOrd="0" parTransId="{F6A8A954-3980-4F6A-BE32-58495A61567A}" sibTransId="{F4DC650A-A774-40A6-BEEA-48A8F4F0955D}"/>
    <dgm:cxn modelId="{F41FC46C-6CB2-48ED-A3AE-D1EBD44ED6B8}" type="presOf" srcId="{BE1CD46F-51D1-4A08-9E98-B04A9F47A681}" destId="{25B27928-D1F8-4B03-98AD-9A79628508B8}" srcOrd="0" destOrd="1" presId="urn:microsoft.com/office/officeart/2005/8/layout/pList2"/>
    <dgm:cxn modelId="{3E00CA40-76F6-4C9E-B925-E825E2A21167}" srcId="{DDC858F8-4274-411D-9513-C79C3DA44CB3}" destId="{A3FAF1D6-751C-4B94-A99B-EE55646B7018}" srcOrd="2" destOrd="0" parTransId="{C9887592-15A4-44B4-B400-709F93357E4A}" sibTransId="{1B7528DB-99AC-4020-B4AE-8CE16D3C56B6}"/>
    <dgm:cxn modelId="{136CD41D-3048-4BB9-85F2-D11D3830EB44}" type="presOf" srcId="{FDAF9651-A257-4A87-BD8D-D6954B27E7C7}" destId="{71783311-AE4C-48F9-BF3D-FCE854BA715B}" srcOrd="0" destOrd="0" presId="urn:microsoft.com/office/officeart/2005/8/layout/pList2"/>
    <dgm:cxn modelId="{FE74B088-C54D-4AA8-8AA4-076FAB7DC5BD}" type="presOf" srcId="{7D94489E-24FE-4CD4-AA27-7817122417BA}" destId="{8CB7D015-5BFD-42A1-9B2B-AA4109BD9817}" srcOrd="0" destOrd="0" presId="urn:microsoft.com/office/officeart/2005/8/layout/pList2"/>
    <dgm:cxn modelId="{69145302-35F5-4686-9FC9-F9D551C2B913}" type="presOf" srcId="{5D977905-C01C-4D4F-8982-8B148789458E}" destId="{0056BAA9-1C4E-4781-BAAB-98B0C63B3114}" srcOrd="0" destOrd="0" presId="urn:microsoft.com/office/officeart/2005/8/layout/pList2"/>
    <dgm:cxn modelId="{04BC94DD-E56F-4BB7-A45C-5924D0ECE14E}" type="presOf" srcId="{D6798E87-B0AD-4152-B17F-C64B4200AE92}" destId="{D1470075-0734-4C84-B74D-279A7CB85657}" srcOrd="0" destOrd="0" presId="urn:microsoft.com/office/officeart/2005/8/layout/pList2"/>
    <dgm:cxn modelId="{6F89A133-0FEA-49F5-A677-B59E6EFFAA79}" type="presParOf" srcId="{8CB7D015-5BFD-42A1-9B2B-AA4109BD9817}" destId="{07AC5A08-BC6E-45D8-BEA2-B83AB1543D61}" srcOrd="0" destOrd="0" presId="urn:microsoft.com/office/officeart/2005/8/layout/pList2"/>
    <dgm:cxn modelId="{9A855CC4-DFFE-43BF-9101-AD792C50072E}" type="presParOf" srcId="{8CB7D015-5BFD-42A1-9B2B-AA4109BD9817}" destId="{6936EE64-1C58-489F-9CA3-01765F2EB3B3}" srcOrd="1" destOrd="0" presId="urn:microsoft.com/office/officeart/2005/8/layout/pList2"/>
    <dgm:cxn modelId="{E0A6AA71-176F-4AE5-9F03-6C49843293D5}" type="presParOf" srcId="{6936EE64-1C58-489F-9CA3-01765F2EB3B3}" destId="{2CF114FA-45BD-4892-8858-154EBC978FB2}" srcOrd="0" destOrd="0" presId="urn:microsoft.com/office/officeart/2005/8/layout/pList2"/>
    <dgm:cxn modelId="{B6847CA6-1897-44A6-BF0C-98CDDCF7BB0B}" type="presParOf" srcId="{2CF114FA-45BD-4892-8858-154EBC978FB2}" destId="{25B27928-D1F8-4B03-98AD-9A79628508B8}" srcOrd="0" destOrd="0" presId="urn:microsoft.com/office/officeart/2005/8/layout/pList2"/>
    <dgm:cxn modelId="{8B1766CE-5055-4534-B0FB-1A9C8C80363B}" type="presParOf" srcId="{2CF114FA-45BD-4892-8858-154EBC978FB2}" destId="{0DEB17F3-03EB-48DF-9F91-B39BFF258774}" srcOrd="1" destOrd="0" presId="urn:microsoft.com/office/officeart/2005/8/layout/pList2"/>
    <dgm:cxn modelId="{C46AEE41-0BD0-455C-8970-0011BEAE2341}" type="presParOf" srcId="{2CF114FA-45BD-4892-8858-154EBC978FB2}" destId="{827ABD27-3185-4A47-877F-ED96636FE960}" srcOrd="2" destOrd="0" presId="urn:microsoft.com/office/officeart/2005/8/layout/pList2"/>
    <dgm:cxn modelId="{375E2E50-065F-4151-B6A3-D1A81ABD28A3}" type="presParOf" srcId="{6936EE64-1C58-489F-9CA3-01765F2EB3B3}" destId="{FEBF2FC6-21E6-489F-B94C-5F8C360BD379}" srcOrd="1" destOrd="0" presId="urn:microsoft.com/office/officeart/2005/8/layout/pList2"/>
    <dgm:cxn modelId="{CB86B2C6-11DE-4011-AFFD-6F066D62CAF8}" type="presParOf" srcId="{6936EE64-1C58-489F-9CA3-01765F2EB3B3}" destId="{CC491AF3-A90E-453F-B3CA-9C4645ED9C46}" srcOrd="2" destOrd="0" presId="urn:microsoft.com/office/officeart/2005/8/layout/pList2"/>
    <dgm:cxn modelId="{2FE29D90-A6F9-4C8F-9339-06F99F5ABDEE}" type="presParOf" srcId="{CC491AF3-A90E-453F-B3CA-9C4645ED9C46}" destId="{D1470075-0734-4C84-B74D-279A7CB85657}" srcOrd="0" destOrd="0" presId="urn:microsoft.com/office/officeart/2005/8/layout/pList2"/>
    <dgm:cxn modelId="{B78B77AD-0A34-4B55-9188-63146210D09A}" type="presParOf" srcId="{CC491AF3-A90E-453F-B3CA-9C4645ED9C46}" destId="{B0F4DBD6-F6C5-4228-ADC3-2FED656B35EE}" srcOrd="1" destOrd="0" presId="urn:microsoft.com/office/officeart/2005/8/layout/pList2"/>
    <dgm:cxn modelId="{D4813776-071E-4CB1-B249-64509A24024C}" type="presParOf" srcId="{CC491AF3-A90E-453F-B3CA-9C4645ED9C46}" destId="{E7F073AB-629B-442E-BD27-E1D39FC2E663}" srcOrd="2" destOrd="0" presId="urn:microsoft.com/office/officeart/2005/8/layout/pList2"/>
    <dgm:cxn modelId="{4FFBE42B-77E6-4103-82E9-E0248422BD0F}" type="presParOf" srcId="{6936EE64-1C58-489F-9CA3-01765F2EB3B3}" destId="{0056BAA9-1C4E-4781-BAAB-98B0C63B3114}" srcOrd="3" destOrd="0" presId="urn:microsoft.com/office/officeart/2005/8/layout/pList2"/>
    <dgm:cxn modelId="{206F1B20-2DC9-49B8-A772-7F61AD103B96}" type="presParOf" srcId="{6936EE64-1C58-489F-9CA3-01765F2EB3B3}" destId="{23CC2938-D31B-4368-9357-16C1EE84C737}" srcOrd="4" destOrd="0" presId="urn:microsoft.com/office/officeart/2005/8/layout/pList2"/>
    <dgm:cxn modelId="{62F2025D-F744-4012-89C9-F8D0F8E82B44}" type="presParOf" srcId="{23CC2938-D31B-4368-9357-16C1EE84C737}" destId="{71783311-AE4C-48F9-BF3D-FCE854BA715B}" srcOrd="0" destOrd="0" presId="urn:microsoft.com/office/officeart/2005/8/layout/pList2"/>
    <dgm:cxn modelId="{F75B4736-F7A3-4730-ADFA-9583FC145289}" type="presParOf" srcId="{23CC2938-D31B-4368-9357-16C1EE84C737}" destId="{7E35B761-213E-40BE-A0AC-E14EBC598F1C}" srcOrd="1" destOrd="0" presId="urn:microsoft.com/office/officeart/2005/8/layout/pList2"/>
    <dgm:cxn modelId="{97B33632-A278-4712-9BA1-14BF8B32FB34}" type="presParOf" srcId="{23CC2938-D31B-4368-9357-16C1EE84C737}" destId="{2A6A51A5-9041-4041-BACA-8A9F49BEC253}" srcOrd="2" destOrd="0" presId="urn:microsoft.com/office/officeart/2005/8/layout/pList2"/>
    <dgm:cxn modelId="{663B4D20-02FF-4593-BC32-72B9792A5485}" type="presParOf" srcId="{6936EE64-1C58-489F-9CA3-01765F2EB3B3}" destId="{0AB32C02-6A3E-4726-8714-A24E5D660306}" srcOrd="5" destOrd="0" presId="urn:microsoft.com/office/officeart/2005/8/layout/pList2"/>
    <dgm:cxn modelId="{AA713A14-770F-46F9-AE86-31F5426A914B}" type="presParOf" srcId="{6936EE64-1C58-489F-9CA3-01765F2EB3B3}" destId="{399A877F-0FA5-4B49-AC16-B9D0B6EB3EA5}" srcOrd="6" destOrd="0" presId="urn:microsoft.com/office/officeart/2005/8/layout/pList2"/>
    <dgm:cxn modelId="{30D6F5A4-647D-48ED-BE57-9E02D45DCD79}" type="presParOf" srcId="{399A877F-0FA5-4B49-AC16-B9D0B6EB3EA5}" destId="{8CFB4A04-608A-4D61-91A9-85EC3FA2247A}" srcOrd="0" destOrd="0" presId="urn:microsoft.com/office/officeart/2005/8/layout/pList2"/>
    <dgm:cxn modelId="{8D581AB6-0A8C-4BBA-92A0-C26D5108202E}" type="presParOf" srcId="{399A877F-0FA5-4B49-AC16-B9D0B6EB3EA5}" destId="{E8FEE4A9-57A5-4818-AABB-267065854B37}" srcOrd="1" destOrd="0" presId="urn:microsoft.com/office/officeart/2005/8/layout/pList2"/>
    <dgm:cxn modelId="{89C37558-F043-4A0A-AB1C-A6C7E53BC0A5}" type="presParOf" srcId="{399A877F-0FA5-4B49-AC16-B9D0B6EB3EA5}" destId="{FACDCF7B-18AC-4A97-B96C-B6DC74CDE90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311EE2-1066-4901-9884-A881A2D71A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5AF30-9D70-4BD6-8246-33E4A25911AC}">
      <dgm:prSet phldrT="[Text]"/>
      <dgm:spPr/>
      <dgm:t>
        <a:bodyPr/>
        <a:lstStyle/>
        <a:p>
          <a:r>
            <a:rPr lang="en-US" dirty="0" smtClean="0"/>
            <a:t>Policy</a:t>
          </a:r>
          <a:endParaRPr lang="en-US" dirty="0"/>
        </a:p>
      </dgm:t>
    </dgm:pt>
    <dgm:pt modelId="{A406DD22-5360-4772-B63E-6C59EC2E5E46}" type="parTrans" cxnId="{27AB6B21-2D55-482A-AC05-90FD868A1401}">
      <dgm:prSet/>
      <dgm:spPr/>
      <dgm:t>
        <a:bodyPr/>
        <a:lstStyle/>
        <a:p>
          <a:endParaRPr lang="en-US"/>
        </a:p>
      </dgm:t>
    </dgm:pt>
    <dgm:pt modelId="{88EE82F3-79C3-4546-82B3-7654D0BD209C}" type="sibTrans" cxnId="{27AB6B21-2D55-482A-AC05-90FD868A1401}">
      <dgm:prSet/>
      <dgm:spPr/>
      <dgm:t>
        <a:bodyPr/>
        <a:lstStyle/>
        <a:p>
          <a:endParaRPr lang="en-US"/>
        </a:p>
      </dgm:t>
    </dgm:pt>
    <dgm:pt modelId="{008788CC-7461-4E26-937C-23CDA606BDA1}">
      <dgm:prSet phldrT="[Text]"/>
      <dgm:spPr/>
      <dgm:t>
        <a:bodyPr/>
        <a:lstStyle/>
        <a:p>
          <a:r>
            <a:rPr lang="en-US" dirty="0" smtClean="0"/>
            <a:t>Procedure</a:t>
          </a:r>
          <a:endParaRPr lang="en-US" dirty="0"/>
        </a:p>
      </dgm:t>
    </dgm:pt>
    <dgm:pt modelId="{924662BA-CF4B-4A9A-8DAD-AB3B220B9EEB}" type="parTrans" cxnId="{7BEB6646-3FD1-4D5C-A0F7-968A092CB569}">
      <dgm:prSet/>
      <dgm:spPr/>
      <dgm:t>
        <a:bodyPr/>
        <a:lstStyle/>
        <a:p>
          <a:endParaRPr lang="en-US"/>
        </a:p>
      </dgm:t>
    </dgm:pt>
    <dgm:pt modelId="{059EC94C-4A99-4454-A7AE-3D71210A3378}" type="sibTrans" cxnId="{7BEB6646-3FD1-4D5C-A0F7-968A092CB569}">
      <dgm:prSet/>
      <dgm:spPr/>
      <dgm:t>
        <a:bodyPr/>
        <a:lstStyle/>
        <a:p>
          <a:endParaRPr lang="en-US"/>
        </a:p>
      </dgm:t>
    </dgm:pt>
    <dgm:pt modelId="{0D39F168-C80C-4D01-989F-C253FD48C5F1}">
      <dgm:prSet phldrT="[Text]"/>
      <dgm:spPr/>
      <dgm:t>
        <a:bodyPr/>
        <a:lstStyle/>
        <a:p>
          <a:r>
            <a:rPr lang="en-US" dirty="0" smtClean="0"/>
            <a:t>Course of action that should be taken every time a certain situation occurs</a:t>
          </a:r>
          <a:endParaRPr lang="en-US" dirty="0"/>
        </a:p>
      </dgm:t>
    </dgm:pt>
    <dgm:pt modelId="{294627A3-D0FA-46CC-8879-E467170CF26F}" type="parTrans" cxnId="{FCDC0C10-D797-4CCF-8A06-CCBF7431E26F}">
      <dgm:prSet/>
      <dgm:spPr/>
      <dgm:t>
        <a:bodyPr/>
        <a:lstStyle/>
        <a:p>
          <a:endParaRPr lang="en-US"/>
        </a:p>
      </dgm:t>
    </dgm:pt>
    <dgm:pt modelId="{46607110-A19B-4312-A0A2-536F243BB8BB}" type="sibTrans" cxnId="{FCDC0C10-D797-4CCF-8A06-CCBF7431E26F}">
      <dgm:prSet/>
      <dgm:spPr/>
      <dgm:t>
        <a:bodyPr/>
        <a:lstStyle/>
        <a:p>
          <a:endParaRPr lang="en-US"/>
        </a:p>
      </dgm:t>
    </dgm:pt>
    <dgm:pt modelId="{BB743C93-ADB2-43A7-A071-1052657417A6}">
      <dgm:prSet phldrT="[Text]"/>
      <dgm:spPr/>
      <dgm:t>
        <a:bodyPr/>
        <a:lstStyle/>
        <a:p>
          <a:r>
            <a:rPr lang="en-US" i="1" dirty="0" smtClean="0"/>
            <a:t>Resident information is confidential</a:t>
          </a:r>
          <a:endParaRPr lang="en-US" i="1" dirty="0"/>
        </a:p>
      </dgm:t>
    </dgm:pt>
    <dgm:pt modelId="{8399D6D1-0CED-4306-8E32-715B0A03F740}" type="parTrans" cxnId="{125F5BBF-A800-4D32-829C-7F960A44D116}">
      <dgm:prSet/>
      <dgm:spPr/>
      <dgm:t>
        <a:bodyPr/>
        <a:lstStyle/>
        <a:p>
          <a:endParaRPr lang="en-US"/>
        </a:p>
      </dgm:t>
    </dgm:pt>
    <dgm:pt modelId="{96886765-3B3F-454C-B1C2-4629F402C457}" type="sibTrans" cxnId="{125F5BBF-A800-4D32-829C-7F960A44D116}">
      <dgm:prSet/>
      <dgm:spPr/>
      <dgm:t>
        <a:bodyPr/>
        <a:lstStyle/>
        <a:p>
          <a:endParaRPr lang="en-US"/>
        </a:p>
      </dgm:t>
    </dgm:pt>
    <dgm:pt modelId="{9E163D54-902D-4635-8CCE-BEAE2D5CB090}">
      <dgm:prSet phldrT="[Text]"/>
      <dgm:spPr/>
      <dgm:t>
        <a:bodyPr/>
        <a:lstStyle/>
        <a:p>
          <a:r>
            <a:rPr lang="en-US" dirty="0" smtClean="0"/>
            <a:t>Method, or way, of doing something</a:t>
          </a:r>
          <a:endParaRPr lang="en-US" dirty="0"/>
        </a:p>
      </dgm:t>
    </dgm:pt>
    <dgm:pt modelId="{0044ED40-1CB2-4DFF-AF01-3780F903A554}" type="parTrans" cxnId="{947579CB-D9C4-4084-B3F8-D41DFA26C767}">
      <dgm:prSet/>
      <dgm:spPr/>
      <dgm:t>
        <a:bodyPr/>
        <a:lstStyle/>
        <a:p>
          <a:endParaRPr lang="en-US"/>
        </a:p>
      </dgm:t>
    </dgm:pt>
    <dgm:pt modelId="{B88B7A8F-489A-4F0B-AD20-D96A67B00A6A}" type="sibTrans" cxnId="{947579CB-D9C4-4084-B3F8-D41DFA26C767}">
      <dgm:prSet/>
      <dgm:spPr/>
      <dgm:t>
        <a:bodyPr/>
        <a:lstStyle/>
        <a:p>
          <a:endParaRPr lang="en-US"/>
        </a:p>
      </dgm:t>
    </dgm:pt>
    <dgm:pt modelId="{0CCB144D-6DC1-4F4A-A801-BA37D9F160C2}">
      <dgm:prSet phldrT="[Text]"/>
      <dgm:spPr/>
      <dgm:t>
        <a:bodyPr/>
        <a:lstStyle/>
        <a:p>
          <a:r>
            <a:rPr lang="en-US" i="1" dirty="0" smtClean="0"/>
            <a:t>Reporting information about residents specific to that facility</a:t>
          </a:r>
          <a:endParaRPr lang="en-US" i="1" dirty="0"/>
        </a:p>
      </dgm:t>
    </dgm:pt>
    <dgm:pt modelId="{42FA6BAC-D6CA-47C5-AE95-D6379D76F511}" type="parTrans" cxnId="{24168B2E-652F-42D7-A851-DF066E125FD7}">
      <dgm:prSet/>
      <dgm:spPr/>
      <dgm:t>
        <a:bodyPr/>
        <a:lstStyle/>
        <a:p>
          <a:endParaRPr lang="en-US"/>
        </a:p>
      </dgm:t>
    </dgm:pt>
    <dgm:pt modelId="{783F0095-693B-4AE1-9A03-A0996E8077D2}" type="sibTrans" cxnId="{24168B2E-652F-42D7-A851-DF066E125FD7}">
      <dgm:prSet/>
      <dgm:spPr/>
      <dgm:t>
        <a:bodyPr/>
        <a:lstStyle/>
        <a:p>
          <a:endParaRPr lang="en-US"/>
        </a:p>
      </dgm:t>
    </dgm:pt>
    <dgm:pt modelId="{99CF2FCA-42B6-4F48-A321-14E6886961C2}" type="pres">
      <dgm:prSet presAssocID="{88311EE2-1066-4901-9884-A881A2D71A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D9F647-0B3B-452D-B5A4-E51A5AEE4B97}" type="pres">
      <dgm:prSet presAssocID="{0B65AF30-9D70-4BD6-8246-33E4A25911AC}" presName="parentLin" presStyleCnt="0"/>
      <dgm:spPr/>
    </dgm:pt>
    <dgm:pt modelId="{3915EBA9-48CD-4B91-9781-551FAF076D3B}" type="pres">
      <dgm:prSet presAssocID="{0B65AF30-9D70-4BD6-8246-33E4A25911A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968DEE0-9017-4754-B394-2327A84D097D}" type="pres">
      <dgm:prSet presAssocID="{0B65AF30-9D70-4BD6-8246-33E4A25911A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3F8D5-FA0B-4756-85D4-86EE4EFED1D5}" type="pres">
      <dgm:prSet presAssocID="{0B65AF30-9D70-4BD6-8246-33E4A25911AC}" presName="negativeSpace" presStyleCnt="0"/>
      <dgm:spPr/>
    </dgm:pt>
    <dgm:pt modelId="{E2885AD9-C8CC-4B83-A07C-B23840978892}" type="pres">
      <dgm:prSet presAssocID="{0B65AF30-9D70-4BD6-8246-33E4A25911A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C7004-768C-4588-93CD-93D5D463CFB8}" type="pres">
      <dgm:prSet presAssocID="{88EE82F3-79C3-4546-82B3-7654D0BD209C}" presName="spaceBetweenRectangles" presStyleCnt="0"/>
      <dgm:spPr/>
    </dgm:pt>
    <dgm:pt modelId="{B85E5C0E-6860-4801-AEF3-045CFD65EA48}" type="pres">
      <dgm:prSet presAssocID="{008788CC-7461-4E26-937C-23CDA606BDA1}" presName="parentLin" presStyleCnt="0"/>
      <dgm:spPr/>
    </dgm:pt>
    <dgm:pt modelId="{8AB83434-5405-4CEF-9367-5D7C37CCF327}" type="pres">
      <dgm:prSet presAssocID="{008788CC-7461-4E26-937C-23CDA606BDA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A5C2368-F0CB-462B-AA0D-C27B4C89E4B7}" type="pres">
      <dgm:prSet presAssocID="{008788CC-7461-4E26-937C-23CDA606BDA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D88C8-9DDF-4009-90B7-C4A06A731CC1}" type="pres">
      <dgm:prSet presAssocID="{008788CC-7461-4E26-937C-23CDA606BDA1}" presName="negativeSpace" presStyleCnt="0"/>
      <dgm:spPr/>
    </dgm:pt>
    <dgm:pt modelId="{B62D7EB1-379E-4CBD-948F-CD3F47395F27}" type="pres">
      <dgm:prSet presAssocID="{008788CC-7461-4E26-937C-23CDA606BDA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3C49B3-4856-49A2-BAD4-644D9BEFB232}" type="presOf" srcId="{88311EE2-1066-4901-9884-A881A2D71A6B}" destId="{99CF2FCA-42B6-4F48-A321-14E6886961C2}" srcOrd="0" destOrd="0" presId="urn:microsoft.com/office/officeart/2005/8/layout/list1"/>
    <dgm:cxn modelId="{C8702924-901E-449B-80FD-D3AF36A5934D}" type="presOf" srcId="{008788CC-7461-4E26-937C-23CDA606BDA1}" destId="{8AB83434-5405-4CEF-9367-5D7C37CCF327}" srcOrd="0" destOrd="0" presId="urn:microsoft.com/office/officeart/2005/8/layout/list1"/>
    <dgm:cxn modelId="{7C90613D-FEB4-43C0-86F0-6A041AF83073}" type="presOf" srcId="{0CCB144D-6DC1-4F4A-A801-BA37D9F160C2}" destId="{B62D7EB1-379E-4CBD-948F-CD3F47395F27}" srcOrd="0" destOrd="1" presId="urn:microsoft.com/office/officeart/2005/8/layout/list1"/>
    <dgm:cxn modelId="{A1EE4004-4DC5-4839-AE47-8E8D84E5EBDC}" type="presOf" srcId="{0D39F168-C80C-4D01-989F-C253FD48C5F1}" destId="{E2885AD9-C8CC-4B83-A07C-B23840978892}" srcOrd="0" destOrd="0" presId="urn:microsoft.com/office/officeart/2005/8/layout/list1"/>
    <dgm:cxn modelId="{FCDC0C10-D797-4CCF-8A06-CCBF7431E26F}" srcId="{0B65AF30-9D70-4BD6-8246-33E4A25911AC}" destId="{0D39F168-C80C-4D01-989F-C253FD48C5F1}" srcOrd="0" destOrd="0" parTransId="{294627A3-D0FA-46CC-8879-E467170CF26F}" sibTransId="{46607110-A19B-4312-A0A2-536F243BB8BB}"/>
    <dgm:cxn modelId="{27AB6B21-2D55-482A-AC05-90FD868A1401}" srcId="{88311EE2-1066-4901-9884-A881A2D71A6B}" destId="{0B65AF30-9D70-4BD6-8246-33E4A25911AC}" srcOrd="0" destOrd="0" parTransId="{A406DD22-5360-4772-B63E-6C59EC2E5E46}" sibTransId="{88EE82F3-79C3-4546-82B3-7654D0BD209C}"/>
    <dgm:cxn modelId="{947579CB-D9C4-4084-B3F8-D41DFA26C767}" srcId="{008788CC-7461-4E26-937C-23CDA606BDA1}" destId="{9E163D54-902D-4635-8CCE-BEAE2D5CB090}" srcOrd="0" destOrd="0" parTransId="{0044ED40-1CB2-4DFF-AF01-3780F903A554}" sibTransId="{B88B7A8F-489A-4F0B-AD20-D96A67B00A6A}"/>
    <dgm:cxn modelId="{D4F08018-03E2-41F8-8D00-F544C7A5FA2E}" type="presOf" srcId="{0B65AF30-9D70-4BD6-8246-33E4A25911AC}" destId="{3915EBA9-48CD-4B91-9781-551FAF076D3B}" srcOrd="0" destOrd="0" presId="urn:microsoft.com/office/officeart/2005/8/layout/list1"/>
    <dgm:cxn modelId="{3E0B4FF6-7DCB-4A60-8F5B-8B65ACF7AB62}" type="presOf" srcId="{0B65AF30-9D70-4BD6-8246-33E4A25911AC}" destId="{C968DEE0-9017-4754-B394-2327A84D097D}" srcOrd="1" destOrd="0" presId="urn:microsoft.com/office/officeart/2005/8/layout/list1"/>
    <dgm:cxn modelId="{69698874-F88B-47FB-98BC-E78ED45A3BDB}" type="presOf" srcId="{9E163D54-902D-4635-8CCE-BEAE2D5CB090}" destId="{B62D7EB1-379E-4CBD-948F-CD3F47395F27}" srcOrd="0" destOrd="0" presId="urn:microsoft.com/office/officeart/2005/8/layout/list1"/>
    <dgm:cxn modelId="{125F5BBF-A800-4D32-829C-7F960A44D116}" srcId="{0B65AF30-9D70-4BD6-8246-33E4A25911AC}" destId="{BB743C93-ADB2-43A7-A071-1052657417A6}" srcOrd="1" destOrd="0" parTransId="{8399D6D1-0CED-4306-8E32-715B0A03F740}" sibTransId="{96886765-3B3F-454C-B1C2-4629F402C457}"/>
    <dgm:cxn modelId="{189711AE-4397-456F-B65F-943DA69DBF8E}" type="presOf" srcId="{008788CC-7461-4E26-937C-23CDA606BDA1}" destId="{6A5C2368-F0CB-462B-AA0D-C27B4C89E4B7}" srcOrd="1" destOrd="0" presId="urn:microsoft.com/office/officeart/2005/8/layout/list1"/>
    <dgm:cxn modelId="{7BEB6646-3FD1-4D5C-A0F7-968A092CB569}" srcId="{88311EE2-1066-4901-9884-A881A2D71A6B}" destId="{008788CC-7461-4E26-937C-23CDA606BDA1}" srcOrd="1" destOrd="0" parTransId="{924662BA-CF4B-4A9A-8DAD-AB3B220B9EEB}" sibTransId="{059EC94C-4A99-4454-A7AE-3D71210A3378}"/>
    <dgm:cxn modelId="{51A5019F-3E9F-4700-9F95-332DF872304F}" type="presOf" srcId="{BB743C93-ADB2-43A7-A071-1052657417A6}" destId="{E2885AD9-C8CC-4B83-A07C-B23840978892}" srcOrd="0" destOrd="1" presId="urn:microsoft.com/office/officeart/2005/8/layout/list1"/>
    <dgm:cxn modelId="{24168B2E-652F-42D7-A851-DF066E125FD7}" srcId="{008788CC-7461-4E26-937C-23CDA606BDA1}" destId="{0CCB144D-6DC1-4F4A-A801-BA37D9F160C2}" srcOrd="1" destOrd="0" parTransId="{42FA6BAC-D6CA-47C5-AE95-D6379D76F511}" sibTransId="{783F0095-693B-4AE1-9A03-A0996E8077D2}"/>
    <dgm:cxn modelId="{4EB91980-03A9-4515-B530-0B95A0255530}" type="presParOf" srcId="{99CF2FCA-42B6-4F48-A321-14E6886961C2}" destId="{BED9F647-0B3B-452D-B5A4-E51A5AEE4B97}" srcOrd="0" destOrd="0" presId="urn:microsoft.com/office/officeart/2005/8/layout/list1"/>
    <dgm:cxn modelId="{5287302F-5FF7-4440-922B-2B211DC805D4}" type="presParOf" srcId="{BED9F647-0B3B-452D-B5A4-E51A5AEE4B97}" destId="{3915EBA9-48CD-4B91-9781-551FAF076D3B}" srcOrd="0" destOrd="0" presId="urn:microsoft.com/office/officeart/2005/8/layout/list1"/>
    <dgm:cxn modelId="{9CB3CB4D-BAA7-4483-A350-6B3E2ACE461F}" type="presParOf" srcId="{BED9F647-0B3B-452D-B5A4-E51A5AEE4B97}" destId="{C968DEE0-9017-4754-B394-2327A84D097D}" srcOrd="1" destOrd="0" presId="urn:microsoft.com/office/officeart/2005/8/layout/list1"/>
    <dgm:cxn modelId="{E2CC9316-4825-4336-8201-2257E61468DB}" type="presParOf" srcId="{99CF2FCA-42B6-4F48-A321-14E6886961C2}" destId="{0673F8D5-FA0B-4756-85D4-86EE4EFED1D5}" srcOrd="1" destOrd="0" presId="urn:microsoft.com/office/officeart/2005/8/layout/list1"/>
    <dgm:cxn modelId="{C62E7BC3-41E5-4E70-8DF5-8E4C520E3FF7}" type="presParOf" srcId="{99CF2FCA-42B6-4F48-A321-14E6886961C2}" destId="{E2885AD9-C8CC-4B83-A07C-B23840978892}" srcOrd="2" destOrd="0" presId="urn:microsoft.com/office/officeart/2005/8/layout/list1"/>
    <dgm:cxn modelId="{EB58C0BA-E0A3-4173-9423-55F115B13960}" type="presParOf" srcId="{99CF2FCA-42B6-4F48-A321-14E6886961C2}" destId="{95BC7004-768C-4588-93CD-93D5D463CFB8}" srcOrd="3" destOrd="0" presId="urn:microsoft.com/office/officeart/2005/8/layout/list1"/>
    <dgm:cxn modelId="{FEFF0958-9A4B-4050-8308-D9F760C43574}" type="presParOf" srcId="{99CF2FCA-42B6-4F48-A321-14E6886961C2}" destId="{B85E5C0E-6860-4801-AEF3-045CFD65EA48}" srcOrd="4" destOrd="0" presId="urn:microsoft.com/office/officeart/2005/8/layout/list1"/>
    <dgm:cxn modelId="{CD1EEEEF-35A2-4BBA-8BB0-B310C8D449BB}" type="presParOf" srcId="{B85E5C0E-6860-4801-AEF3-045CFD65EA48}" destId="{8AB83434-5405-4CEF-9367-5D7C37CCF327}" srcOrd="0" destOrd="0" presId="urn:microsoft.com/office/officeart/2005/8/layout/list1"/>
    <dgm:cxn modelId="{6DF177FB-22EE-4F3B-81F0-B6A59612D483}" type="presParOf" srcId="{B85E5C0E-6860-4801-AEF3-045CFD65EA48}" destId="{6A5C2368-F0CB-462B-AA0D-C27B4C89E4B7}" srcOrd="1" destOrd="0" presId="urn:microsoft.com/office/officeart/2005/8/layout/list1"/>
    <dgm:cxn modelId="{809523FE-07A5-478F-A6F5-A6BB8FEC027C}" type="presParOf" srcId="{99CF2FCA-42B6-4F48-A321-14E6886961C2}" destId="{EFED88C8-9DDF-4009-90B7-C4A06A731CC1}" srcOrd="5" destOrd="0" presId="urn:microsoft.com/office/officeart/2005/8/layout/list1"/>
    <dgm:cxn modelId="{01AD4911-3925-4574-A489-0AB2CEE8492D}" type="presParOf" srcId="{99CF2FCA-42B6-4F48-A321-14E6886961C2}" destId="{B62D7EB1-379E-4CBD-948F-CD3F47395F2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2E4F16-23D0-4C4F-B93D-613C823B26F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ED94D-1DDC-4B0E-8E3D-64ABA76D7DDD}">
      <dgm:prSet phldrT="[Text]"/>
      <dgm:spPr/>
      <dgm:t>
        <a:bodyPr/>
        <a:lstStyle/>
        <a:p>
          <a:r>
            <a:rPr lang="en-US" dirty="0" smtClean="0"/>
            <a:t>Regulations</a:t>
          </a:r>
          <a:endParaRPr lang="en-US" dirty="0"/>
        </a:p>
      </dgm:t>
    </dgm:pt>
    <dgm:pt modelId="{E2C52071-DE47-4276-AB05-A9C868433822}" type="parTrans" cxnId="{03016305-57D8-4692-8BDC-F2A3A5CB3CA4}">
      <dgm:prSet/>
      <dgm:spPr/>
      <dgm:t>
        <a:bodyPr/>
        <a:lstStyle/>
        <a:p>
          <a:endParaRPr lang="en-US"/>
        </a:p>
      </dgm:t>
    </dgm:pt>
    <dgm:pt modelId="{6D7C2699-6814-4B52-BA6A-F4BCB5295F4A}" type="sibTrans" cxnId="{03016305-57D8-4692-8BDC-F2A3A5CB3CA4}">
      <dgm:prSet/>
      <dgm:spPr/>
      <dgm:t>
        <a:bodyPr/>
        <a:lstStyle/>
        <a:p>
          <a:endParaRPr lang="en-US"/>
        </a:p>
      </dgm:t>
    </dgm:pt>
    <dgm:pt modelId="{BCBF9DF4-17E9-4E10-85A0-8451EE3D3CD5}">
      <dgm:prSet phldrT="[Text]"/>
      <dgm:spPr/>
      <dgm:t>
        <a:bodyPr/>
        <a:lstStyle/>
        <a:p>
          <a:r>
            <a:rPr lang="en-US" dirty="0" smtClean="0"/>
            <a:t>State</a:t>
          </a:r>
          <a:endParaRPr lang="en-US" dirty="0"/>
        </a:p>
      </dgm:t>
    </dgm:pt>
    <dgm:pt modelId="{6B2BCB30-78EB-4DCA-88FC-F374583B6353}" type="parTrans" cxnId="{907835D4-AED7-44D2-A52F-F5C433EF9718}">
      <dgm:prSet/>
      <dgm:spPr/>
      <dgm:t>
        <a:bodyPr/>
        <a:lstStyle/>
        <a:p>
          <a:endParaRPr lang="en-US"/>
        </a:p>
      </dgm:t>
    </dgm:pt>
    <dgm:pt modelId="{5B7A52A5-92E9-4C90-9937-D08A1EC585B0}" type="sibTrans" cxnId="{907835D4-AED7-44D2-A52F-F5C433EF9718}">
      <dgm:prSet/>
      <dgm:spPr/>
      <dgm:t>
        <a:bodyPr/>
        <a:lstStyle/>
        <a:p>
          <a:endParaRPr lang="en-US"/>
        </a:p>
      </dgm:t>
    </dgm:pt>
    <dgm:pt modelId="{1ABE5240-7533-4DEC-BA3C-B47D21420B1D}">
      <dgm:prSet phldrT="[Text]"/>
      <dgm:spPr/>
      <dgm:t>
        <a:bodyPr/>
        <a:lstStyle/>
        <a:p>
          <a:r>
            <a:rPr lang="en-US" dirty="0" smtClean="0"/>
            <a:t>Federal</a:t>
          </a:r>
          <a:endParaRPr lang="en-US" dirty="0"/>
        </a:p>
      </dgm:t>
    </dgm:pt>
    <dgm:pt modelId="{0EB8A47F-57F0-4749-B25F-4AAB8C5E3821}" type="parTrans" cxnId="{23FCD4F6-AC18-4EC4-A4FA-BB47D349E67C}">
      <dgm:prSet/>
      <dgm:spPr/>
      <dgm:t>
        <a:bodyPr/>
        <a:lstStyle/>
        <a:p>
          <a:endParaRPr lang="en-US"/>
        </a:p>
      </dgm:t>
    </dgm:pt>
    <dgm:pt modelId="{90A242F6-4008-4C8D-A13A-1B2378E837DA}" type="sibTrans" cxnId="{23FCD4F6-AC18-4EC4-A4FA-BB47D349E67C}">
      <dgm:prSet/>
      <dgm:spPr/>
      <dgm:t>
        <a:bodyPr/>
        <a:lstStyle/>
        <a:p>
          <a:endParaRPr lang="en-US"/>
        </a:p>
      </dgm:t>
    </dgm:pt>
    <dgm:pt modelId="{0C09F289-B0E5-4939-91AB-FE28A147D910}">
      <dgm:prSet phldrT="[Text]"/>
      <dgm:spPr/>
      <dgm:t>
        <a:bodyPr/>
        <a:lstStyle/>
        <a:p>
          <a:r>
            <a:rPr lang="en-US" dirty="0" smtClean="0"/>
            <a:t>Surveys</a:t>
          </a:r>
          <a:endParaRPr lang="en-US" dirty="0"/>
        </a:p>
      </dgm:t>
    </dgm:pt>
    <dgm:pt modelId="{C75D5FC1-A5C6-442C-A6A6-7FDD23F6AB73}" type="parTrans" cxnId="{8B95B240-ECDB-4AC7-BB8E-D7DE77CE88B0}">
      <dgm:prSet/>
      <dgm:spPr/>
      <dgm:t>
        <a:bodyPr/>
        <a:lstStyle/>
        <a:p>
          <a:endParaRPr lang="en-US"/>
        </a:p>
      </dgm:t>
    </dgm:pt>
    <dgm:pt modelId="{60962AD7-C571-429D-8986-233CF35D4064}" type="sibTrans" cxnId="{8B95B240-ECDB-4AC7-BB8E-D7DE77CE88B0}">
      <dgm:prSet/>
      <dgm:spPr/>
      <dgm:t>
        <a:bodyPr/>
        <a:lstStyle/>
        <a:p>
          <a:endParaRPr lang="en-US"/>
        </a:p>
      </dgm:t>
    </dgm:pt>
    <dgm:pt modelId="{493563D2-439E-4304-AF2F-4528B262C49F}">
      <dgm:prSet phldrT="[Text]"/>
      <dgm:spPr/>
      <dgm:t>
        <a:bodyPr/>
        <a:lstStyle/>
        <a:p>
          <a:r>
            <a:rPr lang="en-US" dirty="0" smtClean="0"/>
            <a:t>Conducted by state agencies</a:t>
          </a:r>
          <a:endParaRPr lang="en-US" dirty="0"/>
        </a:p>
      </dgm:t>
    </dgm:pt>
    <dgm:pt modelId="{9EC03CA0-87BE-4086-B9C9-B5DB73075574}" type="parTrans" cxnId="{68F9D0AF-5CB8-4957-8DBE-654835369061}">
      <dgm:prSet/>
      <dgm:spPr/>
      <dgm:t>
        <a:bodyPr/>
        <a:lstStyle/>
        <a:p>
          <a:endParaRPr lang="en-US"/>
        </a:p>
      </dgm:t>
    </dgm:pt>
    <dgm:pt modelId="{CCAA2CE3-61DA-48D8-B3F8-57E3694B68B9}" type="sibTrans" cxnId="{68F9D0AF-5CB8-4957-8DBE-654835369061}">
      <dgm:prSet/>
      <dgm:spPr/>
      <dgm:t>
        <a:bodyPr/>
        <a:lstStyle/>
        <a:p>
          <a:endParaRPr lang="en-US"/>
        </a:p>
      </dgm:t>
    </dgm:pt>
    <dgm:pt modelId="{AF2EEB4D-7298-41DC-9EFD-B61562548FE1}">
      <dgm:prSet phldrT="[Text]"/>
      <dgm:spPr/>
      <dgm:t>
        <a:bodyPr/>
        <a:lstStyle/>
        <a:p>
          <a:r>
            <a:rPr lang="en-US" dirty="0" smtClean="0"/>
            <a:t>Interviews, observations, chart reviews</a:t>
          </a:r>
          <a:endParaRPr lang="en-US" dirty="0"/>
        </a:p>
      </dgm:t>
    </dgm:pt>
    <dgm:pt modelId="{00B53EFA-CAB5-4157-831E-991FD4E95C6F}" type="parTrans" cxnId="{A66F04CE-D558-475C-B3AB-96780DFC110A}">
      <dgm:prSet/>
      <dgm:spPr/>
      <dgm:t>
        <a:bodyPr/>
        <a:lstStyle/>
        <a:p>
          <a:endParaRPr lang="en-US"/>
        </a:p>
      </dgm:t>
    </dgm:pt>
    <dgm:pt modelId="{0209562E-DB64-468F-A7FC-80DB5864ACDC}" type="sibTrans" cxnId="{A66F04CE-D558-475C-B3AB-96780DFC110A}">
      <dgm:prSet/>
      <dgm:spPr/>
      <dgm:t>
        <a:bodyPr/>
        <a:lstStyle/>
        <a:p>
          <a:endParaRPr lang="en-US"/>
        </a:p>
      </dgm:t>
    </dgm:pt>
    <dgm:pt modelId="{56CA6D50-3892-4545-827A-75599A9B97B3}">
      <dgm:prSet phldrT="[Text]"/>
      <dgm:spPr/>
      <dgm:t>
        <a:bodyPr/>
        <a:lstStyle/>
        <a:p>
          <a:r>
            <a:rPr lang="en-US" dirty="0" smtClean="0"/>
            <a:t>Citations</a:t>
          </a:r>
          <a:endParaRPr lang="en-US" dirty="0"/>
        </a:p>
      </dgm:t>
    </dgm:pt>
    <dgm:pt modelId="{7AFFA7AD-ADA7-45D4-AAB8-4F5FC9379923}" type="parTrans" cxnId="{ED5AE4C6-FB98-4E50-B7B9-718C5768E134}">
      <dgm:prSet/>
      <dgm:spPr/>
      <dgm:t>
        <a:bodyPr/>
        <a:lstStyle/>
        <a:p>
          <a:endParaRPr lang="en-US"/>
        </a:p>
      </dgm:t>
    </dgm:pt>
    <dgm:pt modelId="{357848D3-C552-4F79-8494-ADC2F61BEE6C}" type="sibTrans" cxnId="{ED5AE4C6-FB98-4E50-B7B9-718C5768E134}">
      <dgm:prSet/>
      <dgm:spPr/>
      <dgm:t>
        <a:bodyPr/>
        <a:lstStyle/>
        <a:p>
          <a:endParaRPr lang="en-US"/>
        </a:p>
      </dgm:t>
    </dgm:pt>
    <dgm:pt modelId="{13C7EF54-3724-4E62-9D62-A2A4F3D86389}">
      <dgm:prSet phldrT="[Text]"/>
      <dgm:spPr/>
      <dgm:t>
        <a:bodyPr/>
        <a:lstStyle/>
        <a:p>
          <a:r>
            <a:rPr lang="en-US" dirty="0" smtClean="0"/>
            <a:t>Issued if a problem is found</a:t>
          </a:r>
          <a:endParaRPr lang="en-US" dirty="0"/>
        </a:p>
      </dgm:t>
    </dgm:pt>
    <dgm:pt modelId="{E90C6682-5E37-464C-A4C8-B295B64F71FD}" type="parTrans" cxnId="{DAA7DFB5-747F-4EFF-9359-ED40C600E915}">
      <dgm:prSet/>
      <dgm:spPr/>
      <dgm:t>
        <a:bodyPr/>
        <a:lstStyle/>
        <a:p>
          <a:endParaRPr lang="en-US"/>
        </a:p>
      </dgm:t>
    </dgm:pt>
    <dgm:pt modelId="{B7F4D61A-CA81-459C-84E7-5BAB03CF6C1F}" type="sibTrans" cxnId="{DAA7DFB5-747F-4EFF-9359-ED40C600E915}">
      <dgm:prSet/>
      <dgm:spPr/>
      <dgm:t>
        <a:bodyPr/>
        <a:lstStyle/>
        <a:p>
          <a:endParaRPr lang="en-US"/>
        </a:p>
      </dgm:t>
    </dgm:pt>
    <dgm:pt modelId="{BBC1C6B5-AF13-4C7C-93ED-35B963FE8CCB}">
      <dgm:prSet phldrT="[Text]"/>
      <dgm:spPr/>
      <dgm:t>
        <a:bodyPr/>
        <a:lstStyle/>
        <a:p>
          <a:r>
            <a:rPr lang="en-US" dirty="0" smtClean="0"/>
            <a:t>Tips</a:t>
          </a:r>
          <a:endParaRPr lang="en-US" dirty="0"/>
        </a:p>
      </dgm:t>
    </dgm:pt>
    <dgm:pt modelId="{D16F5278-8DDE-4D9E-B67A-286183C4AA78}" type="parTrans" cxnId="{7BEA02EC-477D-44F4-8575-01F629BEFA64}">
      <dgm:prSet/>
      <dgm:spPr/>
      <dgm:t>
        <a:bodyPr/>
        <a:lstStyle/>
        <a:p>
          <a:endParaRPr lang="en-US"/>
        </a:p>
      </dgm:t>
    </dgm:pt>
    <dgm:pt modelId="{BED126A8-92B6-4823-998E-20A2FF4EBECD}" type="sibTrans" cxnId="{7BEA02EC-477D-44F4-8575-01F629BEFA64}">
      <dgm:prSet/>
      <dgm:spPr/>
      <dgm:t>
        <a:bodyPr/>
        <a:lstStyle/>
        <a:p>
          <a:endParaRPr lang="en-US"/>
        </a:p>
      </dgm:t>
    </dgm:pt>
    <dgm:pt modelId="{AE22D800-DCE3-466D-9C4C-4D8C204A92F3}">
      <dgm:prSet phldrT="[Text]"/>
      <dgm:spPr/>
      <dgm:t>
        <a:bodyPr/>
        <a:lstStyle/>
        <a:p>
          <a:r>
            <a:rPr lang="en-US" dirty="0" smtClean="0"/>
            <a:t>Tell the truth when asked questions</a:t>
          </a:r>
          <a:endParaRPr lang="en-US" dirty="0"/>
        </a:p>
      </dgm:t>
    </dgm:pt>
    <dgm:pt modelId="{A92BC7AF-B85D-4EE4-8BFC-0B117A0B69A2}" type="parTrans" cxnId="{24E12EBD-50B9-47A8-9422-1C7CFFDA28B4}">
      <dgm:prSet/>
      <dgm:spPr/>
      <dgm:t>
        <a:bodyPr/>
        <a:lstStyle/>
        <a:p>
          <a:endParaRPr lang="en-US"/>
        </a:p>
      </dgm:t>
    </dgm:pt>
    <dgm:pt modelId="{BC99B39A-F8F5-45DE-99D6-AFE05BCD5F8A}" type="sibTrans" cxnId="{24E12EBD-50B9-47A8-9422-1C7CFFDA28B4}">
      <dgm:prSet/>
      <dgm:spPr/>
      <dgm:t>
        <a:bodyPr/>
        <a:lstStyle/>
        <a:p>
          <a:endParaRPr lang="en-US"/>
        </a:p>
      </dgm:t>
    </dgm:pt>
    <dgm:pt modelId="{25D6BE0E-BDC5-4792-B81F-EF67828AD009}">
      <dgm:prSet phldrT="[Text]"/>
      <dgm:spPr/>
      <dgm:t>
        <a:bodyPr/>
        <a:lstStyle/>
        <a:p>
          <a:r>
            <a:rPr lang="en-US" dirty="0" smtClean="0"/>
            <a:t>Do NOT guess if you are unsure</a:t>
          </a:r>
          <a:endParaRPr lang="en-US" dirty="0"/>
        </a:p>
      </dgm:t>
    </dgm:pt>
    <dgm:pt modelId="{A8C382CD-9136-4D8A-BA6E-1ADD5FD2FE2D}" type="parTrans" cxnId="{1976D4C3-AB50-4114-A97A-F09087368594}">
      <dgm:prSet/>
      <dgm:spPr/>
      <dgm:t>
        <a:bodyPr/>
        <a:lstStyle/>
        <a:p>
          <a:endParaRPr lang="en-US"/>
        </a:p>
      </dgm:t>
    </dgm:pt>
    <dgm:pt modelId="{6C518434-A83A-42DE-A5DD-0B454F28E65B}" type="sibTrans" cxnId="{1976D4C3-AB50-4114-A97A-F09087368594}">
      <dgm:prSet/>
      <dgm:spPr/>
      <dgm:t>
        <a:bodyPr/>
        <a:lstStyle/>
        <a:p>
          <a:endParaRPr lang="en-US"/>
        </a:p>
      </dgm:t>
    </dgm:pt>
    <dgm:pt modelId="{003D314A-2854-44DC-B3D8-BCC78AF75018}" type="pres">
      <dgm:prSet presAssocID="{E82E4F16-23D0-4C4F-B93D-613C823B26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28B587-9A79-41A1-8FB1-0DE1F7DDF748}" type="pres">
      <dgm:prSet presAssocID="{E64ED94D-1DDC-4B0E-8E3D-64ABA76D7DDD}" presName="linNode" presStyleCnt="0"/>
      <dgm:spPr/>
    </dgm:pt>
    <dgm:pt modelId="{737B7733-0A73-49B4-8205-3ED785D30D52}" type="pres">
      <dgm:prSet presAssocID="{E64ED94D-1DDC-4B0E-8E3D-64ABA76D7DDD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52A68-0BC8-40D8-B0C1-1B5A03CAE6BC}" type="pres">
      <dgm:prSet presAssocID="{E64ED94D-1DDC-4B0E-8E3D-64ABA76D7DDD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2D003-B0E3-41D9-A2E5-0FCCB4549E18}" type="pres">
      <dgm:prSet presAssocID="{6D7C2699-6814-4B52-BA6A-F4BCB5295F4A}" presName="spacing" presStyleCnt="0"/>
      <dgm:spPr/>
    </dgm:pt>
    <dgm:pt modelId="{7D90FBB0-5CF9-4BDA-9142-679823C7A87C}" type="pres">
      <dgm:prSet presAssocID="{0C09F289-B0E5-4939-91AB-FE28A147D910}" presName="linNode" presStyleCnt="0"/>
      <dgm:spPr/>
    </dgm:pt>
    <dgm:pt modelId="{9909186D-9CD8-41CE-A9EF-B63E57892585}" type="pres">
      <dgm:prSet presAssocID="{0C09F289-B0E5-4939-91AB-FE28A147D910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F7C0B-275E-48E7-8433-138AC0CC3B94}" type="pres">
      <dgm:prSet presAssocID="{0C09F289-B0E5-4939-91AB-FE28A147D910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21218-41CE-4D4E-948E-529C2E859B04}" type="pres">
      <dgm:prSet presAssocID="{60962AD7-C571-429D-8986-233CF35D4064}" presName="spacing" presStyleCnt="0"/>
      <dgm:spPr/>
    </dgm:pt>
    <dgm:pt modelId="{9DD47A77-8892-4E70-8D4E-4C827850A3C6}" type="pres">
      <dgm:prSet presAssocID="{56CA6D50-3892-4545-827A-75599A9B97B3}" presName="linNode" presStyleCnt="0"/>
      <dgm:spPr/>
    </dgm:pt>
    <dgm:pt modelId="{538651C8-2E00-4A31-93A7-1820008F0301}" type="pres">
      <dgm:prSet presAssocID="{56CA6D50-3892-4545-827A-75599A9B97B3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25F9A-68F9-41A5-9429-6466EE03DF45}" type="pres">
      <dgm:prSet presAssocID="{56CA6D50-3892-4545-827A-75599A9B97B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74315-E240-40AB-BA12-AD88D3814409}" type="pres">
      <dgm:prSet presAssocID="{357848D3-C552-4F79-8494-ADC2F61BEE6C}" presName="spacing" presStyleCnt="0"/>
      <dgm:spPr/>
    </dgm:pt>
    <dgm:pt modelId="{F71A0208-718A-49BD-9BB7-BE93F6804BF5}" type="pres">
      <dgm:prSet presAssocID="{BBC1C6B5-AF13-4C7C-93ED-35B963FE8CCB}" presName="linNode" presStyleCnt="0"/>
      <dgm:spPr/>
    </dgm:pt>
    <dgm:pt modelId="{9BCDF15B-72BB-4DC6-B2C1-62E9EE0B5036}" type="pres">
      <dgm:prSet presAssocID="{BBC1C6B5-AF13-4C7C-93ED-35B963FE8CCB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BC65D-BD53-45F9-9F40-B226B656D74D}" type="pres">
      <dgm:prSet presAssocID="{BBC1C6B5-AF13-4C7C-93ED-35B963FE8CCB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FCD4F6-AC18-4EC4-A4FA-BB47D349E67C}" srcId="{E64ED94D-1DDC-4B0E-8E3D-64ABA76D7DDD}" destId="{1ABE5240-7533-4DEC-BA3C-B47D21420B1D}" srcOrd="1" destOrd="0" parTransId="{0EB8A47F-57F0-4749-B25F-4AAB8C5E3821}" sibTransId="{90A242F6-4008-4C8D-A13A-1B2378E837DA}"/>
    <dgm:cxn modelId="{D69734AB-2F85-4EC6-A563-F3566D5EBE46}" type="presOf" srcId="{BCBF9DF4-17E9-4E10-85A0-8451EE3D3CD5}" destId="{E1352A68-0BC8-40D8-B0C1-1B5A03CAE6BC}" srcOrd="0" destOrd="0" presId="urn:microsoft.com/office/officeart/2005/8/layout/vList6"/>
    <dgm:cxn modelId="{F52CAB72-DBED-4840-81B2-F967DB497304}" type="presOf" srcId="{0C09F289-B0E5-4939-91AB-FE28A147D910}" destId="{9909186D-9CD8-41CE-A9EF-B63E57892585}" srcOrd="0" destOrd="0" presId="urn:microsoft.com/office/officeart/2005/8/layout/vList6"/>
    <dgm:cxn modelId="{ED5AE4C6-FB98-4E50-B7B9-718C5768E134}" srcId="{E82E4F16-23D0-4C4F-B93D-613C823B26F3}" destId="{56CA6D50-3892-4545-827A-75599A9B97B3}" srcOrd="2" destOrd="0" parTransId="{7AFFA7AD-ADA7-45D4-AAB8-4F5FC9379923}" sibTransId="{357848D3-C552-4F79-8494-ADC2F61BEE6C}"/>
    <dgm:cxn modelId="{DF1EF2A2-8729-47CE-BD0A-8776EDA570A3}" type="presOf" srcId="{BBC1C6B5-AF13-4C7C-93ED-35B963FE8CCB}" destId="{9BCDF15B-72BB-4DC6-B2C1-62E9EE0B5036}" srcOrd="0" destOrd="0" presId="urn:microsoft.com/office/officeart/2005/8/layout/vList6"/>
    <dgm:cxn modelId="{7E738120-5310-487F-A025-1743E6060CC2}" type="presOf" srcId="{AE22D800-DCE3-466D-9C4C-4D8C204A92F3}" destId="{39CBC65D-BD53-45F9-9F40-B226B656D74D}" srcOrd="0" destOrd="0" presId="urn:microsoft.com/office/officeart/2005/8/layout/vList6"/>
    <dgm:cxn modelId="{24E12EBD-50B9-47A8-9422-1C7CFFDA28B4}" srcId="{BBC1C6B5-AF13-4C7C-93ED-35B963FE8CCB}" destId="{AE22D800-DCE3-466D-9C4C-4D8C204A92F3}" srcOrd="0" destOrd="0" parTransId="{A92BC7AF-B85D-4EE4-8BFC-0B117A0B69A2}" sibTransId="{BC99B39A-F8F5-45DE-99D6-AFE05BCD5F8A}"/>
    <dgm:cxn modelId="{8D0421DD-6E71-4134-94DD-3DAD90759D07}" type="presOf" srcId="{E64ED94D-1DDC-4B0E-8E3D-64ABA76D7DDD}" destId="{737B7733-0A73-49B4-8205-3ED785D30D52}" srcOrd="0" destOrd="0" presId="urn:microsoft.com/office/officeart/2005/8/layout/vList6"/>
    <dgm:cxn modelId="{D727B6D3-D0AC-4865-BB88-E69BD90D9B5A}" type="presOf" srcId="{AF2EEB4D-7298-41DC-9EFD-B61562548FE1}" destId="{FDDF7C0B-275E-48E7-8433-138AC0CC3B94}" srcOrd="0" destOrd="1" presId="urn:microsoft.com/office/officeart/2005/8/layout/vList6"/>
    <dgm:cxn modelId="{03016305-57D8-4692-8BDC-F2A3A5CB3CA4}" srcId="{E82E4F16-23D0-4C4F-B93D-613C823B26F3}" destId="{E64ED94D-1DDC-4B0E-8E3D-64ABA76D7DDD}" srcOrd="0" destOrd="0" parTransId="{E2C52071-DE47-4276-AB05-A9C868433822}" sibTransId="{6D7C2699-6814-4B52-BA6A-F4BCB5295F4A}"/>
    <dgm:cxn modelId="{E71E9060-810D-482E-8CC1-2D0AB5E6A1DE}" type="presOf" srcId="{56CA6D50-3892-4545-827A-75599A9B97B3}" destId="{538651C8-2E00-4A31-93A7-1820008F0301}" srcOrd="0" destOrd="0" presId="urn:microsoft.com/office/officeart/2005/8/layout/vList6"/>
    <dgm:cxn modelId="{1976D4C3-AB50-4114-A97A-F09087368594}" srcId="{BBC1C6B5-AF13-4C7C-93ED-35B963FE8CCB}" destId="{25D6BE0E-BDC5-4792-B81F-EF67828AD009}" srcOrd="1" destOrd="0" parTransId="{A8C382CD-9136-4D8A-BA6E-1ADD5FD2FE2D}" sibTransId="{6C518434-A83A-42DE-A5DD-0B454F28E65B}"/>
    <dgm:cxn modelId="{8B95B240-ECDB-4AC7-BB8E-D7DE77CE88B0}" srcId="{E82E4F16-23D0-4C4F-B93D-613C823B26F3}" destId="{0C09F289-B0E5-4939-91AB-FE28A147D910}" srcOrd="1" destOrd="0" parTransId="{C75D5FC1-A5C6-442C-A6A6-7FDD23F6AB73}" sibTransId="{60962AD7-C571-429D-8986-233CF35D4064}"/>
    <dgm:cxn modelId="{E683C965-5B36-4285-AC5F-0950357F1CFD}" type="presOf" srcId="{1ABE5240-7533-4DEC-BA3C-B47D21420B1D}" destId="{E1352A68-0BC8-40D8-B0C1-1B5A03CAE6BC}" srcOrd="0" destOrd="1" presId="urn:microsoft.com/office/officeart/2005/8/layout/vList6"/>
    <dgm:cxn modelId="{5DC37CA1-7D5C-442A-A441-E1D482693882}" type="presOf" srcId="{E82E4F16-23D0-4C4F-B93D-613C823B26F3}" destId="{003D314A-2854-44DC-B3D8-BCC78AF75018}" srcOrd="0" destOrd="0" presId="urn:microsoft.com/office/officeart/2005/8/layout/vList6"/>
    <dgm:cxn modelId="{8725CAF1-FA3C-4281-82EF-328F385815D8}" type="presOf" srcId="{25D6BE0E-BDC5-4792-B81F-EF67828AD009}" destId="{39CBC65D-BD53-45F9-9F40-B226B656D74D}" srcOrd="0" destOrd="1" presId="urn:microsoft.com/office/officeart/2005/8/layout/vList6"/>
    <dgm:cxn modelId="{A66F04CE-D558-475C-B3AB-96780DFC110A}" srcId="{0C09F289-B0E5-4939-91AB-FE28A147D910}" destId="{AF2EEB4D-7298-41DC-9EFD-B61562548FE1}" srcOrd="1" destOrd="0" parTransId="{00B53EFA-CAB5-4157-831E-991FD4E95C6F}" sibTransId="{0209562E-DB64-468F-A7FC-80DB5864ACDC}"/>
    <dgm:cxn modelId="{88C53F97-D6C7-43F0-9151-34EE5D1EFDA6}" type="presOf" srcId="{493563D2-439E-4304-AF2F-4528B262C49F}" destId="{FDDF7C0B-275E-48E7-8433-138AC0CC3B94}" srcOrd="0" destOrd="0" presId="urn:microsoft.com/office/officeart/2005/8/layout/vList6"/>
    <dgm:cxn modelId="{DAA7DFB5-747F-4EFF-9359-ED40C600E915}" srcId="{56CA6D50-3892-4545-827A-75599A9B97B3}" destId="{13C7EF54-3724-4E62-9D62-A2A4F3D86389}" srcOrd="0" destOrd="0" parTransId="{E90C6682-5E37-464C-A4C8-B295B64F71FD}" sibTransId="{B7F4D61A-CA81-459C-84E7-5BAB03CF6C1F}"/>
    <dgm:cxn modelId="{907835D4-AED7-44D2-A52F-F5C433EF9718}" srcId="{E64ED94D-1DDC-4B0E-8E3D-64ABA76D7DDD}" destId="{BCBF9DF4-17E9-4E10-85A0-8451EE3D3CD5}" srcOrd="0" destOrd="0" parTransId="{6B2BCB30-78EB-4DCA-88FC-F374583B6353}" sibTransId="{5B7A52A5-92E9-4C90-9937-D08A1EC585B0}"/>
    <dgm:cxn modelId="{F8CE936E-A7CF-418A-99E7-FF2F567B01CF}" type="presOf" srcId="{13C7EF54-3724-4E62-9D62-A2A4F3D86389}" destId="{D5525F9A-68F9-41A5-9429-6466EE03DF45}" srcOrd="0" destOrd="0" presId="urn:microsoft.com/office/officeart/2005/8/layout/vList6"/>
    <dgm:cxn modelId="{7BEA02EC-477D-44F4-8575-01F629BEFA64}" srcId="{E82E4F16-23D0-4C4F-B93D-613C823B26F3}" destId="{BBC1C6B5-AF13-4C7C-93ED-35B963FE8CCB}" srcOrd="3" destOrd="0" parTransId="{D16F5278-8DDE-4D9E-B67A-286183C4AA78}" sibTransId="{BED126A8-92B6-4823-998E-20A2FF4EBECD}"/>
    <dgm:cxn modelId="{68F9D0AF-5CB8-4957-8DBE-654835369061}" srcId="{0C09F289-B0E5-4939-91AB-FE28A147D910}" destId="{493563D2-439E-4304-AF2F-4528B262C49F}" srcOrd="0" destOrd="0" parTransId="{9EC03CA0-87BE-4086-B9C9-B5DB73075574}" sibTransId="{CCAA2CE3-61DA-48D8-B3F8-57E3694B68B9}"/>
    <dgm:cxn modelId="{5552A066-F41C-463C-A25D-9BAE0111AD37}" type="presParOf" srcId="{003D314A-2854-44DC-B3D8-BCC78AF75018}" destId="{3F28B587-9A79-41A1-8FB1-0DE1F7DDF748}" srcOrd="0" destOrd="0" presId="urn:microsoft.com/office/officeart/2005/8/layout/vList6"/>
    <dgm:cxn modelId="{3DC98B2B-5ADF-41BF-9EB9-5CD92CB88358}" type="presParOf" srcId="{3F28B587-9A79-41A1-8FB1-0DE1F7DDF748}" destId="{737B7733-0A73-49B4-8205-3ED785D30D52}" srcOrd="0" destOrd="0" presId="urn:microsoft.com/office/officeart/2005/8/layout/vList6"/>
    <dgm:cxn modelId="{E524A9D0-5158-492F-8ED5-3A6F1A732F8F}" type="presParOf" srcId="{3F28B587-9A79-41A1-8FB1-0DE1F7DDF748}" destId="{E1352A68-0BC8-40D8-B0C1-1B5A03CAE6BC}" srcOrd="1" destOrd="0" presId="urn:microsoft.com/office/officeart/2005/8/layout/vList6"/>
    <dgm:cxn modelId="{9762541B-6B73-4C36-84AA-84DF7EE675E0}" type="presParOf" srcId="{003D314A-2854-44DC-B3D8-BCC78AF75018}" destId="{4902D003-B0E3-41D9-A2E5-0FCCB4549E18}" srcOrd="1" destOrd="0" presId="urn:microsoft.com/office/officeart/2005/8/layout/vList6"/>
    <dgm:cxn modelId="{0741CD03-E7C6-4382-BF8A-B07EF5B681E1}" type="presParOf" srcId="{003D314A-2854-44DC-B3D8-BCC78AF75018}" destId="{7D90FBB0-5CF9-4BDA-9142-679823C7A87C}" srcOrd="2" destOrd="0" presId="urn:microsoft.com/office/officeart/2005/8/layout/vList6"/>
    <dgm:cxn modelId="{24AEDFE5-D77D-474F-A1AF-DE0EEFE7314C}" type="presParOf" srcId="{7D90FBB0-5CF9-4BDA-9142-679823C7A87C}" destId="{9909186D-9CD8-41CE-A9EF-B63E57892585}" srcOrd="0" destOrd="0" presId="urn:microsoft.com/office/officeart/2005/8/layout/vList6"/>
    <dgm:cxn modelId="{2CA5E177-0EF8-419A-A829-5C3DB813996E}" type="presParOf" srcId="{7D90FBB0-5CF9-4BDA-9142-679823C7A87C}" destId="{FDDF7C0B-275E-48E7-8433-138AC0CC3B94}" srcOrd="1" destOrd="0" presId="urn:microsoft.com/office/officeart/2005/8/layout/vList6"/>
    <dgm:cxn modelId="{976493DA-A185-48A0-9CEE-687CD373BE1F}" type="presParOf" srcId="{003D314A-2854-44DC-B3D8-BCC78AF75018}" destId="{0A321218-41CE-4D4E-948E-529C2E859B04}" srcOrd="3" destOrd="0" presId="urn:microsoft.com/office/officeart/2005/8/layout/vList6"/>
    <dgm:cxn modelId="{D6774B73-E7A6-4DB7-B9FF-18C6BF6FDEFE}" type="presParOf" srcId="{003D314A-2854-44DC-B3D8-BCC78AF75018}" destId="{9DD47A77-8892-4E70-8D4E-4C827850A3C6}" srcOrd="4" destOrd="0" presId="urn:microsoft.com/office/officeart/2005/8/layout/vList6"/>
    <dgm:cxn modelId="{A33AF653-B579-4C59-8B96-8EB17DECE6AE}" type="presParOf" srcId="{9DD47A77-8892-4E70-8D4E-4C827850A3C6}" destId="{538651C8-2E00-4A31-93A7-1820008F0301}" srcOrd="0" destOrd="0" presId="urn:microsoft.com/office/officeart/2005/8/layout/vList6"/>
    <dgm:cxn modelId="{13BDB672-DBC8-4E68-BFCB-98483E47AC86}" type="presParOf" srcId="{9DD47A77-8892-4E70-8D4E-4C827850A3C6}" destId="{D5525F9A-68F9-41A5-9429-6466EE03DF45}" srcOrd="1" destOrd="0" presId="urn:microsoft.com/office/officeart/2005/8/layout/vList6"/>
    <dgm:cxn modelId="{48122F35-CB55-4623-930B-DED7A9A57953}" type="presParOf" srcId="{003D314A-2854-44DC-B3D8-BCC78AF75018}" destId="{FCB74315-E240-40AB-BA12-AD88D3814409}" srcOrd="5" destOrd="0" presId="urn:microsoft.com/office/officeart/2005/8/layout/vList6"/>
    <dgm:cxn modelId="{2AAECBCC-377B-402B-81DD-0A75A21EAE5D}" type="presParOf" srcId="{003D314A-2854-44DC-B3D8-BCC78AF75018}" destId="{F71A0208-718A-49BD-9BB7-BE93F6804BF5}" srcOrd="6" destOrd="0" presId="urn:microsoft.com/office/officeart/2005/8/layout/vList6"/>
    <dgm:cxn modelId="{B2E620FA-2F9F-436F-9A72-8251F1B6672D}" type="presParOf" srcId="{F71A0208-718A-49BD-9BB7-BE93F6804BF5}" destId="{9BCDF15B-72BB-4DC6-B2C1-62E9EE0B5036}" srcOrd="0" destOrd="0" presId="urn:microsoft.com/office/officeart/2005/8/layout/vList6"/>
    <dgm:cxn modelId="{30C0DC55-3CDC-4DC7-AAD1-8FB3A4873212}" type="presParOf" srcId="{F71A0208-718A-49BD-9BB7-BE93F6804BF5}" destId="{39CBC65D-BD53-45F9-9F40-B226B656D7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973D3-722D-4D11-9AD6-1BF992BBCADC}">
      <dsp:nvSpPr>
        <dsp:cNvPr id="0" name=""/>
        <dsp:cNvSpPr/>
      </dsp:nvSpPr>
      <dsp:spPr>
        <a:xfrm rot="5400000">
          <a:off x="5934144" y="-2375828"/>
          <a:ext cx="1064121" cy="6085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Who provides the healthcare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Doctors, nurses, clinics, agencies</a:t>
          </a:r>
          <a:endParaRPr lang="en-US" sz="2000" kern="1200" dirty="0"/>
        </a:p>
      </dsp:txBody>
      <dsp:txXfrm rot="-5400000">
        <a:off x="3423285" y="186977"/>
        <a:ext cx="6033894" cy="960229"/>
      </dsp:txXfrm>
    </dsp:sp>
    <dsp:sp modelId="{EA17EC8A-D712-4A19-B2B9-7AC1538AE311}">
      <dsp:nvSpPr>
        <dsp:cNvPr id="0" name=""/>
        <dsp:cNvSpPr/>
      </dsp:nvSpPr>
      <dsp:spPr>
        <a:xfrm>
          <a:off x="0" y="2015"/>
          <a:ext cx="3423285" cy="1330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Providers</a:t>
          </a:r>
          <a:endParaRPr lang="en-US" sz="5500" kern="1200" dirty="0"/>
        </a:p>
      </dsp:txBody>
      <dsp:txXfrm>
        <a:off x="64933" y="66948"/>
        <a:ext cx="3293419" cy="1200285"/>
      </dsp:txXfrm>
    </dsp:sp>
    <dsp:sp modelId="{04B30972-B085-4B0E-B5F6-42F97F1CE687}">
      <dsp:nvSpPr>
        <dsp:cNvPr id="0" name=""/>
        <dsp:cNvSpPr/>
      </dsp:nvSpPr>
      <dsp:spPr>
        <a:xfrm rot="5400000">
          <a:off x="5934144" y="-979170"/>
          <a:ext cx="1064121" cy="6085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Where healthcare is delivered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Hospitals, long-term care facilities, treatment centers</a:t>
          </a:r>
          <a:endParaRPr lang="en-US" sz="2000" kern="1200" dirty="0"/>
        </a:p>
      </dsp:txBody>
      <dsp:txXfrm rot="-5400000">
        <a:off x="3423285" y="1583635"/>
        <a:ext cx="6033894" cy="960229"/>
      </dsp:txXfrm>
    </dsp:sp>
    <dsp:sp modelId="{FE608322-A1C4-46A0-96D2-BE1F344555C6}">
      <dsp:nvSpPr>
        <dsp:cNvPr id="0" name=""/>
        <dsp:cNvSpPr/>
      </dsp:nvSpPr>
      <dsp:spPr>
        <a:xfrm>
          <a:off x="0" y="1398674"/>
          <a:ext cx="3423285" cy="1330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Facilities</a:t>
          </a:r>
          <a:endParaRPr lang="en-US" sz="5500" kern="1200" dirty="0"/>
        </a:p>
      </dsp:txBody>
      <dsp:txXfrm>
        <a:off x="64933" y="1463607"/>
        <a:ext cx="3293419" cy="1200285"/>
      </dsp:txXfrm>
    </dsp:sp>
    <dsp:sp modelId="{26350620-ED42-4FDE-BD51-F875EEE70C52}">
      <dsp:nvSpPr>
        <dsp:cNvPr id="0" name=""/>
        <dsp:cNvSpPr/>
      </dsp:nvSpPr>
      <dsp:spPr>
        <a:xfrm rot="5400000">
          <a:off x="5934144" y="417488"/>
          <a:ext cx="1064121" cy="6085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Who pay for healthcare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Insurance companies, government programs, individuals</a:t>
          </a:r>
          <a:endParaRPr lang="en-US" sz="2000" kern="1200" dirty="0"/>
        </a:p>
      </dsp:txBody>
      <dsp:txXfrm rot="-5400000">
        <a:off x="3423285" y="2980293"/>
        <a:ext cx="6033894" cy="960229"/>
      </dsp:txXfrm>
    </dsp:sp>
    <dsp:sp modelId="{D9903A38-8DCF-486C-92F7-CDE4205778DE}">
      <dsp:nvSpPr>
        <dsp:cNvPr id="0" name=""/>
        <dsp:cNvSpPr/>
      </dsp:nvSpPr>
      <dsp:spPr>
        <a:xfrm>
          <a:off x="0" y="2795333"/>
          <a:ext cx="3423285" cy="1330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Payers</a:t>
          </a:r>
          <a:endParaRPr lang="en-US" sz="5500" kern="1200" dirty="0"/>
        </a:p>
      </dsp:txBody>
      <dsp:txXfrm>
        <a:off x="64933" y="2860266"/>
        <a:ext cx="3293419" cy="1200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8/18/2016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8/18/2016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141821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13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68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5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4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0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88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47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16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7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8/18/2016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8/18/2016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Healthcare Settings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Change &amp; Person-Directed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Culture Change</a:t>
            </a:r>
          </a:p>
          <a:p>
            <a:pPr lvl="1"/>
            <a:r>
              <a:rPr lang="en-US" dirty="0" smtClean="0"/>
              <a:t>Choice</a:t>
            </a:r>
          </a:p>
          <a:p>
            <a:pPr lvl="1"/>
            <a:r>
              <a:rPr lang="en-US" dirty="0" smtClean="0"/>
              <a:t>Dignity</a:t>
            </a:r>
          </a:p>
          <a:p>
            <a:pPr lvl="1"/>
            <a:r>
              <a:rPr lang="en-US" dirty="0" smtClean="0"/>
              <a:t>Respect</a:t>
            </a:r>
          </a:p>
          <a:p>
            <a:pPr lvl="1"/>
            <a:r>
              <a:rPr lang="en-US" dirty="0" smtClean="0"/>
              <a:t>Self-determination</a:t>
            </a:r>
          </a:p>
          <a:p>
            <a:pPr lvl="1"/>
            <a:r>
              <a:rPr lang="en-US" dirty="0" smtClean="0"/>
              <a:t>Purposeful living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Pioneer Network</a:t>
            </a:r>
          </a:p>
          <a:p>
            <a:pPr lvl="1"/>
            <a:r>
              <a:rPr lang="en-US" dirty="0" smtClean="0"/>
              <a:t>Advocates for person-directed care (emphasizing individuality)</a:t>
            </a:r>
          </a:p>
          <a:p>
            <a:r>
              <a:rPr lang="en-US" dirty="0" smtClean="0"/>
              <a:t>Eden Alternative</a:t>
            </a:r>
          </a:p>
          <a:p>
            <a:pPr lvl="1"/>
            <a:r>
              <a:rPr lang="en-US" dirty="0" smtClean="0"/>
              <a:t>Focus on improving the lives of elders and their caregivers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://www.edenalt.org/wordpress/wp-content/uploads/2014/04/edena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29" y="4364818"/>
            <a:ext cx="3493399" cy="166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of healthcare</a:t>
            </a:r>
          </a:p>
          <a:p>
            <a:r>
              <a:rPr lang="en-US" dirty="0" smtClean="0"/>
              <a:t>Long-term care facility</a:t>
            </a:r>
          </a:p>
          <a:p>
            <a:r>
              <a:rPr lang="en-US" dirty="0" smtClean="0"/>
              <a:t>Residents who live in LTC facilities</a:t>
            </a:r>
          </a:p>
          <a:p>
            <a:r>
              <a:rPr lang="en-US" dirty="0" smtClean="0"/>
              <a:t>Policies and procedures</a:t>
            </a:r>
          </a:p>
          <a:p>
            <a:r>
              <a:rPr lang="en-US" dirty="0" smtClean="0"/>
              <a:t>Survey process</a:t>
            </a:r>
          </a:p>
          <a:p>
            <a:r>
              <a:rPr lang="en-US" dirty="0" smtClean="0"/>
              <a:t>Medicare and Medicaid</a:t>
            </a:r>
          </a:p>
          <a:p>
            <a:r>
              <a:rPr lang="en-US" dirty="0" smtClean="0"/>
              <a:t>Culture change and person-directed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Discuss </a:t>
            </a:r>
            <a:r>
              <a:rPr lang="en-US" dirty="0" smtClean="0"/>
              <a:t>the structure of the healthcare system and describe ways it’s changing</a:t>
            </a:r>
          </a:p>
          <a:p>
            <a:r>
              <a:rPr lang="en-US" dirty="0" smtClean="0"/>
              <a:t>Describe a typical long-term care facility</a:t>
            </a:r>
          </a:p>
          <a:p>
            <a:r>
              <a:rPr lang="en-US" dirty="0" smtClean="0"/>
              <a:t>Describe residents who live in long-term care facilities</a:t>
            </a:r>
          </a:p>
          <a:p>
            <a:r>
              <a:rPr lang="en-US" dirty="0" smtClean="0"/>
              <a:t>Explain policies and procedures</a:t>
            </a:r>
          </a:p>
          <a:p>
            <a:r>
              <a:rPr lang="en-US" dirty="0" smtClean="0"/>
              <a:t>Describe the long-term care survey process</a:t>
            </a:r>
          </a:p>
          <a:p>
            <a:r>
              <a:rPr lang="en-US" dirty="0" smtClean="0"/>
              <a:t>Explain Medicare and Medicaid</a:t>
            </a:r>
          </a:p>
          <a:p>
            <a:r>
              <a:rPr lang="en-US" dirty="0" smtClean="0"/>
              <a:t>Discuss the terms </a:t>
            </a:r>
            <a:r>
              <a:rPr lang="en-US" i="1" dirty="0" smtClean="0"/>
              <a:t>culture change</a:t>
            </a:r>
            <a:r>
              <a:rPr lang="en-US" dirty="0" smtClean="0"/>
              <a:t> and </a:t>
            </a:r>
            <a:r>
              <a:rPr lang="en-US" i="1" dirty="0" smtClean="0"/>
              <a:t>person-directed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832736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/>
          <p:nvPr/>
        </p:nvSpPr>
        <p:spPr>
          <a:xfrm>
            <a:off x="284671" y="2320504"/>
            <a:ext cx="983411" cy="5089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84671" y="3711095"/>
            <a:ext cx="983411" cy="5089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84670" y="5101686"/>
            <a:ext cx="983411" cy="5089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Healthcare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045535"/>
              </p:ext>
            </p:extLst>
          </p:nvPr>
        </p:nvGraphicFramePr>
        <p:xfrm>
          <a:off x="409787" y="1901825"/>
          <a:ext cx="413633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09749506"/>
              </p:ext>
            </p:extLst>
          </p:nvPr>
        </p:nvGraphicFramePr>
        <p:xfrm>
          <a:off x="4856672" y="1901824"/>
          <a:ext cx="6806242" cy="430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659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00B005-72DB-4E11-B650-038C0A5DD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9700B005-72DB-4E11-B650-038C0A5DD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9700B005-72DB-4E11-B650-038C0A5DD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9700B005-72DB-4E11-B650-038C0A5DD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E2F652-B7BA-486C-B7A4-0838B0DB8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2DE2F652-B7BA-486C-B7A4-0838B0DB8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2DE2F652-B7BA-486C-B7A4-0838B0DB8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2DE2F652-B7BA-486C-B7A4-0838B0DB8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51060F-8557-4087-B70D-B6B83D3CE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1051060F-8557-4087-B70D-B6B83D3CE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1051060F-8557-4087-B70D-B6B83D3CE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1051060F-8557-4087-B70D-B6B83D3CE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28A8CF-64D2-46FB-904D-896580066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E328A8CF-64D2-46FB-904D-896580066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E328A8CF-64D2-46FB-904D-896580066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E328A8CF-64D2-46FB-904D-896580066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Long-Term Care Facility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24-hour skilled nursing care</a:t>
            </a:r>
          </a:p>
          <a:p>
            <a:r>
              <a:rPr lang="en-US" dirty="0" smtClean="0"/>
              <a:t>Personal care for all residents</a:t>
            </a:r>
          </a:p>
          <a:p>
            <a:pPr lvl="1"/>
            <a:r>
              <a:rPr lang="en-US" dirty="0" smtClean="0"/>
              <a:t>Activities of Daily Living (ADLs)</a:t>
            </a:r>
          </a:p>
          <a:p>
            <a:r>
              <a:rPr lang="en-US" dirty="0" smtClean="0"/>
              <a:t>Focused care for residents with special needs</a:t>
            </a:r>
          </a:p>
          <a:p>
            <a:pPr lvl="1"/>
            <a:r>
              <a:rPr lang="en-US" dirty="0" smtClean="0"/>
              <a:t>IV therapy, wound care, management of chronic diseases, etc.</a:t>
            </a:r>
          </a:p>
          <a:p>
            <a:r>
              <a:rPr lang="en-US" dirty="0" smtClean="0"/>
              <a:t>Most conditions are chronic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1026" name="Picture 2" descr="http://cdn.grid.fotosearch.com/CSP/CSP641/k3125833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4"/>
          <a:stretch/>
        </p:blipFill>
        <p:spPr bwMode="auto">
          <a:xfrm>
            <a:off x="1341120" y="1901952"/>
            <a:ext cx="4748086" cy="31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a few residents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708734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2579299" y="5495026"/>
            <a:ext cx="2493034" cy="52621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7139781" y="5492155"/>
            <a:ext cx="2493034" cy="52621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63970" y="5572667"/>
            <a:ext cx="191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Long-term care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3091" y="5569787"/>
            <a:ext cx="191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Short-term care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21766" y="2139351"/>
            <a:ext cx="2096219" cy="1388853"/>
          </a:xfrm>
          <a:prstGeom prst="roundRect">
            <a:avLst/>
          </a:prstGeom>
          <a:noFill/>
          <a:ln w="1016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07766" y="2139350"/>
            <a:ext cx="2096219" cy="1388853"/>
          </a:xfrm>
          <a:prstGeom prst="roundRect">
            <a:avLst/>
          </a:prstGeom>
          <a:noFill/>
          <a:ln w="1016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93766" y="2139350"/>
            <a:ext cx="2096219" cy="1388853"/>
          </a:xfrm>
          <a:prstGeom prst="roundRect">
            <a:avLst/>
          </a:prstGeom>
          <a:noFill/>
          <a:ln w="1016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522164" y="2139349"/>
            <a:ext cx="2096219" cy="1388853"/>
          </a:xfrm>
          <a:prstGeom prst="roundRect">
            <a:avLst/>
          </a:prstGeom>
          <a:noFill/>
          <a:ln w="1016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3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and Procedures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9897532"/>
              </p:ext>
            </p:extLst>
          </p:nvPr>
        </p:nvGraphicFramePr>
        <p:xfrm>
          <a:off x="1341438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6659563" y="2535237"/>
            <a:ext cx="1910552" cy="1432914"/>
          </a:xfrm>
          <a:prstGeom prst="rect">
            <a:avLst/>
          </a:prstGeom>
        </p:spPr>
      </p:pic>
      <p:pic>
        <p:nvPicPr>
          <p:cNvPr id="1026" name="Picture 2" descr="http://ef67fc04ce9b132c2b32-8aedd782b7d22cfe0d1146da69a52436.r14.cf1.rackcdn.com/health-research-bill-would-alter-hipaa-showcase_image-5-a-82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304581"/>
            <a:ext cx="2324760" cy="140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quotesgram.com/small/37/52/616318335-Dependabili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044" y="2535237"/>
            <a:ext cx="2271203" cy="14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ursetogether.com/sites/default/files/nurse_articles/body/end-of-shift-nursing-report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487" y="4311365"/>
            <a:ext cx="1865761" cy="139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5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68DEE0-9017-4754-B394-2327A84D0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968DEE0-9017-4754-B394-2327A84D0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968DEE0-9017-4754-B394-2327A84D0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885AD9-C8CC-4B83-A07C-B23840978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2885AD9-C8CC-4B83-A07C-B23840978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E2885AD9-C8CC-4B83-A07C-B23840978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5C2368-F0CB-462B-AA0D-C27B4C89E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A5C2368-F0CB-462B-AA0D-C27B4C89E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A5C2368-F0CB-462B-AA0D-C27B4C89E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2D7EB1-379E-4CBD-948F-CD3F47395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62D7EB1-379E-4CBD-948F-CD3F47395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62D7EB1-379E-4CBD-948F-CD3F47395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Care Survey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682231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25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7733-0A73-49B4-8205-3ED785D30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37B7733-0A73-49B4-8205-3ED785D30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352A68-0BC8-40D8-B0C1-1B5A03CAE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1352A68-0BC8-40D8-B0C1-1B5A03CAE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09186D-9CD8-41CE-A9EF-B63E5789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909186D-9CD8-41CE-A9EF-B63E57892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DF7C0B-275E-48E7-8433-138AC0CC3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DDF7C0B-275E-48E7-8433-138AC0CC3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8651C8-2E00-4A31-93A7-1820008F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38651C8-2E00-4A31-93A7-1820008F0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525F9A-68F9-41A5-9429-6466EE03D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D5525F9A-68F9-41A5-9429-6466EE03D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CDF15B-72BB-4DC6-B2C1-62E9EE0B5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9BCDF15B-72BB-4DC6-B2C1-62E9EE0B5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CBC65D-BD53-45F9-9F40-B226B656D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39CBC65D-BD53-45F9-9F40-B226B656D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&amp; Medicaid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75606" y="1972636"/>
            <a:ext cx="8839223" cy="40532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4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449</TotalTime>
  <Words>372</Words>
  <Application>Microsoft Office PowerPoint</Application>
  <PresentationFormat>Widescreen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Banded Design Teal 16x9</vt:lpstr>
      <vt:lpstr>Understanding  Healthcare Settings</vt:lpstr>
      <vt:lpstr>Learning Objectives</vt:lpstr>
      <vt:lpstr>Healthcare Structure</vt:lpstr>
      <vt:lpstr>Changing Healthcare</vt:lpstr>
      <vt:lpstr>Typical Long-Term Care Facility</vt:lpstr>
      <vt:lpstr>Meet a few residents</vt:lpstr>
      <vt:lpstr>Policies and Procedures</vt:lpstr>
      <vt:lpstr>Long-Term Care Survey</vt:lpstr>
      <vt:lpstr>Medicare &amp; Medicaid</vt:lpstr>
      <vt:lpstr>Culture Change &amp; Person-Directed Care</vt:lpstr>
      <vt:lpstr>Review</vt:lpstr>
    </vt:vector>
  </TitlesOfParts>
  <Company>STI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 Healthcare Settings</dc:title>
  <dc:creator>Pottratz, Jennifer J</dc:creator>
  <cp:keywords/>
  <cp:lastModifiedBy>Pottratz, Jennifer J</cp:lastModifiedBy>
  <cp:revision>26</cp:revision>
  <cp:lastPrinted>2016-07-12T15:27:31Z</cp:lastPrinted>
  <dcterms:created xsi:type="dcterms:W3CDTF">2016-07-11T13:33:42Z</dcterms:created>
  <dcterms:modified xsi:type="dcterms:W3CDTF">2016-08-18T13:52:18Z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