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91" y="29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33E58-F85A-4372-B7E8-845A1B94BF0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62F114-79D1-4781-919E-468352C6E6C0}">
      <dgm:prSet phldrT="[Text]"/>
      <dgm:spPr/>
      <dgm:t>
        <a:bodyPr/>
        <a:lstStyle/>
        <a:p>
          <a:r>
            <a:rPr lang="en-US" dirty="0" smtClean="0"/>
            <a:t>Assess the situation</a:t>
          </a:r>
          <a:endParaRPr lang="en-US" dirty="0"/>
        </a:p>
      </dgm:t>
    </dgm:pt>
    <dgm:pt modelId="{A1B8A4B2-73E8-4029-945D-3674DD9F73AB}" type="parTrans" cxnId="{08BD9E2C-697A-4A89-BAFB-63CC51809F9A}">
      <dgm:prSet/>
      <dgm:spPr/>
      <dgm:t>
        <a:bodyPr/>
        <a:lstStyle/>
        <a:p>
          <a:endParaRPr lang="en-US"/>
        </a:p>
      </dgm:t>
    </dgm:pt>
    <dgm:pt modelId="{EC93BF71-085D-448A-B446-9A7AB10FEC6F}" type="sibTrans" cxnId="{08BD9E2C-697A-4A89-BAFB-63CC51809F9A}">
      <dgm:prSet/>
      <dgm:spPr/>
      <dgm:t>
        <a:bodyPr/>
        <a:lstStyle/>
        <a:p>
          <a:endParaRPr lang="en-US"/>
        </a:p>
      </dgm:t>
    </dgm:pt>
    <dgm:pt modelId="{E8C31061-14E8-4AD7-B1AD-C3AC797EC6F7}">
      <dgm:prSet phldrT="[Text]"/>
      <dgm:spPr/>
      <dgm:t>
        <a:bodyPr/>
        <a:lstStyle/>
        <a:p>
          <a:r>
            <a:rPr lang="en-US" dirty="0" smtClean="0"/>
            <a:t>Assess the victim</a:t>
          </a:r>
          <a:endParaRPr lang="en-US" dirty="0"/>
        </a:p>
      </dgm:t>
    </dgm:pt>
    <dgm:pt modelId="{CA9417B5-8F49-4EB1-A882-A4095D81B9A5}" type="parTrans" cxnId="{04F3884A-56E3-4526-911C-B15E9540A1D8}">
      <dgm:prSet/>
      <dgm:spPr/>
      <dgm:t>
        <a:bodyPr/>
        <a:lstStyle/>
        <a:p>
          <a:endParaRPr lang="en-US"/>
        </a:p>
      </dgm:t>
    </dgm:pt>
    <dgm:pt modelId="{DFF48C1F-DA6D-4D8B-8ADC-377318880B90}" type="sibTrans" cxnId="{04F3884A-56E3-4526-911C-B15E9540A1D8}">
      <dgm:prSet/>
      <dgm:spPr/>
      <dgm:t>
        <a:bodyPr/>
        <a:lstStyle/>
        <a:p>
          <a:endParaRPr lang="en-US"/>
        </a:p>
      </dgm:t>
    </dgm:pt>
    <dgm:pt modelId="{0FABCF73-1C28-4903-AACB-A442E8A79509}">
      <dgm:prSet phldrT="[Text]"/>
      <dgm:spPr/>
      <dgm:t>
        <a:bodyPr/>
        <a:lstStyle/>
        <a:p>
          <a:r>
            <a:rPr lang="en-US" dirty="0" smtClean="0"/>
            <a:t>Call for help</a:t>
          </a:r>
          <a:endParaRPr lang="en-US" dirty="0"/>
        </a:p>
      </dgm:t>
    </dgm:pt>
    <dgm:pt modelId="{75A4C7E8-3C4A-48CF-9F9A-3768C9906B62}" type="parTrans" cxnId="{712D4A74-C0E8-4D68-9425-3014AF97A502}">
      <dgm:prSet/>
      <dgm:spPr/>
      <dgm:t>
        <a:bodyPr/>
        <a:lstStyle/>
        <a:p>
          <a:endParaRPr lang="en-US"/>
        </a:p>
      </dgm:t>
    </dgm:pt>
    <dgm:pt modelId="{88AB134B-60D8-4F0E-BF4A-2609A5D20062}" type="sibTrans" cxnId="{712D4A74-C0E8-4D68-9425-3014AF97A502}">
      <dgm:prSet/>
      <dgm:spPr/>
      <dgm:t>
        <a:bodyPr/>
        <a:lstStyle/>
        <a:p>
          <a:endParaRPr lang="en-US"/>
        </a:p>
      </dgm:t>
    </dgm:pt>
    <dgm:pt modelId="{9FC53A79-6B2C-4FCC-8FF0-346FCCF14632}">
      <dgm:prSet phldrT="[Text]"/>
      <dgm:spPr/>
      <dgm:t>
        <a:bodyPr/>
        <a:lstStyle/>
        <a:p>
          <a:r>
            <a:rPr lang="en-US" dirty="0" smtClean="0"/>
            <a:t>Remain calm</a:t>
          </a:r>
          <a:endParaRPr lang="en-US" dirty="0"/>
        </a:p>
      </dgm:t>
    </dgm:pt>
    <dgm:pt modelId="{F6845AA0-0C2D-41AE-AC2E-E6E188853615}" type="parTrans" cxnId="{FBB0CE27-290F-4926-956E-067820B84BAA}">
      <dgm:prSet/>
      <dgm:spPr/>
      <dgm:t>
        <a:bodyPr/>
        <a:lstStyle/>
        <a:p>
          <a:endParaRPr lang="en-US"/>
        </a:p>
      </dgm:t>
    </dgm:pt>
    <dgm:pt modelId="{063A62CF-4085-43DD-A760-49BDD6DE8054}" type="sibTrans" cxnId="{FBB0CE27-290F-4926-956E-067820B84BAA}">
      <dgm:prSet/>
      <dgm:spPr/>
      <dgm:t>
        <a:bodyPr/>
        <a:lstStyle/>
        <a:p>
          <a:endParaRPr lang="en-US"/>
        </a:p>
      </dgm:t>
    </dgm:pt>
    <dgm:pt modelId="{6777ED0B-5F76-4A56-8E05-9CB94208095C}">
      <dgm:prSet phldrT="[Text]"/>
      <dgm:spPr/>
      <dgm:t>
        <a:bodyPr/>
        <a:lstStyle/>
        <a:p>
          <a:r>
            <a:rPr lang="en-US" dirty="0" smtClean="0"/>
            <a:t>Document</a:t>
          </a:r>
          <a:endParaRPr lang="en-US" dirty="0"/>
        </a:p>
      </dgm:t>
    </dgm:pt>
    <dgm:pt modelId="{1CDAFDDE-A991-4C04-AB81-3F5A7A30B29E}" type="parTrans" cxnId="{B58361C4-9AC0-438B-9BB2-730ED329B372}">
      <dgm:prSet/>
      <dgm:spPr/>
      <dgm:t>
        <a:bodyPr/>
        <a:lstStyle/>
        <a:p>
          <a:endParaRPr lang="en-US"/>
        </a:p>
      </dgm:t>
    </dgm:pt>
    <dgm:pt modelId="{5AFB512A-D8A8-4E13-A44E-147F0EE257A7}" type="sibTrans" cxnId="{B58361C4-9AC0-438B-9BB2-730ED329B372}">
      <dgm:prSet/>
      <dgm:spPr/>
      <dgm:t>
        <a:bodyPr/>
        <a:lstStyle/>
        <a:p>
          <a:endParaRPr lang="en-US"/>
        </a:p>
      </dgm:t>
    </dgm:pt>
    <dgm:pt modelId="{24FE50B1-96A5-4D5A-8B81-35BA27E9073C}" type="pres">
      <dgm:prSet presAssocID="{64533E58-F85A-4372-B7E8-845A1B94BF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560E3E-441F-4F24-9521-C858D579B4F8}" type="pres">
      <dgm:prSet presAssocID="{9F62F114-79D1-4781-919E-468352C6E6C0}" presName="parentLin" presStyleCnt="0"/>
      <dgm:spPr/>
    </dgm:pt>
    <dgm:pt modelId="{F5D2FC54-031F-400F-A7CB-B4F5FA827C96}" type="pres">
      <dgm:prSet presAssocID="{9F62F114-79D1-4781-919E-468352C6E6C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370469D-6255-4DCA-84F1-E4665BE8EB14}" type="pres">
      <dgm:prSet presAssocID="{9F62F114-79D1-4781-919E-468352C6E6C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0A7BF-E56C-4C62-B1C7-6407FE44392F}" type="pres">
      <dgm:prSet presAssocID="{9F62F114-79D1-4781-919E-468352C6E6C0}" presName="negativeSpace" presStyleCnt="0"/>
      <dgm:spPr/>
    </dgm:pt>
    <dgm:pt modelId="{53D42617-4957-4D9B-8FC4-B89D9EFDD2E7}" type="pres">
      <dgm:prSet presAssocID="{9F62F114-79D1-4781-919E-468352C6E6C0}" presName="childText" presStyleLbl="conFgAcc1" presStyleIdx="0" presStyleCnt="5">
        <dgm:presLayoutVars>
          <dgm:bulletEnabled val="1"/>
        </dgm:presLayoutVars>
      </dgm:prSet>
      <dgm:spPr/>
    </dgm:pt>
    <dgm:pt modelId="{EA3C3C32-6518-43B7-A33A-F2B0FD006827}" type="pres">
      <dgm:prSet presAssocID="{EC93BF71-085D-448A-B446-9A7AB10FEC6F}" presName="spaceBetweenRectangles" presStyleCnt="0"/>
      <dgm:spPr/>
    </dgm:pt>
    <dgm:pt modelId="{749DD347-69D0-4B01-9871-14028F0943CF}" type="pres">
      <dgm:prSet presAssocID="{E8C31061-14E8-4AD7-B1AD-C3AC797EC6F7}" presName="parentLin" presStyleCnt="0"/>
      <dgm:spPr/>
    </dgm:pt>
    <dgm:pt modelId="{9AC40F7C-503D-45BA-A9DD-C62C7F94149D}" type="pres">
      <dgm:prSet presAssocID="{E8C31061-14E8-4AD7-B1AD-C3AC797EC6F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D372987-A3A5-4C1B-9F17-97FF1FBF3C59}" type="pres">
      <dgm:prSet presAssocID="{E8C31061-14E8-4AD7-B1AD-C3AC797EC6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FB36F-B220-48C6-9FDF-94E6FF3CCF57}" type="pres">
      <dgm:prSet presAssocID="{E8C31061-14E8-4AD7-B1AD-C3AC797EC6F7}" presName="negativeSpace" presStyleCnt="0"/>
      <dgm:spPr/>
    </dgm:pt>
    <dgm:pt modelId="{AC155C14-8BBE-432E-9FBE-2EC75D92FCBC}" type="pres">
      <dgm:prSet presAssocID="{E8C31061-14E8-4AD7-B1AD-C3AC797EC6F7}" presName="childText" presStyleLbl="conFgAcc1" presStyleIdx="1" presStyleCnt="5">
        <dgm:presLayoutVars>
          <dgm:bulletEnabled val="1"/>
        </dgm:presLayoutVars>
      </dgm:prSet>
      <dgm:spPr/>
    </dgm:pt>
    <dgm:pt modelId="{765CB2E8-F3AD-4EF1-910F-E744272ABADE}" type="pres">
      <dgm:prSet presAssocID="{DFF48C1F-DA6D-4D8B-8ADC-377318880B90}" presName="spaceBetweenRectangles" presStyleCnt="0"/>
      <dgm:spPr/>
    </dgm:pt>
    <dgm:pt modelId="{F76394DC-8D08-4A2E-BB6E-3127C8E401E0}" type="pres">
      <dgm:prSet presAssocID="{0FABCF73-1C28-4903-AACB-A442E8A79509}" presName="parentLin" presStyleCnt="0"/>
      <dgm:spPr/>
    </dgm:pt>
    <dgm:pt modelId="{9F2C1A65-7788-46BA-A24D-013C74B49818}" type="pres">
      <dgm:prSet presAssocID="{0FABCF73-1C28-4903-AACB-A442E8A79509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8DB8824-A5D9-4DE1-9B45-F88213F1EE2C}" type="pres">
      <dgm:prSet presAssocID="{0FABCF73-1C28-4903-AACB-A442E8A7950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8FE16-233C-4DAC-8B15-8DD68B90277A}" type="pres">
      <dgm:prSet presAssocID="{0FABCF73-1C28-4903-AACB-A442E8A79509}" presName="negativeSpace" presStyleCnt="0"/>
      <dgm:spPr/>
    </dgm:pt>
    <dgm:pt modelId="{86408DCB-DC36-4D14-AB01-5CC2D1479BA4}" type="pres">
      <dgm:prSet presAssocID="{0FABCF73-1C28-4903-AACB-A442E8A79509}" presName="childText" presStyleLbl="conFgAcc1" presStyleIdx="2" presStyleCnt="5">
        <dgm:presLayoutVars>
          <dgm:bulletEnabled val="1"/>
        </dgm:presLayoutVars>
      </dgm:prSet>
      <dgm:spPr/>
    </dgm:pt>
    <dgm:pt modelId="{D49FCB43-EFF7-4528-A1FD-E3E4AE784C6B}" type="pres">
      <dgm:prSet presAssocID="{88AB134B-60D8-4F0E-BF4A-2609A5D20062}" presName="spaceBetweenRectangles" presStyleCnt="0"/>
      <dgm:spPr/>
    </dgm:pt>
    <dgm:pt modelId="{28C9C5A4-11BB-4B01-A0DE-A0B10E2252FA}" type="pres">
      <dgm:prSet presAssocID="{9FC53A79-6B2C-4FCC-8FF0-346FCCF14632}" presName="parentLin" presStyleCnt="0"/>
      <dgm:spPr/>
    </dgm:pt>
    <dgm:pt modelId="{B86758F7-8C50-4E47-A67C-1025B27C698B}" type="pres">
      <dgm:prSet presAssocID="{9FC53A79-6B2C-4FCC-8FF0-346FCCF1463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21C4B88A-3114-47A6-B876-BD402BEAB113}" type="pres">
      <dgm:prSet presAssocID="{9FC53A79-6B2C-4FCC-8FF0-346FCCF1463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0F565-50F8-48DB-8F1F-6B44D75BD672}" type="pres">
      <dgm:prSet presAssocID="{9FC53A79-6B2C-4FCC-8FF0-346FCCF14632}" presName="negativeSpace" presStyleCnt="0"/>
      <dgm:spPr/>
    </dgm:pt>
    <dgm:pt modelId="{22E5A35A-E1DA-4EC1-91CB-737E53612317}" type="pres">
      <dgm:prSet presAssocID="{9FC53A79-6B2C-4FCC-8FF0-346FCCF14632}" presName="childText" presStyleLbl="conFgAcc1" presStyleIdx="3" presStyleCnt="5">
        <dgm:presLayoutVars>
          <dgm:bulletEnabled val="1"/>
        </dgm:presLayoutVars>
      </dgm:prSet>
      <dgm:spPr/>
    </dgm:pt>
    <dgm:pt modelId="{DDC5A682-E91B-4722-A7D8-DA27AB2CFD24}" type="pres">
      <dgm:prSet presAssocID="{063A62CF-4085-43DD-A760-49BDD6DE8054}" presName="spaceBetweenRectangles" presStyleCnt="0"/>
      <dgm:spPr/>
    </dgm:pt>
    <dgm:pt modelId="{F90C811B-4CBF-4D11-A988-A0ADA4F8585C}" type="pres">
      <dgm:prSet presAssocID="{6777ED0B-5F76-4A56-8E05-9CB94208095C}" presName="parentLin" presStyleCnt="0"/>
      <dgm:spPr/>
    </dgm:pt>
    <dgm:pt modelId="{707B2DBF-B319-45C7-B242-34126088B43A}" type="pres">
      <dgm:prSet presAssocID="{6777ED0B-5F76-4A56-8E05-9CB94208095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19F429CE-8092-48FB-8139-1F7524D15AE7}" type="pres">
      <dgm:prSet presAssocID="{6777ED0B-5F76-4A56-8E05-9CB94208095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19C55-4A5F-4F45-A0C8-28EA521E43C6}" type="pres">
      <dgm:prSet presAssocID="{6777ED0B-5F76-4A56-8E05-9CB94208095C}" presName="negativeSpace" presStyleCnt="0"/>
      <dgm:spPr/>
    </dgm:pt>
    <dgm:pt modelId="{C6B39954-F030-4555-9565-209761716121}" type="pres">
      <dgm:prSet presAssocID="{6777ED0B-5F76-4A56-8E05-9CB94208095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B5263AA-9371-4FE1-AFE2-BF2B0B06D2F3}" type="presOf" srcId="{9F62F114-79D1-4781-919E-468352C6E6C0}" destId="{F5D2FC54-031F-400F-A7CB-B4F5FA827C96}" srcOrd="0" destOrd="0" presId="urn:microsoft.com/office/officeart/2005/8/layout/list1"/>
    <dgm:cxn modelId="{DE34B78E-F7C9-4F9F-9850-4B6A6E0DBBC8}" type="presOf" srcId="{6777ED0B-5F76-4A56-8E05-9CB94208095C}" destId="{19F429CE-8092-48FB-8139-1F7524D15AE7}" srcOrd="1" destOrd="0" presId="urn:microsoft.com/office/officeart/2005/8/layout/list1"/>
    <dgm:cxn modelId="{A00B35DD-42D5-4C7B-84B5-EDFF3318B3BC}" type="presOf" srcId="{9F62F114-79D1-4781-919E-468352C6E6C0}" destId="{2370469D-6255-4DCA-84F1-E4665BE8EB14}" srcOrd="1" destOrd="0" presId="urn:microsoft.com/office/officeart/2005/8/layout/list1"/>
    <dgm:cxn modelId="{35DF0FB8-17E2-4415-B133-8700D823A96E}" type="presOf" srcId="{9FC53A79-6B2C-4FCC-8FF0-346FCCF14632}" destId="{21C4B88A-3114-47A6-B876-BD402BEAB113}" srcOrd="1" destOrd="0" presId="urn:microsoft.com/office/officeart/2005/8/layout/list1"/>
    <dgm:cxn modelId="{6CBCA181-332B-4F22-9283-5B9C26C88D16}" type="presOf" srcId="{64533E58-F85A-4372-B7E8-845A1B94BF05}" destId="{24FE50B1-96A5-4D5A-8B81-35BA27E9073C}" srcOrd="0" destOrd="0" presId="urn:microsoft.com/office/officeart/2005/8/layout/list1"/>
    <dgm:cxn modelId="{2A2A40C3-DC06-4DD3-9F27-9A0809D9185B}" type="presOf" srcId="{E8C31061-14E8-4AD7-B1AD-C3AC797EC6F7}" destId="{9AC40F7C-503D-45BA-A9DD-C62C7F94149D}" srcOrd="0" destOrd="0" presId="urn:microsoft.com/office/officeart/2005/8/layout/list1"/>
    <dgm:cxn modelId="{17215C32-370A-4A4C-9DF2-8AA63311893E}" type="presOf" srcId="{0FABCF73-1C28-4903-AACB-A442E8A79509}" destId="{58DB8824-A5D9-4DE1-9B45-F88213F1EE2C}" srcOrd="1" destOrd="0" presId="urn:microsoft.com/office/officeart/2005/8/layout/list1"/>
    <dgm:cxn modelId="{92B26B03-8AAB-480B-85D6-BB11D4903292}" type="presOf" srcId="{E8C31061-14E8-4AD7-B1AD-C3AC797EC6F7}" destId="{1D372987-A3A5-4C1B-9F17-97FF1FBF3C59}" srcOrd="1" destOrd="0" presId="urn:microsoft.com/office/officeart/2005/8/layout/list1"/>
    <dgm:cxn modelId="{712D4A74-C0E8-4D68-9425-3014AF97A502}" srcId="{64533E58-F85A-4372-B7E8-845A1B94BF05}" destId="{0FABCF73-1C28-4903-AACB-A442E8A79509}" srcOrd="2" destOrd="0" parTransId="{75A4C7E8-3C4A-48CF-9F9A-3768C9906B62}" sibTransId="{88AB134B-60D8-4F0E-BF4A-2609A5D20062}"/>
    <dgm:cxn modelId="{FBB0CE27-290F-4926-956E-067820B84BAA}" srcId="{64533E58-F85A-4372-B7E8-845A1B94BF05}" destId="{9FC53A79-6B2C-4FCC-8FF0-346FCCF14632}" srcOrd="3" destOrd="0" parTransId="{F6845AA0-0C2D-41AE-AC2E-E6E188853615}" sibTransId="{063A62CF-4085-43DD-A760-49BDD6DE8054}"/>
    <dgm:cxn modelId="{77E2E329-9384-48C0-8F45-83A8BA3EC60D}" type="presOf" srcId="{9FC53A79-6B2C-4FCC-8FF0-346FCCF14632}" destId="{B86758F7-8C50-4E47-A67C-1025B27C698B}" srcOrd="0" destOrd="0" presId="urn:microsoft.com/office/officeart/2005/8/layout/list1"/>
    <dgm:cxn modelId="{08BD9E2C-697A-4A89-BAFB-63CC51809F9A}" srcId="{64533E58-F85A-4372-B7E8-845A1B94BF05}" destId="{9F62F114-79D1-4781-919E-468352C6E6C0}" srcOrd="0" destOrd="0" parTransId="{A1B8A4B2-73E8-4029-945D-3674DD9F73AB}" sibTransId="{EC93BF71-085D-448A-B446-9A7AB10FEC6F}"/>
    <dgm:cxn modelId="{55FBA587-1793-4B68-92A9-2500CD956B2E}" type="presOf" srcId="{0FABCF73-1C28-4903-AACB-A442E8A79509}" destId="{9F2C1A65-7788-46BA-A24D-013C74B49818}" srcOrd="0" destOrd="0" presId="urn:microsoft.com/office/officeart/2005/8/layout/list1"/>
    <dgm:cxn modelId="{5B2DE047-4AD7-480A-833A-215FDC1B734D}" type="presOf" srcId="{6777ED0B-5F76-4A56-8E05-9CB94208095C}" destId="{707B2DBF-B319-45C7-B242-34126088B43A}" srcOrd="0" destOrd="0" presId="urn:microsoft.com/office/officeart/2005/8/layout/list1"/>
    <dgm:cxn modelId="{B58361C4-9AC0-438B-9BB2-730ED329B372}" srcId="{64533E58-F85A-4372-B7E8-845A1B94BF05}" destId="{6777ED0B-5F76-4A56-8E05-9CB94208095C}" srcOrd="4" destOrd="0" parTransId="{1CDAFDDE-A991-4C04-AB81-3F5A7A30B29E}" sibTransId="{5AFB512A-D8A8-4E13-A44E-147F0EE257A7}"/>
    <dgm:cxn modelId="{04F3884A-56E3-4526-911C-B15E9540A1D8}" srcId="{64533E58-F85A-4372-B7E8-845A1B94BF05}" destId="{E8C31061-14E8-4AD7-B1AD-C3AC797EC6F7}" srcOrd="1" destOrd="0" parTransId="{CA9417B5-8F49-4EB1-A882-A4095D81B9A5}" sibTransId="{DFF48C1F-DA6D-4D8B-8ADC-377318880B90}"/>
    <dgm:cxn modelId="{27293F72-2934-4CC1-9232-37376BBC084B}" type="presParOf" srcId="{24FE50B1-96A5-4D5A-8B81-35BA27E9073C}" destId="{09560E3E-441F-4F24-9521-C858D579B4F8}" srcOrd="0" destOrd="0" presId="urn:microsoft.com/office/officeart/2005/8/layout/list1"/>
    <dgm:cxn modelId="{EBB1302F-0E1A-4A07-A510-16EAE2738C85}" type="presParOf" srcId="{09560E3E-441F-4F24-9521-C858D579B4F8}" destId="{F5D2FC54-031F-400F-A7CB-B4F5FA827C96}" srcOrd="0" destOrd="0" presId="urn:microsoft.com/office/officeart/2005/8/layout/list1"/>
    <dgm:cxn modelId="{0E3D6EE4-9616-4276-8185-8197456AA73F}" type="presParOf" srcId="{09560E3E-441F-4F24-9521-C858D579B4F8}" destId="{2370469D-6255-4DCA-84F1-E4665BE8EB14}" srcOrd="1" destOrd="0" presId="urn:microsoft.com/office/officeart/2005/8/layout/list1"/>
    <dgm:cxn modelId="{45264CC7-C840-4CFC-BDCB-4D6EFFAF0B84}" type="presParOf" srcId="{24FE50B1-96A5-4D5A-8B81-35BA27E9073C}" destId="{8540A7BF-E56C-4C62-B1C7-6407FE44392F}" srcOrd="1" destOrd="0" presId="urn:microsoft.com/office/officeart/2005/8/layout/list1"/>
    <dgm:cxn modelId="{C78C5EBD-4750-4800-8643-BC37B3CE116A}" type="presParOf" srcId="{24FE50B1-96A5-4D5A-8B81-35BA27E9073C}" destId="{53D42617-4957-4D9B-8FC4-B89D9EFDD2E7}" srcOrd="2" destOrd="0" presId="urn:microsoft.com/office/officeart/2005/8/layout/list1"/>
    <dgm:cxn modelId="{B98709D1-117E-4BC3-A77A-51925249AEE4}" type="presParOf" srcId="{24FE50B1-96A5-4D5A-8B81-35BA27E9073C}" destId="{EA3C3C32-6518-43B7-A33A-F2B0FD006827}" srcOrd="3" destOrd="0" presId="urn:microsoft.com/office/officeart/2005/8/layout/list1"/>
    <dgm:cxn modelId="{66DE8BC9-56C2-449D-9F53-F8F63183E2E2}" type="presParOf" srcId="{24FE50B1-96A5-4D5A-8B81-35BA27E9073C}" destId="{749DD347-69D0-4B01-9871-14028F0943CF}" srcOrd="4" destOrd="0" presId="urn:microsoft.com/office/officeart/2005/8/layout/list1"/>
    <dgm:cxn modelId="{9121098A-B78D-4058-9CEB-FCB7F4E91F95}" type="presParOf" srcId="{749DD347-69D0-4B01-9871-14028F0943CF}" destId="{9AC40F7C-503D-45BA-A9DD-C62C7F94149D}" srcOrd="0" destOrd="0" presId="urn:microsoft.com/office/officeart/2005/8/layout/list1"/>
    <dgm:cxn modelId="{F9458551-7796-47CF-A063-A6A59DFE0BAF}" type="presParOf" srcId="{749DD347-69D0-4B01-9871-14028F0943CF}" destId="{1D372987-A3A5-4C1B-9F17-97FF1FBF3C59}" srcOrd="1" destOrd="0" presId="urn:microsoft.com/office/officeart/2005/8/layout/list1"/>
    <dgm:cxn modelId="{9DBD1EFB-C3E9-4DCB-B9C5-1E63B324373C}" type="presParOf" srcId="{24FE50B1-96A5-4D5A-8B81-35BA27E9073C}" destId="{BCBFB36F-B220-48C6-9FDF-94E6FF3CCF57}" srcOrd="5" destOrd="0" presId="urn:microsoft.com/office/officeart/2005/8/layout/list1"/>
    <dgm:cxn modelId="{49E01D13-BB9C-4747-8F81-891267699ADD}" type="presParOf" srcId="{24FE50B1-96A5-4D5A-8B81-35BA27E9073C}" destId="{AC155C14-8BBE-432E-9FBE-2EC75D92FCBC}" srcOrd="6" destOrd="0" presId="urn:microsoft.com/office/officeart/2005/8/layout/list1"/>
    <dgm:cxn modelId="{9A140F34-03C4-4E29-9496-309318A8FF67}" type="presParOf" srcId="{24FE50B1-96A5-4D5A-8B81-35BA27E9073C}" destId="{765CB2E8-F3AD-4EF1-910F-E744272ABADE}" srcOrd="7" destOrd="0" presId="urn:microsoft.com/office/officeart/2005/8/layout/list1"/>
    <dgm:cxn modelId="{5204BD51-2E41-4268-B67F-873259F05E77}" type="presParOf" srcId="{24FE50B1-96A5-4D5A-8B81-35BA27E9073C}" destId="{F76394DC-8D08-4A2E-BB6E-3127C8E401E0}" srcOrd="8" destOrd="0" presId="urn:microsoft.com/office/officeart/2005/8/layout/list1"/>
    <dgm:cxn modelId="{5552FF9A-95A6-43ED-940D-4F032EFB68F3}" type="presParOf" srcId="{F76394DC-8D08-4A2E-BB6E-3127C8E401E0}" destId="{9F2C1A65-7788-46BA-A24D-013C74B49818}" srcOrd="0" destOrd="0" presId="urn:microsoft.com/office/officeart/2005/8/layout/list1"/>
    <dgm:cxn modelId="{78258131-C1F1-4B9A-9DE5-5C31078F402A}" type="presParOf" srcId="{F76394DC-8D08-4A2E-BB6E-3127C8E401E0}" destId="{58DB8824-A5D9-4DE1-9B45-F88213F1EE2C}" srcOrd="1" destOrd="0" presId="urn:microsoft.com/office/officeart/2005/8/layout/list1"/>
    <dgm:cxn modelId="{B4F48165-A7C7-4469-A082-3C49B251BF58}" type="presParOf" srcId="{24FE50B1-96A5-4D5A-8B81-35BA27E9073C}" destId="{3B18FE16-233C-4DAC-8B15-8DD68B90277A}" srcOrd="9" destOrd="0" presId="urn:microsoft.com/office/officeart/2005/8/layout/list1"/>
    <dgm:cxn modelId="{3C12AA5D-54F9-4C3A-B1F7-F1F6BFBCA5FF}" type="presParOf" srcId="{24FE50B1-96A5-4D5A-8B81-35BA27E9073C}" destId="{86408DCB-DC36-4D14-AB01-5CC2D1479BA4}" srcOrd="10" destOrd="0" presId="urn:microsoft.com/office/officeart/2005/8/layout/list1"/>
    <dgm:cxn modelId="{F84717AB-2FA9-4788-8C84-B6DC4431C9B5}" type="presParOf" srcId="{24FE50B1-96A5-4D5A-8B81-35BA27E9073C}" destId="{D49FCB43-EFF7-4528-A1FD-E3E4AE784C6B}" srcOrd="11" destOrd="0" presId="urn:microsoft.com/office/officeart/2005/8/layout/list1"/>
    <dgm:cxn modelId="{8B0DC215-6B81-48F0-99B6-266F67B67F16}" type="presParOf" srcId="{24FE50B1-96A5-4D5A-8B81-35BA27E9073C}" destId="{28C9C5A4-11BB-4B01-A0DE-A0B10E2252FA}" srcOrd="12" destOrd="0" presId="urn:microsoft.com/office/officeart/2005/8/layout/list1"/>
    <dgm:cxn modelId="{0F22CE81-044F-4C63-9D28-FCF64C5F2576}" type="presParOf" srcId="{28C9C5A4-11BB-4B01-A0DE-A0B10E2252FA}" destId="{B86758F7-8C50-4E47-A67C-1025B27C698B}" srcOrd="0" destOrd="0" presId="urn:microsoft.com/office/officeart/2005/8/layout/list1"/>
    <dgm:cxn modelId="{EE7C2901-9B54-4F33-8EE8-C975DB5E3D74}" type="presParOf" srcId="{28C9C5A4-11BB-4B01-A0DE-A0B10E2252FA}" destId="{21C4B88A-3114-47A6-B876-BD402BEAB113}" srcOrd="1" destOrd="0" presId="urn:microsoft.com/office/officeart/2005/8/layout/list1"/>
    <dgm:cxn modelId="{6DC7C1AD-CFB3-49A6-9FC4-2614659723A4}" type="presParOf" srcId="{24FE50B1-96A5-4D5A-8B81-35BA27E9073C}" destId="{19D0F565-50F8-48DB-8F1F-6B44D75BD672}" srcOrd="13" destOrd="0" presId="urn:microsoft.com/office/officeart/2005/8/layout/list1"/>
    <dgm:cxn modelId="{6B68EDAA-8395-4A84-BE7E-F59240544EDD}" type="presParOf" srcId="{24FE50B1-96A5-4D5A-8B81-35BA27E9073C}" destId="{22E5A35A-E1DA-4EC1-91CB-737E53612317}" srcOrd="14" destOrd="0" presId="urn:microsoft.com/office/officeart/2005/8/layout/list1"/>
    <dgm:cxn modelId="{4CFF0B03-E989-428C-B173-326DD5048FFF}" type="presParOf" srcId="{24FE50B1-96A5-4D5A-8B81-35BA27E9073C}" destId="{DDC5A682-E91B-4722-A7D8-DA27AB2CFD24}" srcOrd="15" destOrd="0" presId="urn:microsoft.com/office/officeart/2005/8/layout/list1"/>
    <dgm:cxn modelId="{EB17F37E-CB06-458F-B913-1DD226826A12}" type="presParOf" srcId="{24FE50B1-96A5-4D5A-8B81-35BA27E9073C}" destId="{F90C811B-4CBF-4D11-A988-A0ADA4F8585C}" srcOrd="16" destOrd="0" presId="urn:microsoft.com/office/officeart/2005/8/layout/list1"/>
    <dgm:cxn modelId="{74548DE5-3907-468A-8507-6AA764B5BA68}" type="presParOf" srcId="{F90C811B-4CBF-4D11-A988-A0ADA4F8585C}" destId="{707B2DBF-B319-45C7-B242-34126088B43A}" srcOrd="0" destOrd="0" presId="urn:microsoft.com/office/officeart/2005/8/layout/list1"/>
    <dgm:cxn modelId="{4C489B12-1B85-4D7C-9DC3-0F324185C2B3}" type="presParOf" srcId="{F90C811B-4CBF-4D11-A988-A0ADA4F8585C}" destId="{19F429CE-8092-48FB-8139-1F7524D15AE7}" srcOrd="1" destOrd="0" presId="urn:microsoft.com/office/officeart/2005/8/layout/list1"/>
    <dgm:cxn modelId="{D0E975E7-BFF8-483B-B712-0AA28433F375}" type="presParOf" srcId="{24FE50B1-96A5-4D5A-8B81-35BA27E9073C}" destId="{F6619C55-4A5F-4F45-A0C8-28EA521E43C6}" srcOrd="17" destOrd="0" presId="urn:microsoft.com/office/officeart/2005/8/layout/list1"/>
    <dgm:cxn modelId="{5A767109-BA3E-40D0-88AB-04F789628367}" type="presParOf" srcId="{24FE50B1-96A5-4D5A-8B81-35BA27E9073C}" destId="{C6B39954-F030-4555-9565-20976171612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3BCDB-EA4E-436E-99E9-3367899C4E9F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F43F5D-A4B2-4083-BC70-EBB3E0E20863}">
      <dgm:prSet phldrT="[Text]"/>
      <dgm:spPr/>
      <dgm:t>
        <a:bodyPr/>
        <a:lstStyle/>
        <a:p>
          <a:r>
            <a:rPr lang="en-US" dirty="0" smtClean="0"/>
            <a:t>Calling EMS</a:t>
          </a:r>
          <a:endParaRPr lang="en-US" dirty="0"/>
        </a:p>
      </dgm:t>
    </dgm:pt>
    <dgm:pt modelId="{621349F1-0779-4B5B-BD67-68FB8F30B876}" type="parTrans" cxnId="{6BA19130-B672-451A-B333-D02C40CE071F}">
      <dgm:prSet/>
      <dgm:spPr/>
      <dgm:t>
        <a:bodyPr/>
        <a:lstStyle/>
        <a:p>
          <a:endParaRPr lang="en-US"/>
        </a:p>
      </dgm:t>
    </dgm:pt>
    <dgm:pt modelId="{E13C0634-D969-4CCA-B402-007852FA22C3}" type="sibTrans" cxnId="{6BA19130-B672-451A-B333-D02C40CE071F}">
      <dgm:prSet/>
      <dgm:spPr/>
      <dgm:t>
        <a:bodyPr/>
        <a:lstStyle/>
        <a:p>
          <a:endParaRPr lang="en-US"/>
        </a:p>
      </dgm:t>
    </dgm:pt>
    <dgm:pt modelId="{F0CFCC03-D620-46B1-9E07-D33AF7F4C5BA}">
      <dgm:prSet/>
      <dgm:spPr/>
      <dgm:t>
        <a:bodyPr/>
        <a:lstStyle/>
        <a:p>
          <a:r>
            <a:rPr lang="en-US" dirty="0" smtClean="0"/>
            <a:t>Phone number and address</a:t>
          </a:r>
          <a:endParaRPr lang="en-US" dirty="0"/>
        </a:p>
      </dgm:t>
    </dgm:pt>
    <dgm:pt modelId="{CF207211-67DB-4AFA-B692-FA4050DBAFAB}" type="parTrans" cxnId="{C6DA7B2F-46A6-4DD1-B5B1-5F70BA9AB0DA}">
      <dgm:prSet/>
      <dgm:spPr/>
      <dgm:t>
        <a:bodyPr/>
        <a:lstStyle/>
        <a:p>
          <a:endParaRPr lang="en-US"/>
        </a:p>
      </dgm:t>
    </dgm:pt>
    <dgm:pt modelId="{E5683536-878F-4CF3-89F3-EBAD655606D6}" type="sibTrans" cxnId="{C6DA7B2F-46A6-4DD1-B5B1-5F70BA9AB0DA}">
      <dgm:prSet/>
      <dgm:spPr/>
      <dgm:t>
        <a:bodyPr/>
        <a:lstStyle/>
        <a:p>
          <a:endParaRPr lang="en-US"/>
        </a:p>
      </dgm:t>
    </dgm:pt>
    <dgm:pt modelId="{DEF89D97-19E9-412E-BE6C-8C6F3EC76648}">
      <dgm:prSet/>
      <dgm:spPr/>
      <dgm:t>
        <a:bodyPr/>
        <a:lstStyle/>
        <a:p>
          <a:r>
            <a:rPr lang="en-US" dirty="0" smtClean="0"/>
            <a:t>Person’s condition</a:t>
          </a:r>
          <a:endParaRPr lang="en-US" dirty="0"/>
        </a:p>
      </dgm:t>
    </dgm:pt>
    <dgm:pt modelId="{C05522EB-9F5D-4002-BC41-5C9C3932DEF0}" type="parTrans" cxnId="{BDACAB0D-264F-46A7-AF90-1FBEC25E7B47}">
      <dgm:prSet/>
      <dgm:spPr/>
      <dgm:t>
        <a:bodyPr/>
        <a:lstStyle/>
        <a:p>
          <a:endParaRPr lang="en-US"/>
        </a:p>
      </dgm:t>
    </dgm:pt>
    <dgm:pt modelId="{6D1BE093-389A-49AA-8206-92BE744BC41D}" type="sibTrans" cxnId="{BDACAB0D-264F-46A7-AF90-1FBEC25E7B47}">
      <dgm:prSet/>
      <dgm:spPr/>
      <dgm:t>
        <a:bodyPr/>
        <a:lstStyle/>
        <a:p>
          <a:endParaRPr lang="en-US"/>
        </a:p>
      </dgm:t>
    </dgm:pt>
    <dgm:pt modelId="{E7997A01-CDD6-435C-BD71-B982C718E4A1}">
      <dgm:prSet/>
      <dgm:spPr/>
      <dgm:t>
        <a:bodyPr/>
        <a:lstStyle/>
        <a:p>
          <a:r>
            <a:rPr lang="en-US" dirty="0" smtClean="0"/>
            <a:t>Your name and position</a:t>
          </a:r>
          <a:endParaRPr lang="en-US" dirty="0"/>
        </a:p>
      </dgm:t>
    </dgm:pt>
    <dgm:pt modelId="{77D07549-3243-4379-B54D-27BFBFB8B87D}" type="parTrans" cxnId="{6DEA5C21-C842-4B38-A9F6-1DC89183EFEF}">
      <dgm:prSet/>
      <dgm:spPr/>
      <dgm:t>
        <a:bodyPr/>
        <a:lstStyle/>
        <a:p>
          <a:endParaRPr lang="en-US"/>
        </a:p>
      </dgm:t>
    </dgm:pt>
    <dgm:pt modelId="{C9F4798A-D545-4862-89A0-8B994C6820D6}" type="sibTrans" cxnId="{6DEA5C21-C842-4B38-A9F6-1DC89183EFEF}">
      <dgm:prSet/>
      <dgm:spPr/>
      <dgm:t>
        <a:bodyPr/>
        <a:lstStyle/>
        <a:p>
          <a:endParaRPr lang="en-US"/>
        </a:p>
      </dgm:t>
    </dgm:pt>
    <dgm:pt modelId="{690AB316-F195-4835-B367-FE9535F619FE}">
      <dgm:prSet/>
      <dgm:spPr/>
      <dgm:t>
        <a:bodyPr/>
        <a:lstStyle/>
        <a:p>
          <a:r>
            <a:rPr lang="en-US" dirty="0" smtClean="0"/>
            <a:t>Details of any first aid given</a:t>
          </a:r>
          <a:endParaRPr lang="en-US" dirty="0"/>
        </a:p>
      </dgm:t>
    </dgm:pt>
    <dgm:pt modelId="{0FE25D23-91F6-43D8-8B24-23EEF1B8F875}" type="parTrans" cxnId="{94B84009-B73F-4FD5-ABD9-C8F2EC05C726}">
      <dgm:prSet/>
      <dgm:spPr/>
      <dgm:t>
        <a:bodyPr/>
        <a:lstStyle/>
        <a:p>
          <a:endParaRPr lang="en-US"/>
        </a:p>
      </dgm:t>
    </dgm:pt>
    <dgm:pt modelId="{A93F5231-FC29-41A3-8673-C33EB957B714}" type="sibTrans" cxnId="{94B84009-B73F-4FD5-ABD9-C8F2EC05C726}">
      <dgm:prSet/>
      <dgm:spPr/>
      <dgm:t>
        <a:bodyPr/>
        <a:lstStyle/>
        <a:p>
          <a:endParaRPr lang="en-US"/>
        </a:p>
      </dgm:t>
    </dgm:pt>
    <dgm:pt modelId="{2A5E48DD-2B6E-4BAA-B3AA-6D5CF8326A54}" type="pres">
      <dgm:prSet presAssocID="{4823BCDB-EA4E-436E-99E9-3367899C4E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3C7B98-40AC-43DB-8FF7-C3F4954C7D04}" type="pres">
      <dgm:prSet presAssocID="{CEF43F5D-A4B2-4083-BC70-EBB3E0E20863}" presName="node" presStyleLbl="node1" presStyleIdx="0" presStyleCnt="1" custLinFactNeighborX="29384" custLinFactNeighborY="-83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A5C21-C842-4B38-A9F6-1DC89183EFEF}" srcId="{CEF43F5D-A4B2-4083-BC70-EBB3E0E20863}" destId="{E7997A01-CDD6-435C-BD71-B982C718E4A1}" srcOrd="2" destOrd="0" parTransId="{77D07549-3243-4379-B54D-27BFBFB8B87D}" sibTransId="{C9F4798A-D545-4862-89A0-8B994C6820D6}"/>
    <dgm:cxn modelId="{42DDD798-A22F-43DC-B562-FD3DA32FDD5B}" type="presOf" srcId="{F0CFCC03-D620-46B1-9E07-D33AF7F4C5BA}" destId="{2E3C7B98-40AC-43DB-8FF7-C3F4954C7D04}" srcOrd="0" destOrd="1" presId="urn:microsoft.com/office/officeart/2005/8/layout/default"/>
    <dgm:cxn modelId="{6BA19130-B672-451A-B333-D02C40CE071F}" srcId="{4823BCDB-EA4E-436E-99E9-3367899C4E9F}" destId="{CEF43F5D-A4B2-4083-BC70-EBB3E0E20863}" srcOrd="0" destOrd="0" parTransId="{621349F1-0779-4B5B-BD67-68FB8F30B876}" sibTransId="{E13C0634-D969-4CCA-B402-007852FA22C3}"/>
    <dgm:cxn modelId="{DECEFD7A-1AA9-4E21-BDEC-E6F9793CDCB4}" type="presOf" srcId="{CEF43F5D-A4B2-4083-BC70-EBB3E0E20863}" destId="{2E3C7B98-40AC-43DB-8FF7-C3F4954C7D04}" srcOrd="0" destOrd="0" presId="urn:microsoft.com/office/officeart/2005/8/layout/default"/>
    <dgm:cxn modelId="{04660035-4F7F-4815-A871-C14C46515A54}" type="presOf" srcId="{4823BCDB-EA4E-436E-99E9-3367899C4E9F}" destId="{2A5E48DD-2B6E-4BAA-B3AA-6D5CF8326A54}" srcOrd="0" destOrd="0" presId="urn:microsoft.com/office/officeart/2005/8/layout/default"/>
    <dgm:cxn modelId="{5B284166-D395-4385-9254-8268889BCA58}" type="presOf" srcId="{E7997A01-CDD6-435C-BD71-B982C718E4A1}" destId="{2E3C7B98-40AC-43DB-8FF7-C3F4954C7D04}" srcOrd="0" destOrd="3" presId="urn:microsoft.com/office/officeart/2005/8/layout/default"/>
    <dgm:cxn modelId="{BDACAB0D-264F-46A7-AF90-1FBEC25E7B47}" srcId="{CEF43F5D-A4B2-4083-BC70-EBB3E0E20863}" destId="{DEF89D97-19E9-412E-BE6C-8C6F3EC76648}" srcOrd="1" destOrd="0" parTransId="{C05522EB-9F5D-4002-BC41-5C9C3932DEF0}" sibTransId="{6D1BE093-389A-49AA-8206-92BE744BC41D}"/>
    <dgm:cxn modelId="{C6DA7B2F-46A6-4DD1-B5B1-5F70BA9AB0DA}" srcId="{CEF43F5D-A4B2-4083-BC70-EBB3E0E20863}" destId="{F0CFCC03-D620-46B1-9E07-D33AF7F4C5BA}" srcOrd="0" destOrd="0" parTransId="{CF207211-67DB-4AFA-B692-FA4050DBAFAB}" sibTransId="{E5683536-878F-4CF3-89F3-EBAD655606D6}"/>
    <dgm:cxn modelId="{C4F6BC3E-13F9-4077-8324-8F1D36FED055}" type="presOf" srcId="{DEF89D97-19E9-412E-BE6C-8C6F3EC76648}" destId="{2E3C7B98-40AC-43DB-8FF7-C3F4954C7D04}" srcOrd="0" destOrd="2" presId="urn:microsoft.com/office/officeart/2005/8/layout/default"/>
    <dgm:cxn modelId="{2F55C07F-5ACE-4DD3-B820-EC028B311534}" type="presOf" srcId="{690AB316-F195-4835-B367-FE9535F619FE}" destId="{2E3C7B98-40AC-43DB-8FF7-C3F4954C7D04}" srcOrd="0" destOrd="4" presId="urn:microsoft.com/office/officeart/2005/8/layout/default"/>
    <dgm:cxn modelId="{94B84009-B73F-4FD5-ABD9-C8F2EC05C726}" srcId="{CEF43F5D-A4B2-4083-BC70-EBB3E0E20863}" destId="{690AB316-F195-4835-B367-FE9535F619FE}" srcOrd="3" destOrd="0" parTransId="{0FE25D23-91F6-43D8-8B24-23EEF1B8F875}" sibTransId="{A93F5231-FC29-41A3-8673-C33EB957B714}"/>
    <dgm:cxn modelId="{624CF96A-114F-431F-8234-ECB99B4984D6}" type="presParOf" srcId="{2A5E48DD-2B6E-4BAA-B3AA-6D5CF8326A54}" destId="{2E3C7B98-40AC-43DB-8FF7-C3F4954C7D0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C1052-F65D-4EC8-9F33-6CF9504BBE4D}" type="doc">
      <dgm:prSet loTypeId="urn:microsoft.com/office/officeart/2005/8/layout/arrow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8DA73-8696-4E71-9BB2-7CACB861E969}">
      <dgm:prSet phldrT="[Text]"/>
      <dgm:spPr/>
      <dgm:t>
        <a:bodyPr/>
        <a:lstStyle/>
        <a:p>
          <a:r>
            <a:rPr lang="en-US" dirty="0" smtClean="0"/>
            <a:t>Hyperglycemia (DKA)</a:t>
          </a:r>
          <a:endParaRPr lang="en-US" dirty="0"/>
        </a:p>
      </dgm:t>
    </dgm:pt>
    <dgm:pt modelId="{70B12352-A257-4517-B54D-E9CD3E8F858F}" type="parTrans" cxnId="{5B42DB22-28A3-4F41-82E5-CDF8B1146646}">
      <dgm:prSet/>
      <dgm:spPr/>
      <dgm:t>
        <a:bodyPr/>
        <a:lstStyle/>
        <a:p>
          <a:endParaRPr lang="en-US"/>
        </a:p>
      </dgm:t>
    </dgm:pt>
    <dgm:pt modelId="{89691CF2-9CE2-49E9-95A6-4CF134E7F507}" type="sibTrans" cxnId="{5B42DB22-28A3-4F41-82E5-CDF8B1146646}">
      <dgm:prSet/>
      <dgm:spPr/>
      <dgm:t>
        <a:bodyPr/>
        <a:lstStyle/>
        <a:p>
          <a:endParaRPr lang="en-US"/>
        </a:p>
      </dgm:t>
    </dgm:pt>
    <dgm:pt modelId="{B6D08B42-FA1E-4139-956C-12E67458EB08}">
      <dgm:prSet phldrT="[Text]"/>
      <dgm:spPr/>
      <dgm:t>
        <a:bodyPr/>
        <a:lstStyle/>
        <a:p>
          <a:r>
            <a:rPr lang="en-US" dirty="0" smtClean="0"/>
            <a:t>Hypoglycemia (IR)</a:t>
          </a:r>
          <a:endParaRPr lang="en-US" dirty="0"/>
        </a:p>
      </dgm:t>
    </dgm:pt>
    <dgm:pt modelId="{087FA28F-9B28-4627-B630-6171CDE9FC91}" type="parTrans" cxnId="{BFE24088-0F7B-4D4B-979F-688329F82377}">
      <dgm:prSet/>
      <dgm:spPr/>
      <dgm:t>
        <a:bodyPr/>
        <a:lstStyle/>
        <a:p>
          <a:endParaRPr lang="en-US"/>
        </a:p>
      </dgm:t>
    </dgm:pt>
    <dgm:pt modelId="{44FD508F-BEEA-44F9-AB6B-46F57714B9A7}" type="sibTrans" cxnId="{BFE24088-0F7B-4D4B-979F-688329F82377}">
      <dgm:prSet/>
      <dgm:spPr/>
      <dgm:t>
        <a:bodyPr/>
        <a:lstStyle/>
        <a:p>
          <a:endParaRPr lang="en-US"/>
        </a:p>
      </dgm:t>
    </dgm:pt>
    <dgm:pt modelId="{5DFF3027-D231-47F9-BC13-A4F649E97DEF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↑ thirst, ↑ urination, sweet/fruity breath, weak, tired, dry skin</a:t>
          </a:r>
          <a:endParaRPr lang="en-US" dirty="0"/>
        </a:p>
      </dgm:t>
    </dgm:pt>
    <dgm:pt modelId="{52F31822-0B81-471E-B14D-9DA4186ABFB8}" type="parTrans" cxnId="{5FFFF69A-133F-4D5F-8D01-93CB4B0B3DE1}">
      <dgm:prSet/>
      <dgm:spPr/>
      <dgm:t>
        <a:bodyPr/>
        <a:lstStyle/>
        <a:p>
          <a:endParaRPr lang="en-US"/>
        </a:p>
      </dgm:t>
    </dgm:pt>
    <dgm:pt modelId="{EF1C4F51-472D-42A6-ABAB-DAEDDE917110}" type="sibTrans" cxnId="{5FFFF69A-133F-4D5F-8D01-93CB4B0B3DE1}">
      <dgm:prSet/>
      <dgm:spPr/>
      <dgm:t>
        <a:bodyPr/>
        <a:lstStyle/>
        <a:p>
          <a:endParaRPr lang="en-US"/>
        </a:p>
      </dgm:t>
    </dgm:pt>
    <dgm:pt modelId="{9417472E-4AEF-4769-89C4-123D4C5B35E0}">
      <dgm:prSet phldrT="[Text]"/>
      <dgm:spPr/>
      <dgm:t>
        <a:bodyPr/>
        <a:lstStyle/>
        <a:p>
          <a:r>
            <a:rPr lang="en-US" dirty="0" smtClean="0"/>
            <a:t>Weak, headache, trembling, confusion, cold/clammy skin,  nervous</a:t>
          </a:r>
          <a:endParaRPr lang="en-US" dirty="0"/>
        </a:p>
      </dgm:t>
    </dgm:pt>
    <dgm:pt modelId="{FFD5CAA7-D0AB-48C1-9EB9-6BE9CB2F9637}" type="parTrans" cxnId="{B10A3894-7C06-4D8F-BE56-D219C9798ECD}">
      <dgm:prSet/>
      <dgm:spPr/>
      <dgm:t>
        <a:bodyPr/>
        <a:lstStyle/>
        <a:p>
          <a:endParaRPr lang="en-US"/>
        </a:p>
      </dgm:t>
    </dgm:pt>
    <dgm:pt modelId="{8A0CF192-D481-4E9E-A37A-35481DAD0034}" type="sibTrans" cxnId="{B10A3894-7C06-4D8F-BE56-D219C9798ECD}">
      <dgm:prSet/>
      <dgm:spPr/>
      <dgm:t>
        <a:bodyPr/>
        <a:lstStyle/>
        <a:p>
          <a:endParaRPr lang="en-US"/>
        </a:p>
      </dgm:t>
    </dgm:pt>
    <dgm:pt modelId="{7D8AAD20-DFD2-4E3C-9823-3A081FED8A10}" type="pres">
      <dgm:prSet presAssocID="{B39C1052-F65D-4EC8-9F33-6CF9504BBE4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85BC9-129F-42C4-AD38-527C2B7F47FC}" type="pres">
      <dgm:prSet presAssocID="{0628DA73-8696-4E71-9BB2-7CACB861E969}" presName="upArrow" presStyleLbl="node1" presStyleIdx="0" presStyleCnt="2"/>
      <dgm:spPr/>
    </dgm:pt>
    <dgm:pt modelId="{02E7226F-DD1B-40B6-A242-BBAFAD62933A}" type="pres">
      <dgm:prSet presAssocID="{0628DA73-8696-4E71-9BB2-7CACB861E96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9C0E3-5F0B-464B-8EC4-872902414DBC}" type="pres">
      <dgm:prSet presAssocID="{B6D08B42-FA1E-4139-956C-12E67458EB08}" presName="downArrow" presStyleLbl="node1" presStyleIdx="1" presStyleCnt="2"/>
      <dgm:spPr/>
    </dgm:pt>
    <dgm:pt modelId="{DDF8E753-2943-4FD5-8BFF-B8B94B5B493B}" type="pres">
      <dgm:prSet presAssocID="{B6D08B42-FA1E-4139-956C-12E67458EB0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42DB22-28A3-4F41-82E5-CDF8B1146646}" srcId="{B39C1052-F65D-4EC8-9F33-6CF9504BBE4D}" destId="{0628DA73-8696-4E71-9BB2-7CACB861E969}" srcOrd="0" destOrd="0" parTransId="{70B12352-A257-4517-B54D-E9CD3E8F858F}" sibTransId="{89691CF2-9CE2-49E9-95A6-4CF134E7F507}"/>
    <dgm:cxn modelId="{B10A3894-7C06-4D8F-BE56-D219C9798ECD}" srcId="{B6D08B42-FA1E-4139-956C-12E67458EB08}" destId="{9417472E-4AEF-4769-89C4-123D4C5B35E0}" srcOrd="0" destOrd="0" parTransId="{FFD5CAA7-D0AB-48C1-9EB9-6BE9CB2F9637}" sibTransId="{8A0CF192-D481-4E9E-A37A-35481DAD0034}"/>
    <dgm:cxn modelId="{BFE24088-0F7B-4D4B-979F-688329F82377}" srcId="{B39C1052-F65D-4EC8-9F33-6CF9504BBE4D}" destId="{B6D08B42-FA1E-4139-956C-12E67458EB08}" srcOrd="1" destOrd="0" parTransId="{087FA28F-9B28-4627-B630-6171CDE9FC91}" sibTransId="{44FD508F-BEEA-44F9-AB6B-46F57714B9A7}"/>
    <dgm:cxn modelId="{5FFFF69A-133F-4D5F-8D01-93CB4B0B3DE1}" srcId="{0628DA73-8696-4E71-9BB2-7CACB861E969}" destId="{5DFF3027-D231-47F9-BC13-A4F649E97DEF}" srcOrd="0" destOrd="0" parTransId="{52F31822-0B81-471E-B14D-9DA4186ABFB8}" sibTransId="{EF1C4F51-472D-42A6-ABAB-DAEDDE917110}"/>
    <dgm:cxn modelId="{512F68E3-02E9-48C7-9CA9-B4AA25A2D4C9}" type="presOf" srcId="{0628DA73-8696-4E71-9BB2-7CACB861E969}" destId="{02E7226F-DD1B-40B6-A242-BBAFAD62933A}" srcOrd="0" destOrd="0" presId="urn:microsoft.com/office/officeart/2005/8/layout/arrow4"/>
    <dgm:cxn modelId="{650E5B63-C59F-4E18-8336-2F70046B4809}" type="presOf" srcId="{9417472E-4AEF-4769-89C4-123D4C5B35E0}" destId="{DDF8E753-2943-4FD5-8BFF-B8B94B5B493B}" srcOrd="0" destOrd="1" presId="urn:microsoft.com/office/officeart/2005/8/layout/arrow4"/>
    <dgm:cxn modelId="{21322E6B-EBE3-48C3-98B0-15793BD207B1}" type="presOf" srcId="{B6D08B42-FA1E-4139-956C-12E67458EB08}" destId="{DDF8E753-2943-4FD5-8BFF-B8B94B5B493B}" srcOrd="0" destOrd="0" presId="urn:microsoft.com/office/officeart/2005/8/layout/arrow4"/>
    <dgm:cxn modelId="{914C9334-272F-4CED-B19C-F7982A56749A}" type="presOf" srcId="{5DFF3027-D231-47F9-BC13-A4F649E97DEF}" destId="{02E7226F-DD1B-40B6-A242-BBAFAD62933A}" srcOrd="0" destOrd="1" presId="urn:microsoft.com/office/officeart/2005/8/layout/arrow4"/>
    <dgm:cxn modelId="{71EBE9C0-DDD4-42AC-BD4D-D5EF3D7680C0}" type="presOf" srcId="{B39C1052-F65D-4EC8-9F33-6CF9504BBE4D}" destId="{7D8AAD20-DFD2-4E3C-9823-3A081FED8A10}" srcOrd="0" destOrd="0" presId="urn:microsoft.com/office/officeart/2005/8/layout/arrow4"/>
    <dgm:cxn modelId="{35D39277-8032-4BDA-8956-7DA29ED13F37}" type="presParOf" srcId="{7D8AAD20-DFD2-4E3C-9823-3A081FED8A10}" destId="{96585BC9-129F-42C4-AD38-527C2B7F47FC}" srcOrd="0" destOrd="0" presId="urn:microsoft.com/office/officeart/2005/8/layout/arrow4"/>
    <dgm:cxn modelId="{2869E11F-08AD-4E8C-869F-6551FC5DB7FB}" type="presParOf" srcId="{7D8AAD20-DFD2-4E3C-9823-3A081FED8A10}" destId="{02E7226F-DD1B-40B6-A242-BBAFAD62933A}" srcOrd="1" destOrd="0" presId="urn:microsoft.com/office/officeart/2005/8/layout/arrow4"/>
    <dgm:cxn modelId="{AF1FB667-DFCD-4BA2-91B3-67EF4157C730}" type="presParOf" srcId="{7D8AAD20-DFD2-4E3C-9823-3A081FED8A10}" destId="{DD09C0E3-5F0B-464B-8EC4-872902414DBC}" srcOrd="2" destOrd="0" presId="urn:microsoft.com/office/officeart/2005/8/layout/arrow4"/>
    <dgm:cxn modelId="{1005BF47-1545-480A-9530-60418E8CDF6F}" type="presParOf" srcId="{7D8AAD20-DFD2-4E3C-9823-3A081FED8A10}" destId="{DDF8E753-2943-4FD5-8BFF-B8B94B5B493B}" srcOrd="3" destOrd="0" presId="urn:microsoft.com/office/officeart/2005/8/layout/arrow4"/>
  </dgm:cxnLst>
  <dgm:bg/>
  <dgm:whole>
    <a:ln w="63500">
      <a:solidFill>
        <a:schemeClr val="accent1"/>
      </a:solidFill>
      <a:prstDash val="sysDash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42617-4957-4D9B-8FC4-B89D9EFDD2E7}">
      <dsp:nvSpPr>
        <dsp:cNvPr id="0" name=""/>
        <dsp:cNvSpPr/>
      </dsp:nvSpPr>
      <dsp:spPr>
        <a:xfrm>
          <a:off x="0" y="335242"/>
          <a:ext cx="4572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0469D-6255-4DCA-84F1-E4665BE8EB14}">
      <dsp:nvSpPr>
        <dsp:cNvPr id="0" name=""/>
        <dsp:cNvSpPr/>
      </dsp:nvSpPr>
      <dsp:spPr>
        <a:xfrm>
          <a:off x="228600" y="69562"/>
          <a:ext cx="320040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Assess the situation</a:t>
          </a:r>
          <a:endParaRPr lang="en-US" sz="1800" kern="1200" dirty="0"/>
        </a:p>
      </dsp:txBody>
      <dsp:txXfrm>
        <a:off x="254539" y="95501"/>
        <a:ext cx="3148522" cy="479482"/>
      </dsp:txXfrm>
    </dsp:sp>
    <dsp:sp modelId="{AC155C14-8BBE-432E-9FBE-2EC75D92FCBC}">
      <dsp:nvSpPr>
        <dsp:cNvPr id="0" name=""/>
        <dsp:cNvSpPr/>
      </dsp:nvSpPr>
      <dsp:spPr>
        <a:xfrm>
          <a:off x="0" y="1151722"/>
          <a:ext cx="4572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72987-A3A5-4C1B-9F17-97FF1FBF3C59}">
      <dsp:nvSpPr>
        <dsp:cNvPr id="0" name=""/>
        <dsp:cNvSpPr/>
      </dsp:nvSpPr>
      <dsp:spPr>
        <a:xfrm>
          <a:off x="228600" y="886042"/>
          <a:ext cx="320040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Assess the victim</a:t>
          </a:r>
          <a:endParaRPr lang="en-US" sz="1800" kern="1200" dirty="0"/>
        </a:p>
      </dsp:txBody>
      <dsp:txXfrm>
        <a:off x="254539" y="911981"/>
        <a:ext cx="3148522" cy="479482"/>
      </dsp:txXfrm>
    </dsp:sp>
    <dsp:sp modelId="{86408DCB-DC36-4D14-AB01-5CC2D1479BA4}">
      <dsp:nvSpPr>
        <dsp:cNvPr id="0" name=""/>
        <dsp:cNvSpPr/>
      </dsp:nvSpPr>
      <dsp:spPr>
        <a:xfrm>
          <a:off x="0" y="1968202"/>
          <a:ext cx="4572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B8824-A5D9-4DE1-9B45-F88213F1EE2C}">
      <dsp:nvSpPr>
        <dsp:cNvPr id="0" name=""/>
        <dsp:cNvSpPr/>
      </dsp:nvSpPr>
      <dsp:spPr>
        <a:xfrm>
          <a:off x="228600" y="1702522"/>
          <a:ext cx="320040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Call for help</a:t>
          </a:r>
          <a:endParaRPr lang="en-US" sz="1800" kern="1200" dirty="0"/>
        </a:p>
      </dsp:txBody>
      <dsp:txXfrm>
        <a:off x="254539" y="1728461"/>
        <a:ext cx="3148522" cy="479482"/>
      </dsp:txXfrm>
    </dsp:sp>
    <dsp:sp modelId="{22E5A35A-E1DA-4EC1-91CB-737E53612317}">
      <dsp:nvSpPr>
        <dsp:cNvPr id="0" name=""/>
        <dsp:cNvSpPr/>
      </dsp:nvSpPr>
      <dsp:spPr>
        <a:xfrm>
          <a:off x="0" y="2784682"/>
          <a:ext cx="4572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4B88A-3114-47A6-B876-BD402BEAB113}">
      <dsp:nvSpPr>
        <dsp:cNvPr id="0" name=""/>
        <dsp:cNvSpPr/>
      </dsp:nvSpPr>
      <dsp:spPr>
        <a:xfrm>
          <a:off x="228600" y="2519002"/>
          <a:ext cx="320040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Remain calm</a:t>
          </a:r>
          <a:endParaRPr lang="en-US" sz="1800" kern="1200" dirty="0"/>
        </a:p>
      </dsp:txBody>
      <dsp:txXfrm>
        <a:off x="254539" y="2544941"/>
        <a:ext cx="3148522" cy="479482"/>
      </dsp:txXfrm>
    </dsp:sp>
    <dsp:sp modelId="{C6B39954-F030-4555-9565-209761716121}">
      <dsp:nvSpPr>
        <dsp:cNvPr id="0" name=""/>
        <dsp:cNvSpPr/>
      </dsp:nvSpPr>
      <dsp:spPr>
        <a:xfrm>
          <a:off x="0" y="3601162"/>
          <a:ext cx="4572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429CE-8092-48FB-8139-1F7524D15AE7}">
      <dsp:nvSpPr>
        <dsp:cNvPr id="0" name=""/>
        <dsp:cNvSpPr/>
      </dsp:nvSpPr>
      <dsp:spPr>
        <a:xfrm>
          <a:off x="228600" y="3335482"/>
          <a:ext cx="320040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Document</a:t>
          </a:r>
          <a:endParaRPr lang="en-US" sz="1800" kern="1200" dirty="0"/>
        </a:p>
      </dsp:txBody>
      <dsp:txXfrm>
        <a:off x="254539" y="3361421"/>
        <a:ext cx="314852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C7B98-40AC-43DB-8FF7-C3F4954C7D04}">
      <dsp:nvSpPr>
        <dsp:cNvPr id="0" name=""/>
        <dsp:cNvSpPr/>
      </dsp:nvSpPr>
      <dsp:spPr>
        <a:xfrm>
          <a:off x="171540" y="0"/>
          <a:ext cx="2170561" cy="1302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Calling EMS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Phone number and address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Person’s condition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Your name and position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Details of any first aid given</a:t>
          </a:r>
          <a:endParaRPr lang="en-US" sz="1300" kern="1200" dirty="0"/>
        </a:p>
      </dsp:txBody>
      <dsp:txXfrm>
        <a:off x="171540" y="0"/>
        <a:ext cx="2170561" cy="1302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85BC9-129F-42C4-AD38-527C2B7F47FC}">
      <dsp:nvSpPr>
        <dsp:cNvPr id="0" name=""/>
        <dsp:cNvSpPr/>
      </dsp:nvSpPr>
      <dsp:spPr>
        <a:xfrm>
          <a:off x="1853" y="0"/>
          <a:ext cx="1111944" cy="882512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E7226F-DD1B-40B6-A242-BBAFAD62933A}">
      <dsp:nvSpPr>
        <dsp:cNvPr id="0" name=""/>
        <dsp:cNvSpPr/>
      </dsp:nvSpPr>
      <dsp:spPr>
        <a:xfrm>
          <a:off x="1147155" y="0"/>
          <a:ext cx="1886935" cy="88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Hyperglycemia (DKA)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alibri" panose="020F0502020204030204" pitchFamily="34" charset="0"/>
            </a:rPr>
            <a:t>↑ thirst, ↑ urination, sweet/fruity breath, weak, tired, dry skin</a:t>
          </a:r>
          <a:endParaRPr lang="en-US" sz="1100" kern="1200" dirty="0"/>
        </a:p>
      </dsp:txBody>
      <dsp:txXfrm>
        <a:off x="1147155" y="0"/>
        <a:ext cx="1886935" cy="882512"/>
      </dsp:txXfrm>
    </dsp:sp>
    <dsp:sp modelId="{DD09C0E3-5F0B-464B-8EC4-872902414DBC}">
      <dsp:nvSpPr>
        <dsp:cNvPr id="0" name=""/>
        <dsp:cNvSpPr/>
      </dsp:nvSpPr>
      <dsp:spPr>
        <a:xfrm>
          <a:off x="335436" y="956054"/>
          <a:ext cx="1111944" cy="882512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F8E753-2943-4FD5-8BFF-B8B94B5B493B}">
      <dsp:nvSpPr>
        <dsp:cNvPr id="0" name=""/>
        <dsp:cNvSpPr/>
      </dsp:nvSpPr>
      <dsp:spPr>
        <a:xfrm>
          <a:off x="1480739" y="956054"/>
          <a:ext cx="1886935" cy="88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Hypoglycemia (IR)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Weak, headache, trembling, confusion, cold/clammy skin,  nervous</a:t>
          </a:r>
          <a:endParaRPr lang="en-US" sz="1100" kern="1200" dirty="0"/>
        </a:p>
      </dsp:txBody>
      <dsp:txXfrm>
        <a:off x="1480739" y="956054"/>
        <a:ext cx="1886935" cy="882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8/18/2016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0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9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6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8/18/2016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11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microsoft.com/office/2007/relationships/diagramDrawing" Target="../diagrams/drawing3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Emergency Care and </a:t>
            </a:r>
            <a:br>
              <a:rPr lang="en-US" dirty="0" smtClean="0"/>
            </a:br>
            <a:r>
              <a:rPr lang="en-US" dirty="0" smtClean="0"/>
              <a:t>Disaster Preparation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how to recognize and respond to medical emergencies</a:t>
            </a:r>
          </a:p>
          <a:p>
            <a:r>
              <a:rPr lang="en-US" dirty="0" smtClean="0"/>
              <a:t>Demonstrate knowledge of first aid procedures</a:t>
            </a:r>
          </a:p>
          <a:p>
            <a:r>
              <a:rPr lang="en-US" dirty="0" smtClean="0"/>
              <a:t>Describe disaster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and Response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6521456"/>
              </p:ext>
            </p:extLst>
          </p:nvPr>
        </p:nvGraphicFramePr>
        <p:xfrm>
          <a:off x="1341438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roicorp.com/wp-content/uploads/2012/09/March-2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901825"/>
            <a:ext cx="41243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053751" y="3209027"/>
            <a:ext cx="2773423" cy="1302588"/>
            <a:chOff x="3053751" y="3209027"/>
            <a:chExt cx="2773423" cy="1302588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146830320"/>
                </p:ext>
              </p:extLst>
            </p:nvPr>
          </p:nvGraphicFramePr>
          <p:xfrm>
            <a:off x="3485072" y="3209027"/>
            <a:ext cx="2342102" cy="13025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7" name="Right Arrow 6"/>
            <p:cNvSpPr/>
            <p:nvPr/>
          </p:nvSpPr>
          <p:spPr>
            <a:xfrm>
              <a:off x="3053751" y="3681323"/>
              <a:ext cx="573687" cy="3579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2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70469D-6255-4DCA-84F1-E4665BE8E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2370469D-6255-4DCA-84F1-E4665BE8E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2370469D-6255-4DCA-84F1-E4665BE8E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2370469D-6255-4DCA-84F1-E4665BE8E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42617-4957-4D9B-8FC4-B89D9EFDD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53D42617-4957-4D9B-8FC4-B89D9EFDD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53D42617-4957-4D9B-8FC4-B89D9EFDD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53D42617-4957-4D9B-8FC4-B89D9EFDD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372987-A3A5-4C1B-9F17-97FF1FBF3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1D372987-A3A5-4C1B-9F17-97FF1FBF3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1D372987-A3A5-4C1B-9F17-97FF1FBF3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1D372987-A3A5-4C1B-9F17-97FF1FBF3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155C14-8BBE-432E-9FBE-2EC75D92F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AC155C14-8BBE-432E-9FBE-2EC75D92F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AC155C14-8BBE-432E-9FBE-2EC75D92F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AC155C14-8BBE-432E-9FBE-2EC75D92F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DB8824-A5D9-4DE1-9B45-F88213F1E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58DB8824-A5D9-4DE1-9B45-F88213F1E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58DB8824-A5D9-4DE1-9B45-F88213F1E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58DB8824-A5D9-4DE1-9B45-F88213F1E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408DCB-DC36-4D14-AB01-5CC2D1479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86408DCB-DC36-4D14-AB01-5CC2D1479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86408DCB-DC36-4D14-AB01-5CC2D1479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86408DCB-DC36-4D14-AB01-5CC2D1479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C4B88A-3114-47A6-B876-BD402BEAB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21C4B88A-3114-47A6-B876-BD402BEAB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21C4B88A-3114-47A6-B876-BD402BEAB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21C4B88A-3114-47A6-B876-BD402BEAB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E5A35A-E1DA-4EC1-91CB-737E53612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22E5A35A-E1DA-4EC1-91CB-737E53612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22E5A35A-E1DA-4EC1-91CB-737E53612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22E5A35A-E1DA-4EC1-91CB-737E53612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F429CE-8092-48FB-8139-1F7524D15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graphicEl>
                                              <a:dgm id="{19F429CE-8092-48FB-8139-1F7524D15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19F429CE-8092-48FB-8139-1F7524D15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19F429CE-8092-48FB-8139-1F7524D15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B39954-F030-4555-9565-209761716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graphicEl>
                                              <a:dgm id="{C6B39954-F030-4555-9565-209761716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C6B39954-F030-4555-9565-209761716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C6B39954-F030-4555-9565-209761716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Choking</a:t>
            </a:r>
          </a:p>
          <a:p>
            <a:r>
              <a:rPr lang="en-US" dirty="0" smtClean="0"/>
              <a:t>Shock</a:t>
            </a:r>
          </a:p>
          <a:p>
            <a:r>
              <a:rPr lang="en-US" dirty="0" smtClean="0"/>
              <a:t>Syncope</a:t>
            </a:r>
          </a:p>
          <a:p>
            <a:r>
              <a:rPr lang="en-US" dirty="0" smtClean="0"/>
              <a:t>Bleeding</a:t>
            </a:r>
          </a:p>
          <a:p>
            <a:r>
              <a:rPr lang="en-US" dirty="0" smtClean="0"/>
              <a:t>Epistaxis</a:t>
            </a:r>
          </a:p>
          <a:p>
            <a:r>
              <a:rPr lang="en-US" dirty="0" smtClean="0"/>
              <a:t>Poisoning</a:t>
            </a:r>
          </a:p>
          <a:p>
            <a:r>
              <a:rPr lang="en-US" dirty="0" smtClean="0"/>
              <a:t>Emesis</a:t>
            </a:r>
          </a:p>
          <a:p>
            <a:endParaRPr lang="en-US" dirty="0" smtClean="0"/>
          </a:p>
        </p:txBody>
      </p:sp>
      <p:pic>
        <p:nvPicPr>
          <p:cNvPr id="1026" name="Picture 2" descr="https://cpraedcourse.com/assets/img/chp_imgs/fa-chpt5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87" y="300315"/>
            <a:ext cx="1353221" cy="202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rstaidcourses.ca/wp-content/uploads/2013/01/first-aid-for-sh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80" y="299344"/>
            <a:ext cx="3778070" cy="20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Castillo\Dropbox\Editorial\PHC4\IG_PHC4\PPT\Procedures\07_Procedures Folder\Links\_DSC3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/>
          <a:stretch>
            <a:fillRect/>
          </a:stretch>
        </p:blipFill>
        <p:spPr bwMode="auto">
          <a:xfrm>
            <a:off x="9650722" y="287538"/>
            <a:ext cx="1530818" cy="204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TCastillo\Dropbox\Editorial\Combo 2\IG\PPT\Procs\07\bloodyar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74" y="2530299"/>
            <a:ext cx="375725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TCastillo\Dropbox\Editorial\PHC4\IG_PHC4\PPT\Procedures\07_Procedures Folder\Links\_DSC44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905" y="2534908"/>
            <a:ext cx="3061634" cy="202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TCastillo\Dropbox\Editorial\SNAC3\IG\PPT\08\8-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221" y="4720638"/>
            <a:ext cx="2082318" cy="168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bayfairandpapamoavets.co.nz/sites/mountvets/thumbs/2010/201012/93rd70a1_600x4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93" y="4720638"/>
            <a:ext cx="2044621" cy="16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urvivalistgearhead.com/wp-content/uploads/2015/12/First-Aid-Training-Sig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75" y="4720639"/>
            <a:ext cx="1695746" cy="169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47500" y="4720638"/>
            <a:ext cx="4443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C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P</a:t>
            </a:r>
          </a:p>
          <a:p>
            <a:pPr algn="ctr"/>
            <a:r>
              <a:rPr lang="en-US" sz="36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5547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Burns</a:t>
            </a:r>
          </a:p>
          <a:p>
            <a:r>
              <a:rPr lang="en-US" dirty="0"/>
              <a:t>Diabetic Ketoacidosis (DKA)</a:t>
            </a:r>
          </a:p>
          <a:p>
            <a:pPr lvl="1"/>
            <a:r>
              <a:rPr lang="en-US" dirty="0"/>
              <a:t>Hyperglycemia</a:t>
            </a:r>
          </a:p>
          <a:p>
            <a:r>
              <a:rPr lang="en-US" dirty="0" smtClean="0"/>
              <a:t>Insulin Reaction</a:t>
            </a:r>
            <a:endParaRPr lang="en-US" dirty="0"/>
          </a:p>
          <a:p>
            <a:pPr lvl="1"/>
            <a:r>
              <a:rPr lang="en-US" dirty="0" smtClean="0"/>
              <a:t>Hypoglycemia</a:t>
            </a:r>
          </a:p>
          <a:p>
            <a:r>
              <a:rPr lang="en-US" dirty="0" smtClean="0"/>
              <a:t>Myocardial </a:t>
            </a:r>
            <a:r>
              <a:rPr lang="en-US" dirty="0"/>
              <a:t>Infarction (MI)</a:t>
            </a:r>
          </a:p>
          <a:p>
            <a:r>
              <a:rPr lang="en-US" dirty="0"/>
              <a:t>Cerebral Vascular Accident (CVA)</a:t>
            </a:r>
          </a:p>
          <a:p>
            <a:r>
              <a:rPr lang="en-US" dirty="0"/>
              <a:t>Seizures</a:t>
            </a:r>
          </a:p>
          <a:p>
            <a:r>
              <a:rPr lang="en-US" dirty="0" smtClean="0"/>
              <a:t>Falls</a:t>
            </a:r>
            <a:endParaRPr lang="en-US" dirty="0"/>
          </a:p>
        </p:txBody>
      </p:sp>
      <p:pic>
        <p:nvPicPr>
          <p:cNvPr id="5" name="Picture 2" descr="C:\Users\TCastillo\Dropbox\Editorial\PHC4\IG_PHC4\PPT\Procedures\07_Procedures Folder\Links\HEARTATTAC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34" y="2845193"/>
            <a:ext cx="2030372" cy="183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12" y="339635"/>
            <a:ext cx="2237742" cy="23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TCastillo\Dropbox\Editorial\Combo 2\IG\PPT\Procs\07\wateronbur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046" y="339635"/>
            <a:ext cx="3148406" cy="23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57300105"/>
              </p:ext>
            </p:extLst>
          </p:nvPr>
        </p:nvGraphicFramePr>
        <p:xfrm>
          <a:off x="6170713" y="2845193"/>
          <a:ext cx="3369528" cy="183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 descr="http://seizures.dolyan.com/wp-content/uploads/2011/12/What-Fractures-can-Result-from-Grand-Mal-Seizure-man-under-grand-mal-seizur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52" y="4880642"/>
            <a:ext cx="1896328" cy="15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ormingtonlegal.com/wp-content/uploads/2015/04/Patient-Falls-Wormingt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40" y="4880643"/>
            <a:ext cx="1563012" cy="15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0712" y="4880642"/>
            <a:ext cx="1713448" cy="15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1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585BC9-129F-42C4-AD38-527C2B7F4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6585BC9-129F-42C4-AD38-527C2B7F4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96585BC9-129F-42C4-AD38-527C2B7F4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96585BC9-129F-42C4-AD38-527C2B7F4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E7226F-DD1B-40B6-A242-BBAFAD629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02E7226F-DD1B-40B6-A242-BBAFAD629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02E7226F-DD1B-40B6-A242-BBAFAD629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02E7226F-DD1B-40B6-A242-BBAFAD629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9C0E3-5F0B-464B-8EC4-872902414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DD09C0E3-5F0B-464B-8EC4-872902414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DD09C0E3-5F0B-464B-8EC4-872902414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DD09C0E3-5F0B-464B-8EC4-872902414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F8E753-2943-4FD5-8BFF-B8B94B5B4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DDF8E753-2943-4FD5-8BFF-B8B94B5B4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DDF8E753-2943-4FD5-8BFF-B8B94B5B4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DDF8E753-2943-4FD5-8BFF-B8B94B5B4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8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General guidelines</a:t>
            </a:r>
          </a:p>
          <a:p>
            <a:pPr lvl="1"/>
            <a:r>
              <a:rPr lang="en-US" dirty="0" smtClean="0"/>
              <a:t>Remain calm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xits and stairways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larms and extinguishers </a:t>
            </a:r>
          </a:p>
          <a:p>
            <a:pPr lvl="1"/>
            <a:r>
              <a:rPr lang="en-US" dirty="0" smtClean="0"/>
              <a:t>Know the appropriate action </a:t>
            </a:r>
          </a:p>
          <a:p>
            <a:pPr lvl="1"/>
            <a:r>
              <a:rPr lang="en-US" dirty="0" smtClean="0"/>
              <a:t>Stay informed </a:t>
            </a:r>
            <a:endParaRPr lang="en-US" dirty="0"/>
          </a:p>
        </p:txBody>
      </p:sp>
      <p:pic>
        <p:nvPicPr>
          <p:cNvPr id="3076" name="Picture 4" descr="http://media.gettyimages.com/vectors/house-disaster-color-series-vector-id165956390?k=6&amp;m=165956390&amp;s=170667a&amp;w=0&amp;h=16FU5ER54a0hjl3JXZdCXuzcldMNc6j3w6ULZqvGE38=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29" y="1901825"/>
            <a:ext cx="4297018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</a:t>
            </a:r>
            <a:r>
              <a:rPr lang="en-US" dirty="0"/>
              <a:t>emergencies</a:t>
            </a:r>
          </a:p>
          <a:p>
            <a:r>
              <a:rPr lang="en-US" dirty="0" smtClean="0"/>
              <a:t>First </a:t>
            </a:r>
            <a:r>
              <a:rPr lang="en-US" dirty="0"/>
              <a:t>aid procedures</a:t>
            </a:r>
          </a:p>
          <a:p>
            <a:r>
              <a:rPr lang="en-US" dirty="0"/>
              <a:t>D</a:t>
            </a:r>
            <a:r>
              <a:rPr lang="en-US" dirty="0" smtClean="0"/>
              <a:t>isaster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673</TotalTime>
  <Words>165</Words>
  <Application>Microsoft Office PowerPoint</Application>
  <PresentationFormat>Widescreen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Banded Design Teal 16x9</vt:lpstr>
      <vt:lpstr>Emergency Care and  Disaster Preparation</vt:lpstr>
      <vt:lpstr>Lesson Objectives</vt:lpstr>
      <vt:lpstr>Recognition and Response</vt:lpstr>
      <vt:lpstr>First Aid</vt:lpstr>
      <vt:lpstr>First Aid (continued)</vt:lpstr>
      <vt:lpstr>Disasters</vt:lpstr>
      <vt:lpstr>Review</vt:lpstr>
    </vt:vector>
  </TitlesOfParts>
  <Company>STI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Body Mechanics</dc:title>
  <dc:creator>Pottratz, Jennifer J</dc:creator>
  <cp:keywords/>
  <cp:lastModifiedBy>Pottratz, Jennifer J</cp:lastModifiedBy>
  <cp:revision>35</cp:revision>
  <dcterms:created xsi:type="dcterms:W3CDTF">2016-08-11T20:25:41Z</dcterms:created>
  <dcterms:modified xsi:type="dcterms:W3CDTF">2016-08-18T13:43:54Z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