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A5AF7-B6A4-419E-822A-35A017A67E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5CCE8-F791-46C3-9145-8ED063462E64}">
      <dgm:prSet phldrT="[Text]"/>
      <dgm:spPr/>
      <dgm:t>
        <a:bodyPr/>
        <a:lstStyle/>
        <a:p>
          <a:r>
            <a:rPr lang="en-US" dirty="0" smtClean="0"/>
            <a:t>(C)NA</a:t>
          </a:r>
          <a:endParaRPr lang="en-US" dirty="0"/>
        </a:p>
      </dgm:t>
    </dgm:pt>
    <dgm:pt modelId="{CC9D410C-42F3-40A5-A7E9-983A950C2EC2}" type="parTrans" cxnId="{E2C3796D-8301-4D25-93F4-6D524EB19B45}">
      <dgm:prSet/>
      <dgm:spPr/>
      <dgm:t>
        <a:bodyPr/>
        <a:lstStyle/>
        <a:p>
          <a:endParaRPr lang="en-US"/>
        </a:p>
      </dgm:t>
    </dgm:pt>
    <dgm:pt modelId="{798DA9AC-F28F-4B25-A441-AA294A044022}" type="sibTrans" cxnId="{E2C3796D-8301-4D25-93F4-6D524EB19B45}">
      <dgm:prSet/>
      <dgm:spPr/>
      <dgm:t>
        <a:bodyPr/>
        <a:lstStyle/>
        <a:p>
          <a:endParaRPr lang="en-US"/>
        </a:p>
      </dgm:t>
    </dgm:pt>
    <dgm:pt modelId="{73EC5417-8C4A-4215-81C5-65A6C2841BE7}">
      <dgm:prSet phldrT="[Text]"/>
      <dgm:spPr/>
      <dgm:t>
        <a:bodyPr/>
        <a:lstStyle/>
        <a:p>
          <a:r>
            <a:rPr lang="en-US" dirty="0" smtClean="0"/>
            <a:t>RN</a:t>
          </a:r>
          <a:endParaRPr lang="en-US" dirty="0"/>
        </a:p>
      </dgm:t>
    </dgm:pt>
    <dgm:pt modelId="{4FA4E2F5-4FC1-4011-9A48-116C18008141}" type="parTrans" cxnId="{14E6C07F-F198-4648-89EA-8BF48D79ADDB}">
      <dgm:prSet/>
      <dgm:spPr/>
      <dgm:t>
        <a:bodyPr/>
        <a:lstStyle/>
        <a:p>
          <a:endParaRPr lang="en-US"/>
        </a:p>
      </dgm:t>
    </dgm:pt>
    <dgm:pt modelId="{41FFA55A-04C4-4FA8-9FDD-B26E4DD5D666}" type="sibTrans" cxnId="{14E6C07F-F198-4648-89EA-8BF48D79ADDB}">
      <dgm:prSet/>
      <dgm:spPr/>
      <dgm:t>
        <a:bodyPr/>
        <a:lstStyle/>
        <a:p>
          <a:endParaRPr lang="en-US"/>
        </a:p>
      </dgm:t>
    </dgm:pt>
    <dgm:pt modelId="{D6F46692-759B-4540-9AD1-2FEB75A3D4ED}">
      <dgm:prSet phldrT="[Text]"/>
      <dgm:spPr/>
      <dgm:t>
        <a:bodyPr/>
        <a:lstStyle/>
        <a:p>
          <a:r>
            <a:rPr lang="en-US" dirty="0" smtClean="0"/>
            <a:t>LPN/LVN</a:t>
          </a:r>
          <a:endParaRPr lang="en-US" dirty="0"/>
        </a:p>
      </dgm:t>
    </dgm:pt>
    <dgm:pt modelId="{E06E907F-113B-4096-BB38-2F75D041C139}" type="parTrans" cxnId="{00EDA60D-F007-4BBC-B847-2EA4AC7FAAD1}">
      <dgm:prSet/>
      <dgm:spPr/>
      <dgm:t>
        <a:bodyPr/>
        <a:lstStyle/>
        <a:p>
          <a:endParaRPr lang="en-US"/>
        </a:p>
      </dgm:t>
    </dgm:pt>
    <dgm:pt modelId="{D4A2B74C-7F56-4DE4-B940-ECC1A749207F}" type="sibTrans" cxnId="{00EDA60D-F007-4BBC-B847-2EA4AC7FAAD1}">
      <dgm:prSet/>
      <dgm:spPr/>
      <dgm:t>
        <a:bodyPr/>
        <a:lstStyle/>
        <a:p>
          <a:endParaRPr lang="en-US"/>
        </a:p>
      </dgm:t>
    </dgm:pt>
    <dgm:pt modelId="{A5668913-FE41-4EA0-90D6-52BFA3BA66A4}">
      <dgm:prSet phldrT="[Text]"/>
      <dgm:spPr/>
      <dgm:t>
        <a:bodyPr/>
        <a:lstStyle/>
        <a:p>
          <a:r>
            <a:rPr lang="en-US" dirty="0" smtClean="0"/>
            <a:t>MD/DO</a:t>
          </a:r>
          <a:endParaRPr lang="en-US" dirty="0"/>
        </a:p>
      </dgm:t>
    </dgm:pt>
    <dgm:pt modelId="{809D5895-7858-4530-99F5-B0C8F550FBA6}" type="parTrans" cxnId="{E207F2EC-1A5E-45AF-85BE-36EB7AF62DA5}">
      <dgm:prSet/>
      <dgm:spPr/>
      <dgm:t>
        <a:bodyPr/>
        <a:lstStyle/>
        <a:p>
          <a:endParaRPr lang="en-US"/>
        </a:p>
      </dgm:t>
    </dgm:pt>
    <dgm:pt modelId="{3A76697B-667A-4D41-8404-C61382F222EF}" type="sibTrans" cxnId="{E207F2EC-1A5E-45AF-85BE-36EB7AF62DA5}">
      <dgm:prSet/>
      <dgm:spPr/>
      <dgm:t>
        <a:bodyPr/>
        <a:lstStyle/>
        <a:p>
          <a:endParaRPr lang="en-US"/>
        </a:p>
      </dgm:t>
    </dgm:pt>
    <dgm:pt modelId="{6D612B52-D8B9-427C-9B85-E519AFDD7FDE}">
      <dgm:prSet phldrT="[Text]"/>
      <dgm:spPr/>
      <dgm:t>
        <a:bodyPr/>
        <a:lstStyle/>
        <a:p>
          <a:r>
            <a:rPr lang="en-US" dirty="0" smtClean="0"/>
            <a:t>PT/OT</a:t>
          </a:r>
          <a:endParaRPr lang="en-US" dirty="0"/>
        </a:p>
      </dgm:t>
    </dgm:pt>
    <dgm:pt modelId="{8A8D5B75-FE5F-4B5D-AC49-54759C141A89}" type="parTrans" cxnId="{8C141214-0AFC-40FD-92B3-628B13B5594F}">
      <dgm:prSet/>
      <dgm:spPr/>
      <dgm:t>
        <a:bodyPr/>
        <a:lstStyle/>
        <a:p>
          <a:endParaRPr lang="en-US"/>
        </a:p>
      </dgm:t>
    </dgm:pt>
    <dgm:pt modelId="{A8FA1513-9B99-4DE8-A279-79789A298FED}" type="sibTrans" cxnId="{8C141214-0AFC-40FD-92B3-628B13B5594F}">
      <dgm:prSet/>
      <dgm:spPr/>
      <dgm:t>
        <a:bodyPr/>
        <a:lstStyle/>
        <a:p>
          <a:endParaRPr lang="en-US"/>
        </a:p>
      </dgm:t>
    </dgm:pt>
    <dgm:pt modelId="{5C6F32E5-6F64-41C0-BCCE-16A622EEFF5F}">
      <dgm:prSet phldrT="[Text]"/>
      <dgm:spPr/>
      <dgm:t>
        <a:bodyPr/>
        <a:lstStyle/>
        <a:p>
          <a:r>
            <a:rPr lang="en-US" dirty="0" smtClean="0"/>
            <a:t>SLP</a:t>
          </a:r>
          <a:endParaRPr lang="en-US" dirty="0"/>
        </a:p>
      </dgm:t>
    </dgm:pt>
    <dgm:pt modelId="{904B2870-97D5-4C0C-8438-C4AE22728611}" type="parTrans" cxnId="{BB11EF1D-DA50-4D17-8EE9-C261560EF088}">
      <dgm:prSet/>
      <dgm:spPr/>
      <dgm:t>
        <a:bodyPr/>
        <a:lstStyle/>
        <a:p>
          <a:endParaRPr lang="en-US"/>
        </a:p>
      </dgm:t>
    </dgm:pt>
    <dgm:pt modelId="{EB26FC9D-0982-449B-98F8-8AA6DF42DBA3}" type="sibTrans" cxnId="{BB11EF1D-DA50-4D17-8EE9-C261560EF088}">
      <dgm:prSet/>
      <dgm:spPr/>
      <dgm:t>
        <a:bodyPr/>
        <a:lstStyle/>
        <a:p>
          <a:endParaRPr lang="en-US"/>
        </a:p>
      </dgm:t>
    </dgm:pt>
    <dgm:pt modelId="{B498C87C-4BA5-4C9B-B9C1-C15436848256}">
      <dgm:prSet phldrT="[Text]"/>
      <dgm:spPr/>
      <dgm:t>
        <a:bodyPr/>
        <a:lstStyle/>
        <a:p>
          <a:r>
            <a:rPr lang="en-US" dirty="0" smtClean="0"/>
            <a:t>RDT</a:t>
          </a:r>
          <a:endParaRPr lang="en-US" dirty="0"/>
        </a:p>
      </dgm:t>
    </dgm:pt>
    <dgm:pt modelId="{518D8481-5BC4-46FE-8427-89361DF614BE}" type="parTrans" cxnId="{47C02DC7-7887-45F8-9AE6-C490E576C520}">
      <dgm:prSet/>
      <dgm:spPr/>
      <dgm:t>
        <a:bodyPr/>
        <a:lstStyle/>
        <a:p>
          <a:endParaRPr lang="en-US"/>
        </a:p>
      </dgm:t>
    </dgm:pt>
    <dgm:pt modelId="{3484E5D5-E030-4FD9-9853-57AB485AF7CF}" type="sibTrans" cxnId="{47C02DC7-7887-45F8-9AE6-C490E576C520}">
      <dgm:prSet/>
      <dgm:spPr/>
      <dgm:t>
        <a:bodyPr/>
        <a:lstStyle/>
        <a:p>
          <a:endParaRPr lang="en-US"/>
        </a:p>
      </dgm:t>
    </dgm:pt>
    <dgm:pt modelId="{5BF369D1-5483-40B5-BF77-FDBCB825591B}">
      <dgm:prSet phldrT="[Text]"/>
      <dgm:spPr/>
      <dgm:t>
        <a:bodyPr/>
        <a:lstStyle/>
        <a:p>
          <a:r>
            <a:rPr lang="en-US" dirty="0" smtClean="0"/>
            <a:t>MSW</a:t>
          </a:r>
          <a:endParaRPr lang="en-US" dirty="0"/>
        </a:p>
      </dgm:t>
    </dgm:pt>
    <dgm:pt modelId="{797E7E7D-1D8F-4F59-9F9E-39ABBE1C54D3}" type="parTrans" cxnId="{E8024E75-0CDA-4759-B647-8C116918DA54}">
      <dgm:prSet/>
      <dgm:spPr/>
      <dgm:t>
        <a:bodyPr/>
        <a:lstStyle/>
        <a:p>
          <a:endParaRPr lang="en-US"/>
        </a:p>
      </dgm:t>
    </dgm:pt>
    <dgm:pt modelId="{32DE4E52-157B-49CA-946E-4CF84DE85416}" type="sibTrans" cxnId="{E8024E75-0CDA-4759-B647-8C116918DA54}">
      <dgm:prSet/>
      <dgm:spPr/>
      <dgm:t>
        <a:bodyPr/>
        <a:lstStyle/>
        <a:p>
          <a:endParaRPr lang="en-US"/>
        </a:p>
      </dgm:t>
    </dgm:pt>
    <dgm:pt modelId="{33E2519D-1FC4-472D-89B4-22C769A87435}">
      <dgm:prSet phldrT="[Text]"/>
      <dgm:spPr/>
      <dgm:t>
        <a:bodyPr/>
        <a:lstStyle/>
        <a:p>
          <a:r>
            <a:rPr lang="en-US" dirty="0" smtClean="0"/>
            <a:t>Activities Director</a:t>
          </a:r>
          <a:endParaRPr lang="en-US" dirty="0"/>
        </a:p>
      </dgm:t>
    </dgm:pt>
    <dgm:pt modelId="{A6CB0ADE-4891-41ED-82F6-C8169647F612}" type="parTrans" cxnId="{59A3D1AD-7365-4C0B-8D5E-D12C8726777D}">
      <dgm:prSet/>
      <dgm:spPr/>
      <dgm:t>
        <a:bodyPr/>
        <a:lstStyle/>
        <a:p>
          <a:endParaRPr lang="en-US"/>
        </a:p>
      </dgm:t>
    </dgm:pt>
    <dgm:pt modelId="{24A009D6-E0EB-41B1-AA50-70CEA31B36ED}" type="sibTrans" cxnId="{59A3D1AD-7365-4C0B-8D5E-D12C8726777D}">
      <dgm:prSet/>
      <dgm:spPr/>
      <dgm:t>
        <a:bodyPr/>
        <a:lstStyle/>
        <a:p>
          <a:endParaRPr lang="en-US"/>
        </a:p>
      </dgm:t>
    </dgm:pt>
    <dgm:pt modelId="{3A6B3BD5-8525-4D8B-B74C-7B69DB05E50D}">
      <dgm:prSet phldrT="[Text]"/>
      <dgm:spPr/>
      <dgm:t>
        <a:bodyPr/>
        <a:lstStyle/>
        <a:p>
          <a:r>
            <a:rPr lang="en-US" dirty="0" smtClean="0"/>
            <a:t>Resident</a:t>
          </a:r>
          <a:endParaRPr lang="en-US" dirty="0"/>
        </a:p>
      </dgm:t>
    </dgm:pt>
    <dgm:pt modelId="{8FB83165-A551-4E77-8D42-374A63A1341A}" type="parTrans" cxnId="{7A7DF101-F1B8-481A-B446-1B54F3F22694}">
      <dgm:prSet/>
      <dgm:spPr/>
      <dgm:t>
        <a:bodyPr/>
        <a:lstStyle/>
        <a:p>
          <a:endParaRPr lang="en-US"/>
        </a:p>
      </dgm:t>
    </dgm:pt>
    <dgm:pt modelId="{19CC550E-FB55-4A78-BE7C-69858075C2D1}" type="sibTrans" cxnId="{7A7DF101-F1B8-481A-B446-1B54F3F22694}">
      <dgm:prSet/>
      <dgm:spPr/>
      <dgm:t>
        <a:bodyPr/>
        <a:lstStyle/>
        <a:p>
          <a:endParaRPr lang="en-US"/>
        </a:p>
      </dgm:t>
    </dgm:pt>
    <dgm:pt modelId="{0A6450E9-BCBC-4588-9194-4E19781B2C51}">
      <dgm:prSet phldrT="[Text]"/>
      <dgm:spPr/>
      <dgm:t>
        <a:bodyPr/>
        <a:lstStyle/>
        <a:p>
          <a:r>
            <a:rPr lang="en-US" dirty="0" smtClean="0"/>
            <a:t>Resident’s Family </a:t>
          </a:r>
          <a:endParaRPr lang="en-US" dirty="0"/>
        </a:p>
      </dgm:t>
    </dgm:pt>
    <dgm:pt modelId="{1463372F-0454-4030-B199-E9A0493C3469}" type="parTrans" cxnId="{C372F40E-DF5F-49A9-B8B2-09C84E049651}">
      <dgm:prSet/>
      <dgm:spPr/>
      <dgm:t>
        <a:bodyPr/>
        <a:lstStyle/>
        <a:p>
          <a:endParaRPr lang="en-US"/>
        </a:p>
      </dgm:t>
    </dgm:pt>
    <dgm:pt modelId="{3B0C34D4-EEE4-45AA-9CA6-2C591FDB6C50}" type="sibTrans" cxnId="{C372F40E-DF5F-49A9-B8B2-09C84E049651}">
      <dgm:prSet/>
      <dgm:spPr/>
      <dgm:t>
        <a:bodyPr/>
        <a:lstStyle/>
        <a:p>
          <a:endParaRPr lang="en-US"/>
        </a:p>
      </dgm:t>
    </dgm:pt>
    <dgm:pt modelId="{974C069D-79E3-4289-9A00-FCB5FB67642B}" type="pres">
      <dgm:prSet presAssocID="{788A5AF7-B6A4-419E-822A-35A017A67E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701C2-9BA8-4267-8304-B7B482A6ED79}" type="pres">
      <dgm:prSet presAssocID="{D415CCE8-F791-46C3-9145-8ED063462E6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B2845-38E8-4EE7-850C-F7F47EFE7177}" type="pres">
      <dgm:prSet presAssocID="{798DA9AC-F28F-4B25-A441-AA294A044022}" presName="sibTrans" presStyleCnt="0"/>
      <dgm:spPr/>
    </dgm:pt>
    <dgm:pt modelId="{E5D0932C-26B5-488D-9FA3-B64C245EF2FD}" type="pres">
      <dgm:prSet presAssocID="{73EC5417-8C4A-4215-81C5-65A6C2841BE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0258-80B1-41A5-8EA5-BC0D5D8B4E42}" type="pres">
      <dgm:prSet presAssocID="{41FFA55A-04C4-4FA8-9FDD-B26E4DD5D666}" presName="sibTrans" presStyleCnt="0"/>
      <dgm:spPr/>
    </dgm:pt>
    <dgm:pt modelId="{0DDA767C-49B8-4AB6-B8AE-9DD769EE3360}" type="pres">
      <dgm:prSet presAssocID="{D6F46692-759B-4540-9AD1-2FEB75A3D4E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174C8-5FA5-45B9-A7DF-6286F4E91FA1}" type="pres">
      <dgm:prSet presAssocID="{D4A2B74C-7F56-4DE4-B940-ECC1A749207F}" presName="sibTrans" presStyleCnt="0"/>
      <dgm:spPr/>
    </dgm:pt>
    <dgm:pt modelId="{EDDF658B-8CD3-4227-9EDB-84BB5EA512CA}" type="pres">
      <dgm:prSet presAssocID="{A5668913-FE41-4EA0-90D6-52BFA3BA66A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A5BB4-357D-44F4-91FC-EC39BC7E2341}" type="pres">
      <dgm:prSet presAssocID="{3A76697B-667A-4D41-8404-C61382F222EF}" presName="sibTrans" presStyleCnt="0"/>
      <dgm:spPr/>
    </dgm:pt>
    <dgm:pt modelId="{371FFF6E-B008-4075-9B1D-84BB97079132}" type="pres">
      <dgm:prSet presAssocID="{6D612B52-D8B9-427C-9B85-E519AFDD7FD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F2F02-1766-49A9-8422-FD4A96329DC6}" type="pres">
      <dgm:prSet presAssocID="{A8FA1513-9B99-4DE8-A279-79789A298FED}" presName="sibTrans" presStyleCnt="0"/>
      <dgm:spPr/>
    </dgm:pt>
    <dgm:pt modelId="{F41A44EC-83D7-431E-833C-0CD308058E62}" type="pres">
      <dgm:prSet presAssocID="{5C6F32E5-6F64-41C0-BCCE-16A622EEFF5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0FBE-85C9-43C3-AEA5-1D5F7E564D81}" type="pres">
      <dgm:prSet presAssocID="{EB26FC9D-0982-449B-98F8-8AA6DF42DBA3}" presName="sibTrans" presStyleCnt="0"/>
      <dgm:spPr/>
    </dgm:pt>
    <dgm:pt modelId="{D174CDA0-0F6E-404B-AD5D-66332CF1B956}" type="pres">
      <dgm:prSet presAssocID="{B498C87C-4BA5-4C9B-B9C1-C1543684825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753-1572-468C-BA3B-836C697FE515}" type="pres">
      <dgm:prSet presAssocID="{3484E5D5-E030-4FD9-9853-57AB485AF7CF}" presName="sibTrans" presStyleCnt="0"/>
      <dgm:spPr/>
    </dgm:pt>
    <dgm:pt modelId="{6BA89915-8320-4AE6-8ECF-54B8C89B97FE}" type="pres">
      <dgm:prSet presAssocID="{5BF369D1-5483-40B5-BF77-FDBCB825591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FED4E-D8F5-4474-A38D-ED5A8C103250}" type="pres">
      <dgm:prSet presAssocID="{32DE4E52-157B-49CA-946E-4CF84DE85416}" presName="sibTrans" presStyleCnt="0"/>
      <dgm:spPr/>
    </dgm:pt>
    <dgm:pt modelId="{764B8F38-1173-4FCE-A0F3-A3522DA2536D}" type="pres">
      <dgm:prSet presAssocID="{33E2519D-1FC4-472D-89B4-22C769A87435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3204A-2BD0-4416-BA1B-17CD09E536AB}" type="pres">
      <dgm:prSet presAssocID="{24A009D6-E0EB-41B1-AA50-70CEA31B36ED}" presName="sibTrans" presStyleCnt="0"/>
      <dgm:spPr/>
    </dgm:pt>
    <dgm:pt modelId="{7612DBC8-D54C-459F-A9A3-504BEB1AB6A8}" type="pres">
      <dgm:prSet presAssocID="{3A6B3BD5-8525-4D8B-B74C-7B69DB05E50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89458-F39F-4089-9462-0E4503E0C032}" type="pres">
      <dgm:prSet presAssocID="{19CC550E-FB55-4A78-BE7C-69858075C2D1}" presName="sibTrans" presStyleCnt="0"/>
      <dgm:spPr/>
    </dgm:pt>
    <dgm:pt modelId="{B42C08BD-689F-41D5-8FA6-B9163B4F340E}" type="pres">
      <dgm:prSet presAssocID="{0A6450E9-BCBC-4588-9194-4E19781B2C5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4D82F-A314-43AF-9E70-4F7427E08A42}" type="presOf" srcId="{788A5AF7-B6A4-419E-822A-35A017A67E63}" destId="{974C069D-79E3-4289-9A00-FCB5FB67642B}" srcOrd="0" destOrd="0" presId="urn:microsoft.com/office/officeart/2005/8/layout/default"/>
    <dgm:cxn modelId="{E2C3796D-8301-4D25-93F4-6D524EB19B45}" srcId="{788A5AF7-B6A4-419E-822A-35A017A67E63}" destId="{D415CCE8-F791-46C3-9145-8ED063462E64}" srcOrd="0" destOrd="0" parTransId="{CC9D410C-42F3-40A5-A7E9-983A950C2EC2}" sibTransId="{798DA9AC-F28F-4B25-A441-AA294A044022}"/>
    <dgm:cxn modelId="{E096D648-170B-4B14-815E-2FCF7723CD0A}" type="presOf" srcId="{D6F46692-759B-4540-9AD1-2FEB75A3D4ED}" destId="{0DDA767C-49B8-4AB6-B8AE-9DD769EE3360}" srcOrd="0" destOrd="0" presId="urn:microsoft.com/office/officeart/2005/8/layout/default"/>
    <dgm:cxn modelId="{FEB91DEC-AF64-48FA-B19F-2B82FB405C26}" type="presOf" srcId="{0A6450E9-BCBC-4588-9194-4E19781B2C51}" destId="{B42C08BD-689F-41D5-8FA6-B9163B4F340E}" srcOrd="0" destOrd="0" presId="urn:microsoft.com/office/officeart/2005/8/layout/default"/>
    <dgm:cxn modelId="{E8024E75-0CDA-4759-B647-8C116918DA54}" srcId="{788A5AF7-B6A4-419E-822A-35A017A67E63}" destId="{5BF369D1-5483-40B5-BF77-FDBCB825591B}" srcOrd="7" destOrd="0" parTransId="{797E7E7D-1D8F-4F59-9F9E-39ABBE1C54D3}" sibTransId="{32DE4E52-157B-49CA-946E-4CF84DE85416}"/>
    <dgm:cxn modelId="{47C02DC7-7887-45F8-9AE6-C490E576C520}" srcId="{788A5AF7-B6A4-419E-822A-35A017A67E63}" destId="{B498C87C-4BA5-4C9B-B9C1-C15436848256}" srcOrd="6" destOrd="0" parTransId="{518D8481-5BC4-46FE-8427-89361DF614BE}" sibTransId="{3484E5D5-E030-4FD9-9853-57AB485AF7CF}"/>
    <dgm:cxn modelId="{496CA593-DA6B-46C7-AB77-CC7D54BDD688}" type="presOf" srcId="{6D612B52-D8B9-427C-9B85-E519AFDD7FDE}" destId="{371FFF6E-B008-4075-9B1D-84BB97079132}" srcOrd="0" destOrd="0" presId="urn:microsoft.com/office/officeart/2005/8/layout/default"/>
    <dgm:cxn modelId="{C372F40E-DF5F-49A9-B8B2-09C84E049651}" srcId="{788A5AF7-B6A4-419E-822A-35A017A67E63}" destId="{0A6450E9-BCBC-4588-9194-4E19781B2C51}" srcOrd="10" destOrd="0" parTransId="{1463372F-0454-4030-B199-E9A0493C3469}" sibTransId="{3B0C34D4-EEE4-45AA-9CA6-2C591FDB6C50}"/>
    <dgm:cxn modelId="{BB11EF1D-DA50-4D17-8EE9-C261560EF088}" srcId="{788A5AF7-B6A4-419E-822A-35A017A67E63}" destId="{5C6F32E5-6F64-41C0-BCCE-16A622EEFF5F}" srcOrd="5" destOrd="0" parTransId="{904B2870-97D5-4C0C-8438-C4AE22728611}" sibTransId="{EB26FC9D-0982-449B-98F8-8AA6DF42DBA3}"/>
    <dgm:cxn modelId="{709B48DD-B66D-4944-9EA0-966406AF0F8A}" type="presOf" srcId="{33E2519D-1FC4-472D-89B4-22C769A87435}" destId="{764B8F38-1173-4FCE-A0F3-A3522DA2536D}" srcOrd="0" destOrd="0" presId="urn:microsoft.com/office/officeart/2005/8/layout/default"/>
    <dgm:cxn modelId="{F50288B1-4B82-4CA8-80E5-45C4614B7673}" type="presOf" srcId="{A5668913-FE41-4EA0-90D6-52BFA3BA66A4}" destId="{EDDF658B-8CD3-4227-9EDB-84BB5EA512CA}" srcOrd="0" destOrd="0" presId="urn:microsoft.com/office/officeart/2005/8/layout/default"/>
    <dgm:cxn modelId="{8C141214-0AFC-40FD-92B3-628B13B5594F}" srcId="{788A5AF7-B6A4-419E-822A-35A017A67E63}" destId="{6D612B52-D8B9-427C-9B85-E519AFDD7FDE}" srcOrd="4" destOrd="0" parTransId="{8A8D5B75-FE5F-4B5D-AC49-54759C141A89}" sibTransId="{A8FA1513-9B99-4DE8-A279-79789A298FED}"/>
    <dgm:cxn modelId="{14E5F3B4-0D99-4204-AB46-E79F241E7766}" type="presOf" srcId="{73EC5417-8C4A-4215-81C5-65A6C2841BE7}" destId="{E5D0932C-26B5-488D-9FA3-B64C245EF2FD}" srcOrd="0" destOrd="0" presId="urn:microsoft.com/office/officeart/2005/8/layout/default"/>
    <dgm:cxn modelId="{EC4FC7E6-D48B-49FC-A7F5-0BEE29A6ABA7}" type="presOf" srcId="{D415CCE8-F791-46C3-9145-8ED063462E64}" destId="{89C701C2-9BA8-4267-8304-B7B482A6ED79}" srcOrd="0" destOrd="0" presId="urn:microsoft.com/office/officeart/2005/8/layout/default"/>
    <dgm:cxn modelId="{00EDA60D-F007-4BBC-B847-2EA4AC7FAAD1}" srcId="{788A5AF7-B6A4-419E-822A-35A017A67E63}" destId="{D6F46692-759B-4540-9AD1-2FEB75A3D4ED}" srcOrd="2" destOrd="0" parTransId="{E06E907F-113B-4096-BB38-2F75D041C139}" sibTransId="{D4A2B74C-7F56-4DE4-B940-ECC1A749207F}"/>
    <dgm:cxn modelId="{14E6C07F-F198-4648-89EA-8BF48D79ADDB}" srcId="{788A5AF7-B6A4-419E-822A-35A017A67E63}" destId="{73EC5417-8C4A-4215-81C5-65A6C2841BE7}" srcOrd="1" destOrd="0" parTransId="{4FA4E2F5-4FC1-4011-9A48-116C18008141}" sibTransId="{41FFA55A-04C4-4FA8-9FDD-B26E4DD5D666}"/>
    <dgm:cxn modelId="{7A7DF101-F1B8-481A-B446-1B54F3F22694}" srcId="{788A5AF7-B6A4-419E-822A-35A017A67E63}" destId="{3A6B3BD5-8525-4D8B-B74C-7B69DB05E50D}" srcOrd="9" destOrd="0" parTransId="{8FB83165-A551-4E77-8D42-374A63A1341A}" sibTransId="{19CC550E-FB55-4A78-BE7C-69858075C2D1}"/>
    <dgm:cxn modelId="{BE7AE946-51C2-4D91-A9E4-1696E7DF7177}" type="presOf" srcId="{5C6F32E5-6F64-41C0-BCCE-16A622EEFF5F}" destId="{F41A44EC-83D7-431E-833C-0CD308058E62}" srcOrd="0" destOrd="0" presId="urn:microsoft.com/office/officeart/2005/8/layout/default"/>
    <dgm:cxn modelId="{E207F2EC-1A5E-45AF-85BE-36EB7AF62DA5}" srcId="{788A5AF7-B6A4-419E-822A-35A017A67E63}" destId="{A5668913-FE41-4EA0-90D6-52BFA3BA66A4}" srcOrd="3" destOrd="0" parTransId="{809D5895-7858-4530-99F5-B0C8F550FBA6}" sibTransId="{3A76697B-667A-4D41-8404-C61382F222EF}"/>
    <dgm:cxn modelId="{F8B862E9-1296-44EF-BAAF-08A6DDC01CC3}" type="presOf" srcId="{5BF369D1-5483-40B5-BF77-FDBCB825591B}" destId="{6BA89915-8320-4AE6-8ECF-54B8C89B97FE}" srcOrd="0" destOrd="0" presId="urn:microsoft.com/office/officeart/2005/8/layout/default"/>
    <dgm:cxn modelId="{2F2487EF-186E-45F2-A997-BFB5A897B245}" type="presOf" srcId="{3A6B3BD5-8525-4D8B-B74C-7B69DB05E50D}" destId="{7612DBC8-D54C-459F-A9A3-504BEB1AB6A8}" srcOrd="0" destOrd="0" presId="urn:microsoft.com/office/officeart/2005/8/layout/default"/>
    <dgm:cxn modelId="{59A3D1AD-7365-4C0B-8D5E-D12C8726777D}" srcId="{788A5AF7-B6A4-419E-822A-35A017A67E63}" destId="{33E2519D-1FC4-472D-89B4-22C769A87435}" srcOrd="8" destOrd="0" parTransId="{A6CB0ADE-4891-41ED-82F6-C8169647F612}" sibTransId="{24A009D6-E0EB-41B1-AA50-70CEA31B36ED}"/>
    <dgm:cxn modelId="{259FE94F-E163-4577-ADD0-732445BAC3BF}" type="presOf" srcId="{B498C87C-4BA5-4C9B-B9C1-C15436848256}" destId="{D174CDA0-0F6E-404B-AD5D-66332CF1B956}" srcOrd="0" destOrd="0" presId="urn:microsoft.com/office/officeart/2005/8/layout/default"/>
    <dgm:cxn modelId="{FFD4A60F-E8B7-4784-A822-3E5282E62187}" type="presParOf" srcId="{974C069D-79E3-4289-9A00-FCB5FB67642B}" destId="{89C701C2-9BA8-4267-8304-B7B482A6ED79}" srcOrd="0" destOrd="0" presId="urn:microsoft.com/office/officeart/2005/8/layout/default"/>
    <dgm:cxn modelId="{1E6AF80E-9B16-4F45-B24A-0636ED2A566F}" type="presParOf" srcId="{974C069D-79E3-4289-9A00-FCB5FB67642B}" destId="{087B2845-38E8-4EE7-850C-F7F47EFE7177}" srcOrd="1" destOrd="0" presId="urn:microsoft.com/office/officeart/2005/8/layout/default"/>
    <dgm:cxn modelId="{B97E2100-A1DB-49FE-910B-043B3D3450E2}" type="presParOf" srcId="{974C069D-79E3-4289-9A00-FCB5FB67642B}" destId="{E5D0932C-26B5-488D-9FA3-B64C245EF2FD}" srcOrd="2" destOrd="0" presId="urn:microsoft.com/office/officeart/2005/8/layout/default"/>
    <dgm:cxn modelId="{B3E29DF1-3B3C-4B79-81FA-0BABCE421239}" type="presParOf" srcId="{974C069D-79E3-4289-9A00-FCB5FB67642B}" destId="{BE0C0258-80B1-41A5-8EA5-BC0D5D8B4E42}" srcOrd="3" destOrd="0" presId="urn:microsoft.com/office/officeart/2005/8/layout/default"/>
    <dgm:cxn modelId="{FACBD2B5-638A-47CD-B967-12D9368DAEED}" type="presParOf" srcId="{974C069D-79E3-4289-9A00-FCB5FB67642B}" destId="{0DDA767C-49B8-4AB6-B8AE-9DD769EE3360}" srcOrd="4" destOrd="0" presId="urn:microsoft.com/office/officeart/2005/8/layout/default"/>
    <dgm:cxn modelId="{8FCAD773-4C30-4E40-8A27-04F1A11D0AD1}" type="presParOf" srcId="{974C069D-79E3-4289-9A00-FCB5FB67642B}" destId="{56F174C8-5FA5-45B9-A7DF-6286F4E91FA1}" srcOrd="5" destOrd="0" presId="urn:microsoft.com/office/officeart/2005/8/layout/default"/>
    <dgm:cxn modelId="{23D6C933-7E36-4B88-BACE-77ADC6D209E6}" type="presParOf" srcId="{974C069D-79E3-4289-9A00-FCB5FB67642B}" destId="{EDDF658B-8CD3-4227-9EDB-84BB5EA512CA}" srcOrd="6" destOrd="0" presId="urn:microsoft.com/office/officeart/2005/8/layout/default"/>
    <dgm:cxn modelId="{0E29D2BF-589A-4AA7-83B0-72239A8CA606}" type="presParOf" srcId="{974C069D-79E3-4289-9A00-FCB5FB67642B}" destId="{A62A5BB4-357D-44F4-91FC-EC39BC7E2341}" srcOrd="7" destOrd="0" presId="urn:microsoft.com/office/officeart/2005/8/layout/default"/>
    <dgm:cxn modelId="{12AB8007-CAEA-4F0D-BAF5-8671AA06B0D5}" type="presParOf" srcId="{974C069D-79E3-4289-9A00-FCB5FB67642B}" destId="{371FFF6E-B008-4075-9B1D-84BB97079132}" srcOrd="8" destOrd="0" presId="urn:microsoft.com/office/officeart/2005/8/layout/default"/>
    <dgm:cxn modelId="{52C605A9-66D4-4586-BD58-AB2A6C010608}" type="presParOf" srcId="{974C069D-79E3-4289-9A00-FCB5FB67642B}" destId="{85DF2F02-1766-49A9-8422-FD4A96329DC6}" srcOrd="9" destOrd="0" presId="urn:microsoft.com/office/officeart/2005/8/layout/default"/>
    <dgm:cxn modelId="{ED4B757D-0097-499A-AEAA-41C0474147BD}" type="presParOf" srcId="{974C069D-79E3-4289-9A00-FCB5FB67642B}" destId="{F41A44EC-83D7-431E-833C-0CD308058E62}" srcOrd="10" destOrd="0" presId="urn:microsoft.com/office/officeart/2005/8/layout/default"/>
    <dgm:cxn modelId="{9E0618AF-B423-4646-AE7D-6CE9C495B277}" type="presParOf" srcId="{974C069D-79E3-4289-9A00-FCB5FB67642B}" destId="{ABBE0FBE-85C9-43C3-AEA5-1D5F7E564D81}" srcOrd="11" destOrd="0" presId="urn:microsoft.com/office/officeart/2005/8/layout/default"/>
    <dgm:cxn modelId="{9931668B-6B33-4270-B652-A51BDACDE83A}" type="presParOf" srcId="{974C069D-79E3-4289-9A00-FCB5FB67642B}" destId="{D174CDA0-0F6E-404B-AD5D-66332CF1B956}" srcOrd="12" destOrd="0" presId="urn:microsoft.com/office/officeart/2005/8/layout/default"/>
    <dgm:cxn modelId="{017961A2-EF7D-4704-9001-41BCB855E58A}" type="presParOf" srcId="{974C069D-79E3-4289-9A00-FCB5FB67642B}" destId="{80282753-1572-468C-BA3B-836C697FE515}" srcOrd="13" destOrd="0" presId="urn:microsoft.com/office/officeart/2005/8/layout/default"/>
    <dgm:cxn modelId="{A4BE50FD-4BE1-4994-AE30-91C433F4BEB7}" type="presParOf" srcId="{974C069D-79E3-4289-9A00-FCB5FB67642B}" destId="{6BA89915-8320-4AE6-8ECF-54B8C89B97FE}" srcOrd="14" destOrd="0" presId="urn:microsoft.com/office/officeart/2005/8/layout/default"/>
    <dgm:cxn modelId="{5ABFBFBB-61D7-4FE3-A44E-BCC0B3B71549}" type="presParOf" srcId="{974C069D-79E3-4289-9A00-FCB5FB67642B}" destId="{A14FED4E-D8F5-4474-A38D-ED5A8C103250}" srcOrd="15" destOrd="0" presId="urn:microsoft.com/office/officeart/2005/8/layout/default"/>
    <dgm:cxn modelId="{3584526B-C838-49B9-B507-89809EF27D00}" type="presParOf" srcId="{974C069D-79E3-4289-9A00-FCB5FB67642B}" destId="{764B8F38-1173-4FCE-A0F3-A3522DA2536D}" srcOrd="16" destOrd="0" presId="urn:microsoft.com/office/officeart/2005/8/layout/default"/>
    <dgm:cxn modelId="{91B0330B-E78D-4BC4-8A1C-9D4808CADE9D}" type="presParOf" srcId="{974C069D-79E3-4289-9A00-FCB5FB67642B}" destId="{0513204A-2BD0-4416-BA1B-17CD09E536AB}" srcOrd="17" destOrd="0" presId="urn:microsoft.com/office/officeart/2005/8/layout/default"/>
    <dgm:cxn modelId="{710A1B9F-713E-401A-AF32-32A4B47846CB}" type="presParOf" srcId="{974C069D-79E3-4289-9A00-FCB5FB67642B}" destId="{7612DBC8-D54C-459F-A9A3-504BEB1AB6A8}" srcOrd="18" destOrd="0" presId="urn:microsoft.com/office/officeart/2005/8/layout/default"/>
    <dgm:cxn modelId="{44F0EAF4-190C-40DC-8D79-6F9079B387B3}" type="presParOf" srcId="{974C069D-79E3-4289-9A00-FCB5FB67642B}" destId="{09A89458-F39F-4089-9462-0E4503E0C032}" srcOrd="19" destOrd="0" presId="urn:microsoft.com/office/officeart/2005/8/layout/default"/>
    <dgm:cxn modelId="{75AD0E4F-06A1-4994-8920-73355E35A0D6}" type="presParOf" srcId="{974C069D-79E3-4289-9A00-FCB5FB67642B}" destId="{B42C08BD-689F-41D5-8FA6-B9163B4F340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2420C-BD03-423C-8D83-625DCF71977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CBC76-5DB1-482F-A11A-4244062ED6C5}">
      <dgm:prSet phldrT="[Text]"/>
      <dgm:spPr/>
      <dgm:t>
        <a:bodyPr/>
        <a:lstStyle/>
        <a:p>
          <a:r>
            <a:rPr lang="en-US" dirty="0" smtClean="0"/>
            <a:t>Compassionate</a:t>
          </a:r>
          <a:endParaRPr lang="en-US" dirty="0"/>
        </a:p>
      </dgm:t>
    </dgm:pt>
    <dgm:pt modelId="{6DFBDC98-B3F2-4E4B-9E9E-999F9B2D90C5}" type="parTrans" cxnId="{F71EEC7C-B854-478A-9B9A-3353C6547A2F}">
      <dgm:prSet/>
      <dgm:spPr/>
      <dgm:t>
        <a:bodyPr/>
        <a:lstStyle/>
        <a:p>
          <a:endParaRPr lang="en-US"/>
        </a:p>
      </dgm:t>
    </dgm:pt>
    <dgm:pt modelId="{D1A0DE6A-CBF0-4958-BD08-501269F32987}" type="sibTrans" cxnId="{F71EEC7C-B854-478A-9B9A-3353C6547A2F}">
      <dgm:prSet/>
      <dgm:spPr/>
      <dgm:t>
        <a:bodyPr/>
        <a:lstStyle/>
        <a:p>
          <a:endParaRPr lang="en-US"/>
        </a:p>
      </dgm:t>
    </dgm:pt>
    <dgm:pt modelId="{353CF448-AE33-47D6-B7E6-18DA062B60E1}">
      <dgm:prSet phldrT="[Text]"/>
      <dgm:spPr/>
      <dgm:t>
        <a:bodyPr/>
        <a:lstStyle/>
        <a:p>
          <a:r>
            <a:rPr lang="en-US" dirty="0" smtClean="0"/>
            <a:t>Caring, concerned, considerate, understanding, empathetic and sympathetic</a:t>
          </a:r>
          <a:endParaRPr lang="en-US" dirty="0"/>
        </a:p>
      </dgm:t>
    </dgm:pt>
    <dgm:pt modelId="{3EA2F775-CF61-4DD4-B9DC-B3B953040CFF}" type="parTrans" cxnId="{A633FF86-3A38-40C6-8A81-891840358D29}">
      <dgm:prSet/>
      <dgm:spPr/>
      <dgm:t>
        <a:bodyPr/>
        <a:lstStyle/>
        <a:p>
          <a:endParaRPr lang="en-US"/>
        </a:p>
      </dgm:t>
    </dgm:pt>
    <dgm:pt modelId="{FCE17B5E-DCB4-4249-AB06-883935C7EFF7}" type="sibTrans" cxnId="{A633FF86-3A38-40C6-8A81-891840358D29}">
      <dgm:prSet/>
      <dgm:spPr/>
      <dgm:t>
        <a:bodyPr/>
        <a:lstStyle/>
        <a:p>
          <a:endParaRPr lang="en-US"/>
        </a:p>
      </dgm:t>
    </dgm:pt>
    <dgm:pt modelId="{09FDC530-D01B-4DC1-897B-E3A77318C4FC}">
      <dgm:prSet phldrT="[Text]"/>
      <dgm:spPr/>
      <dgm:t>
        <a:bodyPr/>
        <a:lstStyle/>
        <a:p>
          <a:r>
            <a:rPr lang="en-US" dirty="0" smtClean="0"/>
            <a:t>Honest</a:t>
          </a:r>
          <a:endParaRPr lang="en-US" dirty="0"/>
        </a:p>
      </dgm:t>
    </dgm:pt>
    <dgm:pt modelId="{8EE20477-A48E-4224-ACA6-B65348FE368B}" type="parTrans" cxnId="{2C051713-18EE-41C1-AC2A-7FEA255D3593}">
      <dgm:prSet/>
      <dgm:spPr/>
      <dgm:t>
        <a:bodyPr/>
        <a:lstStyle/>
        <a:p>
          <a:endParaRPr lang="en-US"/>
        </a:p>
      </dgm:t>
    </dgm:pt>
    <dgm:pt modelId="{B48FC4C2-E315-4568-A49F-67116D6DB4DC}" type="sibTrans" cxnId="{2C051713-18EE-41C1-AC2A-7FEA255D3593}">
      <dgm:prSet/>
      <dgm:spPr/>
      <dgm:t>
        <a:bodyPr/>
        <a:lstStyle/>
        <a:p>
          <a:endParaRPr lang="en-US"/>
        </a:p>
      </dgm:t>
    </dgm:pt>
    <dgm:pt modelId="{45C264A4-592F-497A-B5E8-F159126A6861}">
      <dgm:prSet phldrT="[Text]"/>
      <dgm:spPr/>
      <dgm:t>
        <a:bodyPr/>
        <a:lstStyle/>
        <a:p>
          <a:r>
            <a:rPr lang="en-US" dirty="0" smtClean="0"/>
            <a:t>Residents and employers need to be able to trust you</a:t>
          </a:r>
          <a:endParaRPr lang="en-US" dirty="0"/>
        </a:p>
      </dgm:t>
    </dgm:pt>
    <dgm:pt modelId="{67117E43-3705-477F-8CDF-673602E373A4}" type="parTrans" cxnId="{798430CC-D303-423B-8B93-DE32FA08BBDE}">
      <dgm:prSet/>
      <dgm:spPr/>
      <dgm:t>
        <a:bodyPr/>
        <a:lstStyle/>
        <a:p>
          <a:endParaRPr lang="en-US"/>
        </a:p>
      </dgm:t>
    </dgm:pt>
    <dgm:pt modelId="{3A8F267F-4A29-482B-8D0F-EE333A4988DE}" type="sibTrans" cxnId="{798430CC-D303-423B-8B93-DE32FA08BBDE}">
      <dgm:prSet/>
      <dgm:spPr/>
      <dgm:t>
        <a:bodyPr/>
        <a:lstStyle/>
        <a:p>
          <a:endParaRPr lang="en-US"/>
        </a:p>
      </dgm:t>
    </dgm:pt>
    <dgm:pt modelId="{CE3305F3-2957-4FEE-8E2D-D4E0BE0DFCF4}">
      <dgm:prSet phldrT="[Text]"/>
      <dgm:spPr/>
      <dgm:t>
        <a:bodyPr/>
        <a:lstStyle/>
        <a:p>
          <a:r>
            <a:rPr lang="en-US" dirty="0" smtClean="0"/>
            <a:t>Tactful</a:t>
          </a:r>
          <a:endParaRPr lang="en-US" dirty="0"/>
        </a:p>
      </dgm:t>
    </dgm:pt>
    <dgm:pt modelId="{A1DA7512-C2DD-4D6A-93D8-A71A47DD262E}" type="parTrans" cxnId="{44F9A826-CBB5-4684-A4AC-30A6D29CFDC0}">
      <dgm:prSet/>
      <dgm:spPr/>
      <dgm:t>
        <a:bodyPr/>
        <a:lstStyle/>
        <a:p>
          <a:endParaRPr lang="en-US"/>
        </a:p>
      </dgm:t>
    </dgm:pt>
    <dgm:pt modelId="{6154C56D-5931-43DC-A628-D0BE9DA61038}" type="sibTrans" cxnId="{44F9A826-CBB5-4684-A4AC-30A6D29CFDC0}">
      <dgm:prSet/>
      <dgm:spPr/>
      <dgm:t>
        <a:bodyPr/>
        <a:lstStyle/>
        <a:p>
          <a:endParaRPr lang="en-US"/>
        </a:p>
      </dgm:t>
    </dgm:pt>
    <dgm:pt modelId="{16DAAD87-87A0-4817-AFB2-FF8963806076}">
      <dgm:prSet phldrT="[Text]"/>
      <dgm:spPr/>
      <dgm:t>
        <a:bodyPr/>
        <a:lstStyle/>
        <a:p>
          <a:r>
            <a:rPr lang="en-US" dirty="0" smtClean="0"/>
            <a:t>Sensitivity and appropriate interaction</a:t>
          </a:r>
          <a:endParaRPr lang="en-US" dirty="0"/>
        </a:p>
      </dgm:t>
    </dgm:pt>
    <dgm:pt modelId="{E6F308BC-DC12-4CD3-AF42-567CF8BE3D25}" type="parTrans" cxnId="{36997FE3-F7C8-48D8-9EC7-C9BEB8D16024}">
      <dgm:prSet/>
      <dgm:spPr/>
      <dgm:t>
        <a:bodyPr/>
        <a:lstStyle/>
        <a:p>
          <a:endParaRPr lang="en-US"/>
        </a:p>
      </dgm:t>
    </dgm:pt>
    <dgm:pt modelId="{C6B9BED7-DC22-48E1-972A-689645838B59}" type="sibTrans" cxnId="{36997FE3-F7C8-48D8-9EC7-C9BEB8D16024}">
      <dgm:prSet/>
      <dgm:spPr/>
      <dgm:t>
        <a:bodyPr/>
        <a:lstStyle/>
        <a:p>
          <a:endParaRPr lang="en-US"/>
        </a:p>
      </dgm:t>
    </dgm:pt>
    <dgm:pt modelId="{19CA80B9-0162-4746-8560-A497E3C13E40}">
      <dgm:prSet phldrT="[Text]"/>
      <dgm:spPr/>
      <dgm:t>
        <a:bodyPr/>
        <a:lstStyle/>
        <a:p>
          <a:r>
            <a:rPr lang="en-US" dirty="0" smtClean="0"/>
            <a:t>Conscientious</a:t>
          </a:r>
          <a:endParaRPr lang="en-US" dirty="0"/>
        </a:p>
      </dgm:t>
    </dgm:pt>
    <dgm:pt modelId="{9F995C39-11E4-4F66-AB92-7FEDA1C410C3}" type="parTrans" cxnId="{317BD08B-C53F-4817-A2EF-522FC4029FA1}">
      <dgm:prSet/>
      <dgm:spPr/>
      <dgm:t>
        <a:bodyPr/>
        <a:lstStyle/>
        <a:p>
          <a:endParaRPr lang="en-US"/>
        </a:p>
      </dgm:t>
    </dgm:pt>
    <dgm:pt modelId="{AE975771-9CBA-4276-966B-F48FE95EA86B}" type="sibTrans" cxnId="{317BD08B-C53F-4817-A2EF-522FC4029FA1}">
      <dgm:prSet/>
      <dgm:spPr/>
      <dgm:t>
        <a:bodyPr/>
        <a:lstStyle/>
        <a:p>
          <a:endParaRPr lang="en-US"/>
        </a:p>
      </dgm:t>
    </dgm:pt>
    <dgm:pt modelId="{A01A1366-7B40-45E2-9B06-55C589CC4BD6}">
      <dgm:prSet phldrT="[Text]"/>
      <dgm:spPr/>
      <dgm:t>
        <a:bodyPr/>
        <a:lstStyle/>
        <a:p>
          <a:r>
            <a:rPr lang="en-US" dirty="0" smtClean="0"/>
            <a:t>Alert, observant, accurate, and responsible</a:t>
          </a:r>
          <a:endParaRPr lang="en-US" dirty="0"/>
        </a:p>
      </dgm:t>
    </dgm:pt>
    <dgm:pt modelId="{D0EAFC13-F882-428F-A9EA-8F3F82FA2D17}" type="parTrans" cxnId="{E66CD9B8-8062-4401-8220-0DD95EDDD3B9}">
      <dgm:prSet/>
      <dgm:spPr/>
      <dgm:t>
        <a:bodyPr/>
        <a:lstStyle/>
        <a:p>
          <a:endParaRPr lang="en-US"/>
        </a:p>
      </dgm:t>
    </dgm:pt>
    <dgm:pt modelId="{AE3D0296-AB7C-496B-922E-9A050938EE0B}" type="sibTrans" cxnId="{E66CD9B8-8062-4401-8220-0DD95EDDD3B9}">
      <dgm:prSet/>
      <dgm:spPr/>
      <dgm:t>
        <a:bodyPr/>
        <a:lstStyle/>
        <a:p>
          <a:endParaRPr lang="en-US"/>
        </a:p>
      </dgm:t>
    </dgm:pt>
    <dgm:pt modelId="{B8EE6838-5B74-4B19-AA44-76DF67DBBDBD}">
      <dgm:prSet phldrT="[Text]"/>
      <dgm:spPr/>
      <dgm:t>
        <a:bodyPr/>
        <a:lstStyle/>
        <a:p>
          <a:r>
            <a:rPr lang="en-US" dirty="0" smtClean="0"/>
            <a:t>Dependable</a:t>
          </a:r>
          <a:endParaRPr lang="en-US" dirty="0"/>
        </a:p>
      </dgm:t>
    </dgm:pt>
    <dgm:pt modelId="{019BFC3C-4EBF-4360-BB3F-A8F350EE04D6}" type="parTrans" cxnId="{93CC8511-349E-4198-9914-A6ACAC364F5D}">
      <dgm:prSet/>
      <dgm:spPr/>
      <dgm:t>
        <a:bodyPr/>
        <a:lstStyle/>
        <a:p>
          <a:endParaRPr lang="en-US"/>
        </a:p>
      </dgm:t>
    </dgm:pt>
    <dgm:pt modelId="{8B414551-8695-49A3-B41A-DFA313D2479B}" type="sibTrans" cxnId="{93CC8511-349E-4198-9914-A6ACAC364F5D}">
      <dgm:prSet/>
      <dgm:spPr/>
      <dgm:t>
        <a:bodyPr/>
        <a:lstStyle/>
        <a:p>
          <a:endParaRPr lang="en-US"/>
        </a:p>
      </dgm:t>
    </dgm:pt>
    <dgm:pt modelId="{4E78D89A-921C-4752-9A52-0CCE1241CD70}">
      <dgm:prSet phldrT="[Text]"/>
      <dgm:spPr/>
      <dgm:t>
        <a:bodyPr/>
        <a:lstStyle/>
        <a:p>
          <a:r>
            <a:rPr lang="en-US" dirty="0" smtClean="0"/>
            <a:t>Arrive to work on time, help peers when needed</a:t>
          </a:r>
          <a:endParaRPr lang="en-US" dirty="0"/>
        </a:p>
      </dgm:t>
    </dgm:pt>
    <dgm:pt modelId="{D0B688CE-EB24-44A5-84D2-57A873D3F623}" type="parTrans" cxnId="{D1AF8985-D535-4520-8CC0-719A071824D9}">
      <dgm:prSet/>
      <dgm:spPr/>
      <dgm:t>
        <a:bodyPr/>
        <a:lstStyle/>
        <a:p>
          <a:endParaRPr lang="en-US"/>
        </a:p>
      </dgm:t>
    </dgm:pt>
    <dgm:pt modelId="{751C90DE-F95C-402F-80E1-DA832E0D6F1C}" type="sibTrans" cxnId="{D1AF8985-D535-4520-8CC0-719A071824D9}">
      <dgm:prSet/>
      <dgm:spPr/>
      <dgm:t>
        <a:bodyPr/>
        <a:lstStyle/>
        <a:p>
          <a:endParaRPr lang="en-US"/>
        </a:p>
      </dgm:t>
    </dgm:pt>
    <dgm:pt modelId="{DEB4B0A5-A917-494F-91F8-D7DCB704F9F9}">
      <dgm:prSet phldrT="[Text]"/>
      <dgm:spPr/>
      <dgm:t>
        <a:bodyPr/>
        <a:lstStyle/>
        <a:p>
          <a:r>
            <a:rPr lang="en-US" dirty="0" smtClean="0"/>
            <a:t>Respectful</a:t>
          </a:r>
          <a:endParaRPr lang="en-US" dirty="0"/>
        </a:p>
      </dgm:t>
    </dgm:pt>
    <dgm:pt modelId="{D553D460-E08C-4FBA-8C68-562C820DD34A}" type="parTrans" cxnId="{A74084D5-5918-4864-BB35-2D8747887139}">
      <dgm:prSet/>
      <dgm:spPr/>
      <dgm:t>
        <a:bodyPr/>
        <a:lstStyle/>
        <a:p>
          <a:endParaRPr lang="en-US"/>
        </a:p>
      </dgm:t>
    </dgm:pt>
    <dgm:pt modelId="{D1602896-7A6A-4640-BB81-61B45F5B3C96}" type="sibTrans" cxnId="{A74084D5-5918-4864-BB35-2D8747887139}">
      <dgm:prSet/>
      <dgm:spPr/>
      <dgm:t>
        <a:bodyPr/>
        <a:lstStyle/>
        <a:p>
          <a:endParaRPr lang="en-US"/>
        </a:p>
      </dgm:t>
    </dgm:pt>
    <dgm:pt modelId="{6B3C21F9-21C9-440E-AB64-D3ADF1CBC936}">
      <dgm:prSet phldrT="[Text]"/>
      <dgm:spPr/>
      <dgm:t>
        <a:bodyPr/>
        <a:lstStyle/>
        <a:p>
          <a:r>
            <a:rPr lang="en-US" dirty="0" smtClean="0"/>
            <a:t>Honor individuality of residents and care team</a:t>
          </a:r>
          <a:endParaRPr lang="en-US" dirty="0"/>
        </a:p>
      </dgm:t>
    </dgm:pt>
    <dgm:pt modelId="{8BF2D5CC-BA52-4CCD-95A6-62C7FAD33ED1}" type="parTrans" cxnId="{7B975F69-E8AF-4DCA-9933-65FC148AF226}">
      <dgm:prSet/>
      <dgm:spPr/>
      <dgm:t>
        <a:bodyPr/>
        <a:lstStyle/>
        <a:p>
          <a:endParaRPr lang="en-US"/>
        </a:p>
      </dgm:t>
    </dgm:pt>
    <dgm:pt modelId="{03F8C72C-CCDD-45E3-AB7C-B6B7308890C0}" type="sibTrans" cxnId="{7B975F69-E8AF-4DCA-9933-65FC148AF226}">
      <dgm:prSet/>
      <dgm:spPr/>
      <dgm:t>
        <a:bodyPr/>
        <a:lstStyle/>
        <a:p>
          <a:endParaRPr lang="en-US"/>
        </a:p>
      </dgm:t>
    </dgm:pt>
    <dgm:pt modelId="{7814D3E6-82E6-4609-A644-2D8F8209B488}">
      <dgm:prSet phldrT="[Text]"/>
      <dgm:spPr/>
      <dgm:t>
        <a:bodyPr/>
        <a:lstStyle/>
        <a:p>
          <a:r>
            <a:rPr lang="en-US" dirty="0" smtClean="0"/>
            <a:t>Unprejudiced</a:t>
          </a:r>
          <a:endParaRPr lang="en-US" dirty="0"/>
        </a:p>
      </dgm:t>
    </dgm:pt>
    <dgm:pt modelId="{D9AE8078-AA33-4C9C-AB58-07B61FD85ECA}" type="parTrans" cxnId="{EFF43AE7-9E50-455A-AD34-378458AA770A}">
      <dgm:prSet/>
      <dgm:spPr/>
      <dgm:t>
        <a:bodyPr/>
        <a:lstStyle/>
        <a:p>
          <a:endParaRPr lang="en-US"/>
        </a:p>
      </dgm:t>
    </dgm:pt>
    <dgm:pt modelId="{003098ED-6CEB-4AA0-A674-6599336BABD4}" type="sibTrans" cxnId="{EFF43AE7-9E50-455A-AD34-378458AA770A}">
      <dgm:prSet/>
      <dgm:spPr/>
      <dgm:t>
        <a:bodyPr/>
        <a:lstStyle/>
        <a:p>
          <a:endParaRPr lang="en-US"/>
        </a:p>
      </dgm:t>
    </dgm:pt>
    <dgm:pt modelId="{04BDADCB-B279-4466-8109-E9640499CFCC}">
      <dgm:prSet phldrT="[Text]"/>
      <dgm:spPr/>
      <dgm:t>
        <a:bodyPr/>
        <a:lstStyle/>
        <a:p>
          <a:r>
            <a:rPr lang="en-US" dirty="0" smtClean="0"/>
            <a:t>Tolerant</a:t>
          </a:r>
          <a:endParaRPr lang="en-US" dirty="0"/>
        </a:p>
      </dgm:t>
    </dgm:pt>
    <dgm:pt modelId="{17E96A5E-5DFB-4EF8-8841-315F8F3F5903}" type="parTrans" cxnId="{88233F4A-D7EB-42E3-85C4-205D72A46742}">
      <dgm:prSet/>
      <dgm:spPr/>
      <dgm:t>
        <a:bodyPr/>
        <a:lstStyle/>
        <a:p>
          <a:endParaRPr lang="en-US"/>
        </a:p>
      </dgm:t>
    </dgm:pt>
    <dgm:pt modelId="{ECFA1311-0A1E-4E00-B9D8-84B36B50722B}" type="sibTrans" cxnId="{88233F4A-D7EB-42E3-85C4-205D72A46742}">
      <dgm:prSet/>
      <dgm:spPr/>
      <dgm:t>
        <a:bodyPr/>
        <a:lstStyle/>
        <a:p>
          <a:endParaRPr lang="en-US"/>
        </a:p>
      </dgm:t>
    </dgm:pt>
    <dgm:pt modelId="{4F770006-0900-406A-A3BC-504750EC8941}">
      <dgm:prSet phldrT="[Text]"/>
      <dgm:spPr/>
      <dgm:t>
        <a:bodyPr/>
        <a:lstStyle/>
        <a:p>
          <a:r>
            <a:rPr lang="en-US" dirty="0" smtClean="0"/>
            <a:t>Quality care regardless of different backgrounds</a:t>
          </a:r>
          <a:endParaRPr lang="en-US" dirty="0"/>
        </a:p>
      </dgm:t>
    </dgm:pt>
    <dgm:pt modelId="{A48B6F86-C2FC-411D-AA30-AC9FC9E7589A}" type="parTrans" cxnId="{368D7F8C-5D62-4A86-B765-1CA3C1F5A316}">
      <dgm:prSet/>
      <dgm:spPr/>
      <dgm:t>
        <a:bodyPr/>
        <a:lstStyle/>
        <a:p>
          <a:endParaRPr lang="en-US"/>
        </a:p>
      </dgm:t>
    </dgm:pt>
    <dgm:pt modelId="{0F1FFA60-C127-4DA9-A727-F1AE78746F11}" type="sibTrans" cxnId="{368D7F8C-5D62-4A86-B765-1CA3C1F5A316}">
      <dgm:prSet/>
      <dgm:spPr/>
      <dgm:t>
        <a:bodyPr/>
        <a:lstStyle/>
        <a:p>
          <a:endParaRPr lang="en-US"/>
        </a:p>
      </dgm:t>
    </dgm:pt>
    <dgm:pt modelId="{7FF94FCF-3529-47AB-AB24-52E20A69CAF0}">
      <dgm:prSet phldrT="[Text]"/>
      <dgm:spPr/>
      <dgm:t>
        <a:bodyPr/>
        <a:lstStyle/>
        <a:p>
          <a:r>
            <a:rPr lang="en-US" dirty="0" smtClean="0"/>
            <a:t>Respect others’ beliefs and practices without judgement</a:t>
          </a:r>
          <a:endParaRPr lang="en-US" dirty="0"/>
        </a:p>
      </dgm:t>
    </dgm:pt>
    <dgm:pt modelId="{F04FD7BE-ED95-4EA9-BB61-D8E0C27E53BC}" type="parTrans" cxnId="{9901FDBF-240A-4DD2-BFA4-BDB213A0847A}">
      <dgm:prSet/>
      <dgm:spPr/>
      <dgm:t>
        <a:bodyPr/>
        <a:lstStyle/>
        <a:p>
          <a:endParaRPr lang="en-US"/>
        </a:p>
      </dgm:t>
    </dgm:pt>
    <dgm:pt modelId="{716AF59F-A5B8-498F-8AB0-AA0DEC771955}" type="sibTrans" cxnId="{9901FDBF-240A-4DD2-BFA4-BDB213A0847A}">
      <dgm:prSet/>
      <dgm:spPr/>
      <dgm:t>
        <a:bodyPr/>
        <a:lstStyle/>
        <a:p>
          <a:endParaRPr lang="en-US"/>
        </a:p>
      </dgm:t>
    </dgm:pt>
    <dgm:pt modelId="{BA17B3CC-ECF9-47F4-A5F5-1DAD0E25F9C6}" type="pres">
      <dgm:prSet presAssocID="{9502420C-BD03-423C-8D83-625DCF7197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73DA6-8AC4-4B4B-9D5B-24A31DAEA563}" type="pres">
      <dgm:prSet presAssocID="{C29CBC76-5DB1-482F-A11A-4244062ED6C5}" presName="linNode" presStyleCnt="0"/>
      <dgm:spPr/>
    </dgm:pt>
    <dgm:pt modelId="{697F3887-869B-4F45-B638-B1CB828348DE}" type="pres">
      <dgm:prSet presAssocID="{C29CBC76-5DB1-482F-A11A-4244062ED6C5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7E85D-7667-4092-9236-AE601DDF7C5E}" type="pres">
      <dgm:prSet presAssocID="{C29CBC76-5DB1-482F-A11A-4244062ED6C5}" presName="bracket" presStyleLbl="parChTrans1D1" presStyleIdx="0" presStyleCnt="8"/>
      <dgm:spPr/>
    </dgm:pt>
    <dgm:pt modelId="{A499E3AD-22E6-4AAC-8501-FBABED8C850A}" type="pres">
      <dgm:prSet presAssocID="{C29CBC76-5DB1-482F-A11A-4244062ED6C5}" presName="spH" presStyleCnt="0"/>
      <dgm:spPr/>
    </dgm:pt>
    <dgm:pt modelId="{2D4661C8-4D20-462A-AB5C-08BA4E9A2CDE}" type="pres">
      <dgm:prSet presAssocID="{C29CBC76-5DB1-482F-A11A-4244062ED6C5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4D4C-4452-439C-A6DF-88B8F5128DD5}" type="pres">
      <dgm:prSet presAssocID="{D1A0DE6A-CBF0-4958-BD08-501269F32987}" presName="spV" presStyleCnt="0"/>
      <dgm:spPr/>
    </dgm:pt>
    <dgm:pt modelId="{0B0AD696-C918-497A-96B2-A5EF6CDE9BB8}" type="pres">
      <dgm:prSet presAssocID="{09FDC530-D01B-4DC1-897B-E3A77318C4FC}" presName="linNode" presStyleCnt="0"/>
      <dgm:spPr/>
    </dgm:pt>
    <dgm:pt modelId="{291DAFDC-4E8F-4F9C-8850-E447129BBA7F}" type="pres">
      <dgm:prSet presAssocID="{09FDC530-D01B-4DC1-897B-E3A77318C4FC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9F8CF-505F-43A5-BB91-F8A86E32B75A}" type="pres">
      <dgm:prSet presAssocID="{09FDC530-D01B-4DC1-897B-E3A77318C4FC}" presName="bracket" presStyleLbl="parChTrans1D1" presStyleIdx="1" presStyleCnt="8"/>
      <dgm:spPr/>
    </dgm:pt>
    <dgm:pt modelId="{5C2C1E2A-137D-4498-AC4C-10CCD24AF38D}" type="pres">
      <dgm:prSet presAssocID="{09FDC530-D01B-4DC1-897B-E3A77318C4FC}" presName="spH" presStyleCnt="0"/>
      <dgm:spPr/>
    </dgm:pt>
    <dgm:pt modelId="{5AA333DA-DEC2-49E5-B7DE-F295EA2C2157}" type="pres">
      <dgm:prSet presAssocID="{09FDC530-D01B-4DC1-897B-E3A77318C4FC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582B-E358-4AAC-BEE9-736029B27D6C}" type="pres">
      <dgm:prSet presAssocID="{B48FC4C2-E315-4568-A49F-67116D6DB4DC}" presName="spV" presStyleCnt="0"/>
      <dgm:spPr/>
    </dgm:pt>
    <dgm:pt modelId="{1341B0F4-8A73-4C6B-A3B9-D4FC3932096E}" type="pres">
      <dgm:prSet presAssocID="{CE3305F3-2957-4FEE-8E2D-D4E0BE0DFCF4}" presName="linNode" presStyleCnt="0"/>
      <dgm:spPr/>
    </dgm:pt>
    <dgm:pt modelId="{3A727B45-5760-4A4D-AC75-E8243446DAF4}" type="pres">
      <dgm:prSet presAssocID="{CE3305F3-2957-4FEE-8E2D-D4E0BE0DFCF4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D827-0E07-41BD-8D6E-AC3EE2576194}" type="pres">
      <dgm:prSet presAssocID="{CE3305F3-2957-4FEE-8E2D-D4E0BE0DFCF4}" presName="bracket" presStyleLbl="parChTrans1D1" presStyleIdx="2" presStyleCnt="8"/>
      <dgm:spPr/>
    </dgm:pt>
    <dgm:pt modelId="{2504A2A7-780A-46F7-BD78-7A6690CE2E59}" type="pres">
      <dgm:prSet presAssocID="{CE3305F3-2957-4FEE-8E2D-D4E0BE0DFCF4}" presName="spH" presStyleCnt="0"/>
      <dgm:spPr/>
    </dgm:pt>
    <dgm:pt modelId="{9628E244-104C-46D0-8197-875C444F30B1}" type="pres">
      <dgm:prSet presAssocID="{CE3305F3-2957-4FEE-8E2D-D4E0BE0DFCF4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6B6C8-09C1-4ED6-9DBF-A969113CA367}" type="pres">
      <dgm:prSet presAssocID="{6154C56D-5931-43DC-A628-D0BE9DA61038}" presName="spV" presStyleCnt="0"/>
      <dgm:spPr/>
    </dgm:pt>
    <dgm:pt modelId="{562CDE71-219C-42E2-8ED9-EFEFBD793CF6}" type="pres">
      <dgm:prSet presAssocID="{19CA80B9-0162-4746-8560-A497E3C13E40}" presName="linNode" presStyleCnt="0"/>
      <dgm:spPr/>
    </dgm:pt>
    <dgm:pt modelId="{E6FD8AD8-81B3-4231-8252-CD3D8E91C882}" type="pres">
      <dgm:prSet presAssocID="{19CA80B9-0162-4746-8560-A497E3C13E40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5AF4A-0226-4D08-96CA-84FD06CA78F6}" type="pres">
      <dgm:prSet presAssocID="{19CA80B9-0162-4746-8560-A497E3C13E40}" presName="bracket" presStyleLbl="parChTrans1D1" presStyleIdx="3" presStyleCnt="8"/>
      <dgm:spPr/>
    </dgm:pt>
    <dgm:pt modelId="{88640A76-86F7-4F98-8054-B9820A5B7D37}" type="pres">
      <dgm:prSet presAssocID="{19CA80B9-0162-4746-8560-A497E3C13E40}" presName="spH" presStyleCnt="0"/>
      <dgm:spPr/>
    </dgm:pt>
    <dgm:pt modelId="{7C5BA302-100A-44DD-AD48-A1D0B07163B4}" type="pres">
      <dgm:prSet presAssocID="{19CA80B9-0162-4746-8560-A497E3C13E40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54297-1E4B-40F6-B6CB-7255EA35E512}" type="pres">
      <dgm:prSet presAssocID="{AE975771-9CBA-4276-966B-F48FE95EA86B}" presName="spV" presStyleCnt="0"/>
      <dgm:spPr/>
    </dgm:pt>
    <dgm:pt modelId="{461FE7D5-BCD2-40F3-B2AD-10D9666E991F}" type="pres">
      <dgm:prSet presAssocID="{B8EE6838-5B74-4B19-AA44-76DF67DBBDBD}" presName="linNode" presStyleCnt="0"/>
      <dgm:spPr/>
    </dgm:pt>
    <dgm:pt modelId="{0B1864DD-6FA3-466E-AE82-08153F4B7184}" type="pres">
      <dgm:prSet presAssocID="{B8EE6838-5B74-4B19-AA44-76DF67DBBDBD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96A7B-9BAD-4D1C-82CF-CC75BA85AF4D}" type="pres">
      <dgm:prSet presAssocID="{B8EE6838-5B74-4B19-AA44-76DF67DBBDBD}" presName="bracket" presStyleLbl="parChTrans1D1" presStyleIdx="4" presStyleCnt="8"/>
      <dgm:spPr/>
    </dgm:pt>
    <dgm:pt modelId="{36268E13-5A28-4793-BDCC-57D7B8312288}" type="pres">
      <dgm:prSet presAssocID="{B8EE6838-5B74-4B19-AA44-76DF67DBBDBD}" presName="spH" presStyleCnt="0"/>
      <dgm:spPr/>
    </dgm:pt>
    <dgm:pt modelId="{786B33DF-6A29-4A6D-B8D6-2B4DF97C341B}" type="pres">
      <dgm:prSet presAssocID="{B8EE6838-5B74-4B19-AA44-76DF67DBBDBD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2CC1-7243-48F4-928A-B8A1EEE1B90B}" type="pres">
      <dgm:prSet presAssocID="{8B414551-8695-49A3-B41A-DFA313D2479B}" presName="spV" presStyleCnt="0"/>
      <dgm:spPr/>
    </dgm:pt>
    <dgm:pt modelId="{5BC143C7-8633-4507-AE9A-62AEA8FF4E06}" type="pres">
      <dgm:prSet presAssocID="{DEB4B0A5-A917-494F-91F8-D7DCB704F9F9}" presName="linNode" presStyleCnt="0"/>
      <dgm:spPr/>
    </dgm:pt>
    <dgm:pt modelId="{C4616ED3-49CF-4C32-9D62-42745E73DECC}" type="pres">
      <dgm:prSet presAssocID="{DEB4B0A5-A917-494F-91F8-D7DCB704F9F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AF9DB-E183-46EE-A82D-F5D2C5D079C4}" type="pres">
      <dgm:prSet presAssocID="{DEB4B0A5-A917-494F-91F8-D7DCB704F9F9}" presName="bracket" presStyleLbl="parChTrans1D1" presStyleIdx="5" presStyleCnt="8"/>
      <dgm:spPr/>
    </dgm:pt>
    <dgm:pt modelId="{30D0044F-023D-4C4C-83CC-F64B824E729C}" type="pres">
      <dgm:prSet presAssocID="{DEB4B0A5-A917-494F-91F8-D7DCB704F9F9}" presName="spH" presStyleCnt="0"/>
      <dgm:spPr/>
    </dgm:pt>
    <dgm:pt modelId="{4ED790A9-E524-4739-AA9D-1C7650C7DAB8}" type="pres">
      <dgm:prSet presAssocID="{DEB4B0A5-A917-494F-91F8-D7DCB704F9F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E087-0E6A-4EB2-AAB9-1531111BF8F4}" type="pres">
      <dgm:prSet presAssocID="{D1602896-7A6A-4640-BB81-61B45F5B3C96}" presName="spV" presStyleCnt="0"/>
      <dgm:spPr/>
    </dgm:pt>
    <dgm:pt modelId="{640898F0-88BF-4063-B968-6189C54E74FF}" type="pres">
      <dgm:prSet presAssocID="{7814D3E6-82E6-4609-A644-2D8F8209B488}" presName="linNode" presStyleCnt="0"/>
      <dgm:spPr/>
    </dgm:pt>
    <dgm:pt modelId="{08DC89C4-739A-44A7-8B38-E8987E50ADC1}" type="pres">
      <dgm:prSet presAssocID="{7814D3E6-82E6-4609-A644-2D8F8209B488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6026E-A2E1-4AA8-8B8B-16C7A3E71F27}" type="pres">
      <dgm:prSet presAssocID="{7814D3E6-82E6-4609-A644-2D8F8209B488}" presName="bracket" presStyleLbl="parChTrans1D1" presStyleIdx="6" presStyleCnt="8"/>
      <dgm:spPr/>
    </dgm:pt>
    <dgm:pt modelId="{55A94E8D-42A7-40C2-BA93-94B3A55C2B8F}" type="pres">
      <dgm:prSet presAssocID="{7814D3E6-82E6-4609-A644-2D8F8209B488}" presName="spH" presStyleCnt="0"/>
      <dgm:spPr/>
    </dgm:pt>
    <dgm:pt modelId="{B6867B9C-3A8C-4F05-A294-EF71205A2FF2}" type="pres">
      <dgm:prSet presAssocID="{7814D3E6-82E6-4609-A644-2D8F8209B488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8D7E-692B-4173-BB01-D03E2C4BA6C8}" type="pres">
      <dgm:prSet presAssocID="{003098ED-6CEB-4AA0-A674-6599336BABD4}" presName="spV" presStyleCnt="0"/>
      <dgm:spPr/>
    </dgm:pt>
    <dgm:pt modelId="{662CECC7-AC53-45D1-A0C5-228AB87ABC38}" type="pres">
      <dgm:prSet presAssocID="{04BDADCB-B279-4466-8109-E9640499CFCC}" presName="linNode" presStyleCnt="0"/>
      <dgm:spPr/>
    </dgm:pt>
    <dgm:pt modelId="{B2EAD3A6-2102-475D-8778-109AB000DCAF}" type="pres">
      <dgm:prSet presAssocID="{04BDADCB-B279-4466-8109-E9640499CFC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812AD-8C15-494F-B6F5-A2B615BACFE2}" type="pres">
      <dgm:prSet presAssocID="{04BDADCB-B279-4466-8109-E9640499CFCC}" presName="bracket" presStyleLbl="parChTrans1D1" presStyleIdx="7" presStyleCnt="8"/>
      <dgm:spPr/>
    </dgm:pt>
    <dgm:pt modelId="{5277ECF7-EBB4-4E27-ACBD-A59EABD0DB09}" type="pres">
      <dgm:prSet presAssocID="{04BDADCB-B279-4466-8109-E9640499CFCC}" presName="spH" presStyleCnt="0"/>
      <dgm:spPr/>
    </dgm:pt>
    <dgm:pt modelId="{82D6DF36-5914-42B2-BABA-59F0891F45CC}" type="pres">
      <dgm:prSet presAssocID="{04BDADCB-B279-4466-8109-E9640499CFC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F8985-D535-4520-8CC0-719A071824D9}" srcId="{B8EE6838-5B74-4B19-AA44-76DF67DBBDBD}" destId="{4E78D89A-921C-4752-9A52-0CCE1241CD70}" srcOrd="0" destOrd="0" parTransId="{D0B688CE-EB24-44A5-84D2-57A873D3F623}" sibTransId="{751C90DE-F95C-402F-80E1-DA832E0D6F1C}"/>
    <dgm:cxn modelId="{42B7E0E4-32AF-43F2-B39D-4F0E00E86E99}" type="presOf" srcId="{09FDC530-D01B-4DC1-897B-E3A77318C4FC}" destId="{291DAFDC-4E8F-4F9C-8850-E447129BBA7F}" srcOrd="0" destOrd="0" presId="urn:diagrams.loki3.com/BracketList"/>
    <dgm:cxn modelId="{356DEE02-FF11-417F-8492-4B3D9EB91311}" type="presOf" srcId="{4F770006-0900-406A-A3BC-504750EC8941}" destId="{B6867B9C-3A8C-4F05-A294-EF71205A2FF2}" srcOrd="0" destOrd="0" presId="urn:diagrams.loki3.com/BracketList"/>
    <dgm:cxn modelId="{5930D6F6-426C-4251-9231-1A9C79DCF44C}" type="presOf" srcId="{DEB4B0A5-A917-494F-91F8-D7DCB704F9F9}" destId="{C4616ED3-49CF-4C32-9D62-42745E73DECC}" srcOrd="0" destOrd="0" presId="urn:diagrams.loki3.com/BracketList"/>
    <dgm:cxn modelId="{6F902A77-3BCF-4919-8BB1-71C284557859}" type="presOf" srcId="{04BDADCB-B279-4466-8109-E9640499CFCC}" destId="{B2EAD3A6-2102-475D-8778-109AB000DCAF}" srcOrd="0" destOrd="0" presId="urn:diagrams.loki3.com/BracketList"/>
    <dgm:cxn modelId="{7B975F69-E8AF-4DCA-9933-65FC148AF226}" srcId="{DEB4B0A5-A917-494F-91F8-D7DCB704F9F9}" destId="{6B3C21F9-21C9-440E-AB64-D3ADF1CBC936}" srcOrd="0" destOrd="0" parTransId="{8BF2D5CC-BA52-4CCD-95A6-62C7FAD33ED1}" sibTransId="{03F8C72C-CCDD-45E3-AB7C-B6B7308890C0}"/>
    <dgm:cxn modelId="{44F9A826-CBB5-4684-A4AC-30A6D29CFDC0}" srcId="{9502420C-BD03-423C-8D83-625DCF71977C}" destId="{CE3305F3-2957-4FEE-8E2D-D4E0BE0DFCF4}" srcOrd="2" destOrd="0" parTransId="{A1DA7512-C2DD-4D6A-93D8-A71A47DD262E}" sibTransId="{6154C56D-5931-43DC-A628-D0BE9DA61038}"/>
    <dgm:cxn modelId="{D7DFCC2D-8792-499B-8EDD-6DA566D4D926}" type="presOf" srcId="{19CA80B9-0162-4746-8560-A497E3C13E40}" destId="{E6FD8AD8-81B3-4231-8252-CD3D8E91C882}" srcOrd="0" destOrd="0" presId="urn:diagrams.loki3.com/BracketList"/>
    <dgm:cxn modelId="{04F7D71C-6A10-455C-8208-7C1FE9073804}" type="presOf" srcId="{CE3305F3-2957-4FEE-8E2D-D4E0BE0DFCF4}" destId="{3A727B45-5760-4A4D-AC75-E8243446DAF4}" srcOrd="0" destOrd="0" presId="urn:diagrams.loki3.com/BracketList"/>
    <dgm:cxn modelId="{88233F4A-D7EB-42E3-85C4-205D72A46742}" srcId="{9502420C-BD03-423C-8D83-625DCF71977C}" destId="{04BDADCB-B279-4466-8109-E9640499CFCC}" srcOrd="7" destOrd="0" parTransId="{17E96A5E-5DFB-4EF8-8841-315F8F3F5903}" sibTransId="{ECFA1311-0A1E-4E00-B9D8-84B36B50722B}"/>
    <dgm:cxn modelId="{F9222D54-9730-4968-B518-5317889A8F2C}" type="presOf" srcId="{7814D3E6-82E6-4609-A644-2D8F8209B488}" destId="{08DC89C4-739A-44A7-8B38-E8987E50ADC1}" srcOrd="0" destOrd="0" presId="urn:diagrams.loki3.com/BracketList"/>
    <dgm:cxn modelId="{A633FF86-3A38-40C6-8A81-891840358D29}" srcId="{C29CBC76-5DB1-482F-A11A-4244062ED6C5}" destId="{353CF448-AE33-47D6-B7E6-18DA062B60E1}" srcOrd="0" destOrd="0" parTransId="{3EA2F775-CF61-4DD4-B9DC-B3B953040CFF}" sibTransId="{FCE17B5E-DCB4-4249-AB06-883935C7EFF7}"/>
    <dgm:cxn modelId="{CB78FC4B-7AA2-4366-B146-A6AAE1C876C3}" type="presOf" srcId="{6B3C21F9-21C9-440E-AB64-D3ADF1CBC936}" destId="{4ED790A9-E524-4739-AA9D-1C7650C7DAB8}" srcOrd="0" destOrd="0" presId="urn:diagrams.loki3.com/BracketList"/>
    <dgm:cxn modelId="{BC1A0B10-4945-4923-B550-7EAC18BFF696}" type="presOf" srcId="{C29CBC76-5DB1-482F-A11A-4244062ED6C5}" destId="{697F3887-869B-4F45-B638-B1CB828348DE}" srcOrd="0" destOrd="0" presId="urn:diagrams.loki3.com/BracketList"/>
    <dgm:cxn modelId="{9901FDBF-240A-4DD2-BFA4-BDB213A0847A}" srcId="{04BDADCB-B279-4466-8109-E9640499CFCC}" destId="{7FF94FCF-3529-47AB-AB24-52E20A69CAF0}" srcOrd="0" destOrd="0" parTransId="{F04FD7BE-ED95-4EA9-BB61-D8E0C27E53BC}" sibTransId="{716AF59F-A5B8-498F-8AB0-AA0DEC771955}"/>
    <dgm:cxn modelId="{FCEAC62F-9912-4358-9BF6-B914DA40CBAB}" type="presOf" srcId="{A01A1366-7B40-45E2-9B06-55C589CC4BD6}" destId="{7C5BA302-100A-44DD-AD48-A1D0B07163B4}" srcOrd="0" destOrd="0" presId="urn:diagrams.loki3.com/BracketList"/>
    <dgm:cxn modelId="{36997FE3-F7C8-48D8-9EC7-C9BEB8D16024}" srcId="{CE3305F3-2957-4FEE-8E2D-D4E0BE0DFCF4}" destId="{16DAAD87-87A0-4817-AFB2-FF8963806076}" srcOrd="0" destOrd="0" parTransId="{E6F308BC-DC12-4CD3-AF42-567CF8BE3D25}" sibTransId="{C6B9BED7-DC22-48E1-972A-689645838B59}"/>
    <dgm:cxn modelId="{A74084D5-5918-4864-BB35-2D8747887139}" srcId="{9502420C-BD03-423C-8D83-625DCF71977C}" destId="{DEB4B0A5-A917-494F-91F8-D7DCB704F9F9}" srcOrd="5" destOrd="0" parTransId="{D553D460-E08C-4FBA-8C68-562C820DD34A}" sibTransId="{D1602896-7A6A-4640-BB81-61B45F5B3C96}"/>
    <dgm:cxn modelId="{4DE5E916-6C6D-46A0-9286-725BB302201C}" type="presOf" srcId="{353CF448-AE33-47D6-B7E6-18DA062B60E1}" destId="{2D4661C8-4D20-462A-AB5C-08BA4E9A2CDE}" srcOrd="0" destOrd="0" presId="urn:diagrams.loki3.com/BracketList"/>
    <dgm:cxn modelId="{27FCD464-8152-45E3-B8EA-DE5AD1E334A5}" type="presOf" srcId="{4E78D89A-921C-4752-9A52-0CCE1241CD70}" destId="{786B33DF-6A29-4A6D-B8D6-2B4DF97C341B}" srcOrd="0" destOrd="0" presId="urn:diagrams.loki3.com/BracketList"/>
    <dgm:cxn modelId="{798430CC-D303-423B-8B93-DE32FA08BBDE}" srcId="{09FDC530-D01B-4DC1-897B-E3A77318C4FC}" destId="{45C264A4-592F-497A-B5E8-F159126A6861}" srcOrd="0" destOrd="0" parTransId="{67117E43-3705-477F-8CDF-673602E373A4}" sibTransId="{3A8F267F-4A29-482B-8D0F-EE333A4988DE}"/>
    <dgm:cxn modelId="{2C051713-18EE-41C1-AC2A-7FEA255D3593}" srcId="{9502420C-BD03-423C-8D83-625DCF71977C}" destId="{09FDC530-D01B-4DC1-897B-E3A77318C4FC}" srcOrd="1" destOrd="0" parTransId="{8EE20477-A48E-4224-ACA6-B65348FE368B}" sibTransId="{B48FC4C2-E315-4568-A49F-67116D6DB4DC}"/>
    <dgm:cxn modelId="{EFF43AE7-9E50-455A-AD34-378458AA770A}" srcId="{9502420C-BD03-423C-8D83-625DCF71977C}" destId="{7814D3E6-82E6-4609-A644-2D8F8209B488}" srcOrd="6" destOrd="0" parTransId="{D9AE8078-AA33-4C9C-AB58-07B61FD85ECA}" sibTransId="{003098ED-6CEB-4AA0-A674-6599336BABD4}"/>
    <dgm:cxn modelId="{742FB07E-F21D-4CF8-B6AA-0928BB89569D}" type="presOf" srcId="{9502420C-BD03-423C-8D83-625DCF71977C}" destId="{BA17B3CC-ECF9-47F4-A5F5-1DAD0E25F9C6}" srcOrd="0" destOrd="0" presId="urn:diagrams.loki3.com/BracketList"/>
    <dgm:cxn modelId="{210E80EC-5F74-427E-BFCD-5AAC2DAA2ADB}" type="presOf" srcId="{7FF94FCF-3529-47AB-AB24-52E20A69CAF0}" destId="{82D6DF36-5914-42B2-BABA-59F0891F45CC}" srcOrd="0" destOrd="0" presId="urn:diagrams.loki3.com/BracketList"/>
    <dgm:cxn modelId="{317BD08B-C53F-4817-A2EF-522FC4029FA1}" srcId="{9502420C-BD03-423C-8D83-625DCF71977C}" destId="{19CA80B9-0162-4746-8560-A497E3C13E40}" srcOrd="3" destOrd="0" parTransId="{9F995C39-11E4-4F66-AB92-7FEDA1C410C3}" sibTransId="{AE975771-9CBA-4276-966B-F48FE95EA86B}"/>
    <dgm:cxn modelId="{368D7F8C-5D62-4A86-B765-1CA3C1F5A316}" srcId="{7814D3E6-82E6-4609-A644-2D8F8209B488}" destId="{4F770006-0900-406A-A3BC-504750EC8941}" srcOrd="0" destOrd="0" parTransId="{A48B6F86-C2FC-411D-AA30-AC9FC9E7589A}" sibTransId="{0F1FFA60-C127-4DA9-A727-F1AE78746F11}"/>
    <dgm:cxn modelId="{07AD7784-504E-478C-B703-8578CDCB0C05}" type="presOf" srcId="{B8EE6838-5B74-4B19-AA44-76DF67DBBDBD}" destId="{0B1864DD-6FA3-466E-AE82-08153F4B7184}" srcOrd="0" destOrd="0" presId="urn:diagrams.loki3.com/BracketList"/>
    <dgm:cxn modelId="{34B6E518-F4F3-4498-9FCD-AF7AE39E593F}" type="presOf" srcId="{16DAAD87-87A0-4817-AFB2-FF8963806076}" destId="{9628E244-104C-46D0-8197-875C444F30B1}" srcOrd="0" destOrd="0" presId="urn:diagrams.loki3.com/BracketList"/>
    <dgm:cxn modelId="{F71EEC7C-B854-478A-9B9A-3353C6547A2F}" srcId="{9502420C-BD03-423C-8D83-625DCF71977C}" destId="{C29CBC76-5DB1-482F-A11A-4244062ED6C5}" srcOrd="0" destOrd="0" parTransId="{6DFBDC98-B3F2-4E4B-9E9E-999F9B2D90C5}" sibTransId="{D1A0DE6A-CBF0-4958-BD08-501269F32987}"/>
    <dgm:cxn modelId="{93CC8511-349E-4198-9914-A6ACAC364F5D}" srcId="{9502420C-BD03-423C-8D83-625DCF71977C}" destId="{B8EE6838-5B74-4B19-AA44-76DF67DBBDBD}" srcOrd="4" destOrd="0" parTransId="{019BFC3C-4EBF-4360-BB3F-A8F350EE04D6}" sibTransId="{8B414551-8695-49A3-B41A-DFA313D2479B}"/>
    <dgm:cxn modelId="{E66CD9B8-8062-4401-8220-0DD95EDDD3B9}" srcId="{19CA80B9-0162-4746-8560-A497E3C13E40}" destId="{A01A1366-7B40-45E2-9B06-55C589CC4BD6}" srcOrd="0" destOrd="0" parTransId="{D0EAFC13-F882-428F-A9EA-8F3F82FA2D17}" sibTransId="{AE3D0296-AB7C-496B-922E-9A050938EE0B}"/>
    <dgm:cxn modelId="{761A72DE-02D4-431B-944C-95EA3EC36861}" type="presOf" srcId="{45C264A4-592F-497A-B5E8-F159126A6861}" destId="{5AA333DA-DEC2-49E5-B7DE-F295EA2C2157}" srcOrd="0" destOrd="0" presId="urn:diagrams.loki3.com/BracketList"/>
    <dgm:cxn modelId="{DCCEEC8C-5743-43E6-8849-D203494C1D54}" type="presParOf" srcId="{BA17B3CC-ECF9-47F4-A5F5-1DAD0E25F9C6}" destId="{D7B73DA6-8AC4-4B4B-9D5B-24A31DAEA563}" srcOrd="0" destOrd="0" presId="urn:diagrams.loki3.com/BracketList"/>
    <dgm:cxn modelId="{0BE330DC-BFD7-48BC-9EC6-389C87CCC735}" type="presParOf" srcId="{D7B73DA6-8AC4-4B4B-9D5B-24A31DAEA563}" destId="{697F3887-869B-4F45-B638-B1CB828348DE}" srcOrd="0" destOrd="0" presId="urn:diagrams.loki3.com/BracketList"/>
    <dgm:cxn modelId="{3D759E2B-0610-41CC-B583-6B3E7CB68970}" type="presParOf" srcId="{D7B73DA6-8AC4-4B4B-9D5B-24A31DAEA563}" destId="{E9A7E85D-7667-4092-9236-AE601DDF7C5E}" srcOrd="1" destOrd="0" presId="urn:diagrams.loki3.com/BracketList"/>
    <dgm:cxn modelId="{8945A057-0D89-4CB8-AAB7-710BA00AC55E}" type="presParOf" srcId="{D7B73DA6-8AC4-4B4B-9D5B-24A31DAEA563}" destId="{A499E3AD-22E6-4AAC-8501-FBABED8C850A}" srcOrd="2" destOrd="0" presId="urn:diagrams.loki3.com/BracketList"/>
    <dgm:cxn modelId="{592D674C-0119-4A0E-8509-533B31FABBE2}" type="presParOf" srcId="{D7B73DA6-8AC4-4B4B-9D5B-24A31DAEA563}" destId="{2D4661C8-4D20-462A-AB5C-08BA4E9A2CDE}" srcOrd="3" destOrd="0" presId="urn:diagrams.loki3.com/BracketList"/>
    <dgm:cxn modelId="{B774F321-2392-419C-BE26-13C5586E4A94}" type="presParOf" srcId="{BA17B3CC-ECF9-47F4-A5F5-1DAD0E25F9C6}" destId="{D6F64D4C-4452-439C-A6DF-88B8F5128DD5}" srcOrd="1" destOrd="0" presId="urn:diagrams.loki3.com/BracketList"/>
    <dgm:cxn modelId="{9E5A3754-FBBF-46D5-B1F9-2B05D6FD97E3}" type="presParOf" srcId="{BA17B3CC-ECF9-47F4-A5F5-1DAD0E25F9C6}" destId="{0B0AD696-C918-497A-96B2-A5EF6CDE9BB8}" srcOrd="2" destOrd="0" presId="urn:diagrams.loki3.com/BracketList"/>
    <dgm:cxn modelId="{430D295F-C275-4050-A5B1-32DAF47752F0}" type="presParOf" srcId="{0B0AD696-C918-497A-96B2-A5EF6CDE9BB8}" destId="{291DAFDC-4E8F-4F9C-8850-E447129BBA7F}" srcOrd="0" destOrd="0" presId="urn:diagrams.loki3.com/BracketList"/>
    <dgm:cxn modelId="{E29D79D7-8911-42E9-A717-3F4CF493EEBE}" type="presParOf" srcId="{0B0AD696-C918-497A-96B2-A5EF6CDE9BB8}" destId="{1CA9F8CF-505F-43A5-BB91-F8A86E32B75A}" srcOrd="1" destOrd="0" presId="urn:diagrams.loki3.com/BracketList"/>
    <dgm:cxn modelId="{FC2EFE8D-E50D-415E-A67C-FC88610DE541}" type="presParOf" srcId="{0B0AD696-C918-497A-96B2-A5EF6CDE9BB8}" destId="{5C2C1E2A-137D-4498-AC4C-10CCD24AF38D}" srcOrd="2" destOrd="0" presId="urn:diagrams.loki3.com/BracketList"/>
    <dgm:cxn modelId="{7A321C30-2F3C-47AD-B6CA-EC4EFC48CA84}" type="presParOf" srcId="{0B0AD696-C918-497A-96B2-A5EF6CDE9BB8}" destId="{5AA333DA-DEC2-49E5-B7DE-F295EA2C2157}" srcOrd="3" destOrd="0" presId="urn:diagrams.loki3.com/BracketList"/>
    <dgm:cxn modelId="{E19B4365-0E2D-4B34-9A83-6D0971D19E06}" type="presParOf" srcId="{BA17B3CC-ECF9-47F4-A5F5-1DAD0E25F9C6}" destId="{6941582B-E358-4AAC-BEE9-736029B27D6C}" srcOrd="3" destOrd="0" presId="urn:diagrams.loki3.com/BracketList"/>
    <dgm:cxn modelId="{CC96F8FB-3CB9-41B4-86DA-0E76DB4EB940}" type="presParOf" srcId="{BA17B3CC-ECF9-47F4-A5F5-1DAD0E25F9C6}" destId="{1341B0F4-8A73-4C6B-A3B9-D4FC3932096E}" srcOrd="4" destOrd="0" presId="urn:diagrams.loki3.com/BracketList"/>
    <dgm:cxn modelId="{BF5317FC-CF35-4DD4-91BD-FA6DC3674251}" type="presParOf" srcId="{1341B0F4-8A73-4C6B-A3B9-D4FC3932096E}" destId="{3A727B45-5760-4A4D-AC75-E8243446DAF4}" srcOrd="0" destOrd="0" presId="urn:diagrams.loki3.com/BracketList"/>
    <dgm:cxn modelId="{2C497423-070A-41D4-A2CD-C34CFF145C80}" type="presParOf" srcId="{1341B0F4-8A73-4C6B-A3B9-D4FC3932096E}" destId="{9A5ED827-0E07-41BD-8D6E-AC3EE2576194}" srcOrd="1" destOrd="0" presId="urn:diagrams.loki3.com/BracketList"/>
    <dgm:cxn modelId="{0831140A-6609-4DD8-AC13-0F0366FF25AB}" type="presParOf" srcId="{1341B0F4-8A73-4C6B-A3B9-D4FC3932096E}" destId="{2504A2A7-780A-46F7-BD78-7A6690CE2E59}" srcOrd="2" destOrd="0" presId="urn:diagrams.loki3.com/BracketList"/>
    <dgm:cxn modelId="{6956DBF1-196E-4B10-986E-362A09208823}" type="presParOf" srcId="{1341B0F4-8A73-4C6B-A3B9-D4FC3932096E}" destId="{9628E244-104C-46D0-8197-875C444F30B1}" srcOrd="3" destOrd="0" presId="urn:diagrams.loki3.com/BracketList"/>
    <dgm:cxn modelId="{07ECF479-CF2C-4A43-BE2F-4079F68EC895}" type="presParOf" srcId="{BA17B3CC-ECF9-47F4-A5F5-1DAD0E25F9C6}" destId="{BA76B6C8-09C1-4ED6-9DBF-A969113CA367}" srcOrd="5" destOrd="0" presId="urn:diagrams.loki3.com/BracketList"/>
    <dgm:cxn modelId="{958022BA-AAD4-4662-87CF-6B66AA8198C9}" type="presParOf" srcId="{BA17B3CC-ECF9-47F4-A5F5-1DAD0E25F9C6}" destId="{562CDE71-219C-42E2-8ED9-EFEFBD793CF6}" srcOrd="6" destOrd="0" presId="urn:diagrams.loki3.com/BracketList"/>
    <dgm:cxn modelId="{318F4044-7313-41F4-9596-7E4B260589EC}" type="presParOf" srcId="{562CDE71-219C-42E2-8ED9-EFEFBD793CF6}" destId="{E6FD8AD8-81B3-4231-8252-CD3D8E91C882}" srcOrd="0" destOrd="0" presId="urn:diagrams.loki3.com/BracketList"/>
    <dgm:cxn modelId="{049D1E22-5AE6-49CB-A600-BC4370F7F8E7}" type="presParOf" srcId="{562CDE71-219C-42E2-8ED9-EFEFBD793CF6}" destId="{23F5AF4A-0226-4D08-96CA-84FD06CA78F6}" srcOrd="1" destOrd="0" presId="urn:diagrams.loki3.com/BracketList"/>
    <dgm:cxn modelId="{FA3C5C67-8DD0-4DF1-AD21-B7C37C1AABB4}" type="presParOf" srcId="{562CDE71-219C-42E2-8ED9-EFEFBD793CF6}" destId="{88640A76-86F7-4F98-8054-B9820A5B7D37}" srcOrd="2" destOrd="0" presId="urn:diagrams.loki3.com/BracketList"/>
    <dgm:cxn modelId="{1F93B340-F654-4A17-857E-09A09740C681}" type="presParOf" srcId="{562CDE71-219C-42E2-8ED9-EFEFBD793CF6}" destId="{7C5BA302-100A-44DD-AD48-A1D0B07163B4}" srcOrd="3" destOrd="0" presId="urn:diagrams.loki3.com/BracketList"/>
    <dgm:cxn modelId="{43ADAE80-620D-4B89-8797-5618CF96053C}" type="presParOf" srcId="{BA17B3CC-ECF9-47F4-A5F5-1DAD0E25F9C6}" destId="{92C54297-1E4B-40F6-B6CB-7255EA35E512}" srcOrd="7" destOrd="0" presId="urn:diagrams.loki3.com/BracketList"/>
    <dgm:cxn modelId="{740964B4-6DEA-40EA-8FFF-21DEA941AFDA}" type="presParOf" srcId="{BA17B3CC-ECF9-47F4-A5F5-1DAD0E25F9C6}" destId="{461FE7D5-BCD2-40F3-B2AD-10D9666E991F}" srcOrd="8" destOrd="0" presId="urn:diagrams.loki3.com/BracketList"/>
    <dgm:cxn modelId="{CA9DD7A3-27D0-4E85-85CA-F6CDAD09FDD3}" type="presParOf" srcId="{461FE7D5-BCD2-40F3-B2AD-10D9666E991F}" destId="{0B1864DD-6FA3-466E-AE82-08153F4B7184}" srcOrd="0" destOrd="0" presId="urn:diagrams.loki3.com/BracketList"/>
    <dgm:cxn modelId="{1E6D8AAF-7634-4690-A35F-472667FACFDC}" type="presParOf" srcId="{461FE7D5-BCD2-40F3-B2AD-10D9666E991F}" destId="{93996A7B-9BAD-4D1C-82CF-CC75BA85AF4D}" srcOrd="1" destOrd="0" presId="urn:diagrams.loki3.com/BracketList"/>
    <dgm:cxn modelId="{9B173653-7782-473C-8524-43903CBEC922}" type="presParOf" srcId="{461FE7D5-BCD2-40F3-B2AD-10D9666E991F}" destId="{36268E13-5A28-4793-BDCC-57D7B8312288}" srcOrd="2" destOrd="0" presId="urn:diagrams.loki3.com/BracketList"/>
    <dgm:cxn modelId="{33C5C9F9-B64A-43E5-BD92-98560E0B5A55}" type="presParOf" srcId="{461FE7D5-BCD2-40F3-B2AD-10D9666E991F}" destId="{786B33DF-6A29-4A6D-B8D6-2B4DF97C341B}" srcOrd="3" destOrd="0" presId="urn:diagrams.loki3.com/BracketList"/>
    <dgm:cxn modelId="{F49B08CD-F2B4-49EF-B642-5A135A4D5E61}" type="presParOf" srcId="{BA17B3CC-ECF9-47F4-A5F5-1DAD0E25F9C6}" destId="{5B122CC1-7243-48F4-928A-B8A1EEE1B90B}" srcOrd="9" destOrd="0" presId="urn:diagrams.loki3.com/BracketList"/>
    <dgm:cxn modelId="{96841E3C-3216-44CC-8BAF-BC90399462C8}" type="presParOf" srcId="{BA17B3CC-ECF9-47F4-A5F5-1DAD0E25F9C6}" destId="{5BC143C7-8633-4507-AE9A-62AEA8FF4E06}" srcOrd="10" destOrd="0" presId="urn:diagrams.loki3.com/BracketList"/>
    <dgm:cxn modelId="{064D73FB-C310-4808-9F52-F85606653414}" type="presParOf" srcId="{5BC143C7-8633-4507-AE9A-62AEA8FF4E06}" destId="{C4616ED3-49CF-4C32-9D62-42745E73DECC}" srcOrd="0" destOrd="0" presId="urn:diagrams.loki3.com/BracketList"/>
    <dgm:cxn modelId="{77207291-F464-4BC5-B9E7-C880275AD842}" type="presParOf" srcId="{5BC143C7-8633-4507-AE9A-62AEA8FF4E06}" destId="{B8CAF9DB-E183-46EE-A82D-F5D2C5D079C4}" srcOrd="1" destOrd="0" presId="urn:diagrams.loki3.com/BracketList"/>
    <dgm:cxn modelId="{AB871C71-BBF1-484F-A0BC-24836731BEF2}" type="presParOf" srcId="{5BC143C7-8633-4507-AE9A-62AEA8FF4E06}" destId="{30D0044F-023D-4C4C-83CC-F64B824E729C}" srcOrd="2" destOrd="0" presId="urn:diagrams.loki3.com/BracketList"/>
    <dgm:cxn modelId="{5FF79F39-382A-4BA3-A9F1-1108EB8CD68E}" type="presParOf" srcId="{5BC143C7-8633-4507-AE9A-62AEA8FF4E06}" destId="{4ED790A9-E524-4739-AA9D-1C7650C7DAB8}" srcOrd="3" destOrd="0" presId="urn:diagrams.loki3.com/BracketList"/>
    <dgm:cxn modelId="{281D0C3E-9DE7-4B95-8BBB-EAA0B14FD1B7}" type="presParOf" srcId="{BA17B3CC-ECF9-47F4-A5F5-1DAD0E25F9C6}" destId="{1855E087-0E6A-4EB2-AAB9-1531111BF8F4}" srcOrd="11" destOrd="0" presId="urn:diagrams.loki3.com/BracketList"/>
    <dgm:cxn modelId="{87C2E5FF-B386-4089-951C-65D54520C94C}" type="presParOf" srcId="{BA17B3CC-ECF9-47F4-A5F5-1DAD0E25F9C6}" destId="{640898F0-88BF-4063-B968-6189C54E74FF}" srcOrd="12" destOrd="0" presId="urn:diagrams.loki3.com/BracketList"/>
    <dgm:cxn modelId="{47719B86-DCCE-41E1-9287-71A334FD1C3B}" type="presParOf" srcId="{640898F0-88BF-4063-B968-6189C54E74FF}" destId="{08DC89C4-739A-44A7-8B38-E8987E50ADC1}" srcOrd="0" destOrd="0" presId="urn:diagrams.loki3.com/BracketList"/>
    <dgm:cxn modelId="{CDBD9840-8AA1-442E-8447-97415DDE10EA}" type="presParOf" srcId="{640898F0-88BF-4063-B968-6189C54E74FF}" destId="{9DF6026E-A2E1-4AA8-8B8B-16C7A3E71F27}" srcOrd="1" destOrd="0" presId="urn:diagrams.loki3.com/BracketList"/>
    <dgm:cxn modelId="{DA47740F-D682-415A-B014-8D3C4B03FBE4}" type="presParOf" srcId="{640898F0-88BF-4063-B968-6189C54E74FF}" destId="{55A94E8D-42A7-40C2-BA93-94B3A55C2B8F}" srcOrd="2" destOrd="0" presId="urn:diagrams.loki3.com/BracketList"/>
    <dgm:cxn modelId="{D45692BF-8B8D-4626-B197-E500A73D4BD7}" type="presParOf" srcId="{640898F0-88BF-4063-B968-6189C54E74FF}" destId="{B6867B9C-3A8C-4F05-A294-EF71205A2FF2}" srcOrd="3" destOrd="0" presId="urn:diagrams.loki3.com/BracketList"/>
    <dgm:cxn modelId="{74F7FB47-A99C-44EF-8E87-1B2896F87549}" type="presParOf" srcId="{BA17B3CC-ECF9-47F4-A5F5-1DAD0E25F9C6}" destId="{E7358D7E-692B-4173-BB01-D03E2C4BA6C8}" srcOrd="13" destOrd="0" presId="urn:diagrams.loki3.com/BracketList"/>
    <dgm:cxn modelId="{5BCA29CD-5D12-491B-BA16-8E5558EE3623}" type="presParOf" srcId="{BA17B3CC-ECF9-47F4-A5F5-1DAD0E25F9C6}" destId="{662CECC7-AC53-45D1-A0C5-228AB87ABC38}" srcOrd="14" destOrd="0" presId="urn:diagrams.loki3.com/BracketList"/>
    <dgm:cxn modelId="{4661F087-C0EB-4978-82C0-5957629C205F}" type="presParOf" srcId="{662CECC7-AC53-45D1-A0C5-228AB87ABC38}" destId="{B2EAD3A6-2102-475D-8778-109AB000DCAF}" srcOrd="0" destOrd="0" presId="urn:diagrams.loki3.com/BracketList"/>
    <dgm:cxn modelId="{37590547-C165-4570-9F90-7429125AC010}" type="presParOf" srcId="{662CECC7-AC53-45D1-A0C5-228AB87ABC38}" destId="{DC3812AD-8C15-494F-B6F5-A2B615BACFE2}" srcOrd="1" destOrd="0" presId="urn:diagrams.loki3.com/BracketList"/>
    <dgm:cxn modelId="{5361DFF9-524F-4158-AB7C-3AFBD79CD6B6}" type="presParOf" srcId="{662CECC7-AC53-45D1-A0C5-228AB87ABC38}" destId="{5277ECF7-EBB4-4E27-ACBD-A59EABD0DB09}" srcOrd="2" destOrd="0" presId="urn:diagrams.loki3.com/BracketList"/>
    <dgm:cxn modelId="{62BABC71-C361-4452-BCBE-0E32B60677D6}" type="presParOf" srcId="{662CECC7-AC53-45D1-A0C5-228AB87ABC38}" destId="{82D6DF36-5914-42B2-BABA-59F0891F45C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5E77-CD0A-43A0-9441-58DA7923AE0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DE2E9-5759-439C-9161-7132D37187F9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6B12043B-5CB3-4559-B6CD-2CAFA4C048F4}" type="parTrans" cxnId="{F9E3D17D-3353-4C1E-9E75-F787FE133F32}">
      <dgm:prSet/>
      <dgm:spPr/>
      <dgm:t>
        <a:bodyPr/>
        <a:lstStyle/>
        <a:p>
          <a:endParaRPr lang="en-US"/>
        </a:p>
      </dgm:t>
    </dgm:pt>
    <dgm:pt modelId="{587096C0-378E-47CF-80BD-3D486C8CA7B6}" type="sibTrans" cxnId="{F9E3D17D-3353-4C1E-9E75-F787FE133F32}">
      <dgm:prSet/>
      <dgm:spPr/>
      <dgm:t>
        <a:bodyPr/>
        <a:lstStyle/>
        <a:p>
          <a:endParaRPr lang="en-US"/>
        </a:p>
      </dgm:t>
    </dgm:pt>
    <dgm:pt modelId="{F598BE9A-0E45-4227-A272-8E473EEC9B7F}">
      <dgm:prSet phldrT="[Text]"/>
      <dgm:spPr/>
      <dgm:t>
        <a:bodyPr/>
        <a:lstStyle/>
        <a:p>
          <a:r>
            <a:rPr lang="en-US" dirty="0" smtClean="0"/>
            <a:t>Head of Medical Services (MD)</a:t>
          </a:r>
          <a:endParaRPr lang="en-US" dirty="0"/>
        </a:p>
      </dgm:t>
    </dgm:pt>
    <dgm:pt modelId="{10FE22A0-76FF-45E6-AAF8-825152C0F7E6}" type="parTrans" cxnId="{2DF54AC0-C9A4-4DAE-9A79-1648F5740270}">
      <dgm:prSet/>
      <dgm:spPr/>
      <dgm:t>
        <a:bodyPr/>
        <a:lstStyle/>
        <a:p>
          <a:endParaRPr lang="en-US"/>
        </a:p>
      </dgm:t>
    </dgm:pt>
    <dgm:pt modelId="{8B0546E2-24CD-4C92-81A2-BDCB002AE4C1}" type="sibTrans" cxnId="{2DF54AC0-C9A4-4DAE-9A79-1648F5740270}">
      <dgm:prSet/>
      <dgm:spPr/>
      <dgm:t>
        <a:bodyPr/>
        <a:lstStyle/>
        <a:p>
          <a:endParaRPr lang="en-US"/>
        </a:p>
      </dgm:t>
    </dgm:pt>
    <dgm:pt modelId="{2940C118-8FD5-4113-8AD9-8B6321B405C9}">
      <dgm:prSet phldrT="[Text]"/>
      <dgm:spPr/>
      <dgm:t>
        <a:bodyPr/>
        <a:lstStyle/>
        <a:p>
          <a:r>
            <a:rPr lang="en-US" dirty="0" smtClean="0"/>
            <a:t>Director of Nursing</a:t>
          </a:r>
          <a:endParaRPr lang="en-US" dirty="0"/>
        </a:p>
      </dgm:t>
    </dgm:pt>
    <dgm:pt modelId="{889CFA03-9B8B-46CF-91CC-B09762A3766C}" type="parTrans" cxnId="{9C8BDE9C-FF36-4496-942B-B4D2AE39A483}">
      <dgm:prSet/>
      <dgm:spPr/>
      <dgm:t>
        <a:bodyPr/>
        <a:lstStyle/>
        <a:p>
          <a:endParaRPr lang="en-US"/>
        </a:p>
      </dgm:t>
    </dgm:pt>
    <dgm:pt modelId="{38321673-ECEC-4299-B896-AA3BD6BD8837}" type="sibTrans" cxnId="{9C8BDE9C-FF36-4496-942B-B4D2AE39A483}">
      <dgm:prSet/>
      <dgm:spPr/>
      <dgm:t>
        <a:bodyPr/>
        <a:lstStyle/>
        <a:p>
          <a:endParaRPr lang="en-US"/>
        </a:p>
      </dgm:t>
    </dgm:pt>
    <dgm:pt modelId="{C5A51F37-7E47-457C-BC4D-019BBAA6D6AC}">
      <dgm:prSet phldrT="[Text]"/>
      <dgm:spPr/>
      <dgm:t>
        <a:bodyPr/>
        <a:lstStyle/>
        <a:p>
          <a:r>
            <a:rPr lang="en-US" dirty="0" smtClean="0"/>
            <a:t>Other Services</a:t>
          </a:r>
          <a:endParaRPr lang="en-US" dirty="0"/>
        </a:p>
      </dgm:t>
    </dgm:pt>
    <dgm:pt modelId="{A954D89E-5807-41FB-BC47-4DD686968524}" type="parTrans" cxnId="{08208DD0-4023-4E39-BBE8-4E3128D9EEE5}">
      <dgm:prSet/>
      <dgm:spPr/>
      <dgm:t>
        <a:bodyPr/>
        <a:lstStyle/>
        <a:p>
          <a:endParaRPr lang="en-US"/>
        </a:p>
      </dgm:t>
    </dgm:pt>
    <dgm:pt modelId="{4E37EC75-17F1-4B73-BA7E-522E931D6B58}" type="sibTrans" cxnId="{08208DD0-4023-4E39-BBE8-4E3128D9EEE5}">
      <dgm:prSet/>
      <dgm:spPr/>
      <dgm:t>
        <a:bodyPr/>
        <a:lstStyle/>
        <a:p>
          <a:endParaRPr lang="en-US"/>
        </a:p>
      </dgm:t>
    </dgm:pt>
    <dgm:pt modelId="{4F188B2E-4911-4876-ACB3-BF4BB9BC77A9}">
      <dgm:prSet phldrT="[Text]"/>
      <dgm:spPr/>
      <dgm:t>
        <a:bodyPr/>
        <a:lstStyle/>
        <a:p>
          <a:r>
            <a:rPr lang="en-US" dirty="0" smtClean="0"/>
            <a:t>PT/OT/SLT</a:t>
          </a:r>
          <a:endParaRPr lang="en-US" dirty="0"/>
        </a:p>
      </dgm:t>
    </dgm:pt>
    <dgm:pt modelId="{48601041-33DA-4558-9C86-CFEAE932513F}" type="parTrans" cxnId="{3D973158-2103-4718-A148-275FD4BEFAF2}">
      <dgm:prSet/>
      <dgm:spPr/>
      <dgm:t>
        <a:bodyPr/>
        <a:lstStyle/>
        <a:p>
          <a:endParaRPr lang="en-US"/>
        </a:p>
      </dgm:t>
    </dgm:pt>
    <dgm:pt modelId="{F4EE5263-011C-45F8-BD65-B8453A4D4998}" type="sibTrans" cxnId="{3D973158-2103-4718-A148-275FD4BEFAF2}">
      <dgm:prSet/>
      <dgm:spPr/>
      <dgm:t>
        <a:bodyPr/>
        <a:lstStyle/>
        <a:p>
          <a:endParaRPr lang="en-US"/>
        </a:p>
      </dgm:t>
    </dgm:pt>
    <dgm:pt modelId="{EA325A41-CB3E-41C1-9336-1E22E12F5065}">
      <dgm:prSet phldrT="[Text]"/>
      <dgm:spPr/>
      <dgm:t>
        <a:bodyPr/>
        <a:lstStyle/>
        <a:p>
          <a:r>
            <a:rPr lang="en-US" dirty="0" smtClean="0"/>
            <a:t>Assistant DON</a:t>
          </a:r>
          <a:endParaRPr lang="en-US" dirty="0"/>
        </a:p>
      </dgm:t>
    </dgm:pt>
    <dgm:pt modelId="{2E27AA82-59C2-4B18-B0D4-828A992DBED5}" type="parTrans" cxnId="{F9A334F2-37DE-4EA5-B70B-7AD7588A09B9}">
      <dgm:prSet/>
      <dgm:spPr/>
      <dgm:t>
        <a:bodyPr/>
        <a:lstStyle/>
        <a:p>
          <a:endParaRPr lang="en-US"/>
        </a:p>
      </dgm:t>
    </dgm:pt>
    <dgm:pt modelId="{0BB69550-AE41-4991-8B05-B50997F332FA}" type="sibTrans" cxnId="{F9A334F2-37DE-4EA5-B70B-7AD7588A09B9}">
      <dgm:prSet/>
      <dgm:spPr/>
      <dgm:t>
        <a:bodyPr/>
        <a:lstStyle/>
        <a:p>
          <a:endParaRPr lang="en-US"/>
        </a:p>
      </dgm:t>
    </dgm:pt>
    <dgm:pt modelId="{0E4CDCDE-C2CA-4FEC-9086-1AA7209ED574}">
      <dgm:prSet phldrT="[Text]"/>
      <dgm:spPr/>
      <dgm:t>
        <a:bodyPr/>
        <a:lstStyle/>
        <a:p>
          <a:r>
            <a:rPr lang="en-US" dirty="0" smtClean="0"/>
            <a:t>Staff Development Coordinator</a:t>
          </a:r>
          <a:endParaRPr lang="en-US" dirty="0"/>
        </a:p>
      </dgm:t>
    </dgm:pt>
    <dgm:pt modelId="{DCDFCBC6-9B24-486A-9CB7-AACA3CDA0DB1}" type="parTrans" cxnId="{582CA047-B88C-4C1B-BF41-B90FC263A618}">
      <dgm:prSet/>
      <dgm:spPr/>
      <dgm:t>
        <a:bodyPr/>
        <a:lstStyle/>
        <a:p>
          <a:endParaRPr lang="en-US"/>
        </a:p>
      </dgm:t>
    </dgm:pt>
    <dgm:pt modelId="{82AF8B9A-211D-4793-A19D-E83E00852B63}" type="sibTrans" cxnId="{582CA047-B88C-4C1B-BF41-B90FC263A618}">
      <dgm:prSet/>
      <dgm:spPr/>
      <dgm:t>
        <a:bodyPr/>
        <a:lstStyle/>
        <a:p>
          <a:endParaRPr lang="en-US"/>
        </a:p>
      </dgm:t>
    </dgm:pt>
    <dgm:pt modelId="{464EA4DC-3F8C-40AE-9DF4-7E9125B6ACDB}">
      <dgm:prSet phldrT="[Text]"/>
      <dgm:spPr/>
      <dgm:t>
        <a:bodyPr/>
        <a:lstStyle/>
        <a:p>
          <a:r>
            <a:rPr lang="en-US" dirty="0" smtClean="0"/>
            <a:t>Nursing Supervisor</a:t>
          </a:r>
          <a:endParaRPr lang="en-US" dirty="0"/>
        </a:p>
      </dgm:t>
    </dgm:pt>
    <dgm:pt modelId="{C5A2A643-3761-45AD-A91B-DAAFB6C4A937}" type="parTrans" cxnId="{455A9F9D-0580-4E55-9207-EB01F5593267}">
      <dgm:prSet/>
      <dgm:spPr/>
      <dgm:t>
        <a:bodyPr/>
        <a:lstStyle/>
        <a:p>
          <a:endParaRPr lang="en-US"/>
        </a:p>
      </dgm:t>
    </dgm:pt>
    <dgm:pt modelId="{FA45C1E0-A3CE-4AFF-8355-2B44FE173412}" type="sibTrans" cxnId="{455A9F9D-0580-4E55-9207-EB01F5593267}">
      <dgm:prSet/>
      <dgm:spPr/>
      <dgm:t>
        <a:bodyPr/>
        <a:lstStyle/>
        <a:p>
          <a:endParaRPr lang="en-US"/>
        </a:p>
      </dgm:t>
    </dgm:pt>
    <dgm:pt modelId="{07541CE6-BDAF-40DD-BF50-3DB64B0E225F}">
      <dgm:prSet phldrT="[Text]"/>
      <dgm:spPr/>
      <dgm:t>
        <a:bodyPr/>
        <a:lstStyle/>
        <a:p>
          <a:r>
            <a:rPr lang="en-US" dirty="0" smtClean="0"/>
            <a:t>Charge Nurse</a:t>
          </a:r>
          <a:endParaRPr lang="en-US" dirty="0"/>
        </a:p>
      </dgm:t>
    </dgm:pt>
    <dgm:pt modelId="{274C2CDF-4077-4FC4-A067-0D3328723BC5}" type="parTrans" cxnId="{6F17C584-046E-4F37-82AD-FB613134A689}">
      <dgm:prSet/>
      <dgm:spPr/>
      <dgm:t>
        <a:bodyPr/>
        <a:lstStyle/>
        <a:p>
          <a:endParaRPr lang="en-US"/>
        </a:p>
      </dgm:t>
    </dgm:pt>
    <dgm:pt modelId="{441D4374-1585-49B3-BD83-9C33C81FEAF2}" type="sibTrans" cxnId="{6F17C584-046E-4F37-82AD-FB613134A689}">
      <dgm:prSet/>
      <dgm:spPr/>
      <dgm:t>
        <a:bodyPr/>
        <a:lstStyle/>
        <a:p>
          <a:endParaRPr lang="en-US"/>
        </a:p>
      </dgm:t>
    </dgm:pt>
    <dgm:pt modelId="{493FAE3C-3CCF-4E23-AF4F-A2C5F6F79487}">
      <dgm:prSet phldrT="[Text]"/>
      <dgm:spPr/>
      <dgm:t>
        <a:bodyPr/>
        <a:lstStyle/>
        <a:p>
          <a:r>
            <a:rPr lang="en-US" dirty="0" smtClean="0"/>
            <a:t>Staff Nurse (RN/LPN)</a:t>
          </a:r>
          <a:endParaRPr lang="en-US" dirty="0"/>
        </a:p>
      </dgm:t>
    </dgm:pt>
    <dgm:pt modelId="{4C0EC91F-18F5-43C8-BB90-4DAD4AEBC71F}" type="parTrans" cxnId="{C8DF2723-E132-4FB8-A082-EB399595CF93}">
      <dgm:prSet/>
      <dgm:spPr/>
      <dgm:t>
        <a:bodyPr/>
        <a:lstStyle/>
        <a:p>
          <a:endParaRPr lang="en-US"/>
        </a:p>
      </dgm:t>
    </dgm:pt>
    <dgm:pt modelId="{38D58CC4-6FB4-4C65-BC16-2D938BF3D099}" type="sibTrans" cxnId="{C8DF2723-E132-4FB8-A082-EB399595CF93}">
      <dgm:prSet/>
      <dgm:spPr/>
      <dgm:t>
        <a:bodyPr/>
        <a:lstStyle/>
        <a:p>
          <a:endParaRPr lang="en-US"/>
        </a:p>
      </dgm:t>
    </dgm:pt>
    <dgm:pt modelId="{4CA9ABBA-FA23-4CF3-9B8D-030E8A8A4E7F}">
      <dgm:prSet phldrT="[Text]"/>
      <dgm:spPr/>
      <dgm:t>
        <a:bodyPr/>
        <a:lstStyle/>
        <a:p>
          <a:r>
            <a:rPr lang="en-US" dirty="0" smtClean="0"/>
            <a:t>CNA</a:t>
          </a:r>
          <a:endParaRPr lang="en-US" dirty="0"/>
        </a:p>
      </dgm:t>
    </dgm:pt>
    <dgm:pt modelId="{D7A2A4D0-49D6-44FB-A63E-A1AA3F0441AF}" type="parTrans" cxnId="{312CE56C-4092-457B-BFDD-E3492F130257}">
      <dgm:prSet/>
      <dgm:spPr/>
      <dgm:t>
        <a:bodyPr/>
        <a:lstStyle/>
        <a:p>
          <a:endParaRPr lang="en-US"/>
        </a:p>
      </dgm:t>
    </dgm:pt>
    <dgm:pt modelId="{3E5DCCF6-DDBD-4542-81B5-C74D0D01C3DA}" type="sibTrans" cxnId="{312CE56C-4092-457B-BFDD-E3492F130257}">
      <dgm:prSet/>
      <dgm:spPr/>
      <dgm:t>
        <a:bodyPr/>
        <a:lstStyle/>
        <a:p>
          <a:endParaRPr lang="en-US"/>
        </a:p>
      </dgm:t>
    </dgm:pt>
    <dgm:pt modelId="{978BE0C9-E365-49D5-9353-A63A870EB0E7}" type="pres">
      <dgm:prSet presAssocID="{28295E77-CD0A-43A0-9441-58DA7923AE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55F860-908F-4DD4-A64F-E4174F8D2FD3}" type="pres">
      <dgm:prSet presAssocID="{40DDE2E9-5759-439C-9161-7132D37187F9}" presName="vertOne" presStyleCnt="0"/>
      <dgm:spPr/>
    </dgm:pt>
    <dgm:pt modelId="{720B6295-0CC6-4926-8F1A-3B8A1A644938}" type="pres">
      <dgm:prSet presAssocID="{40DDE2E9-5759-439C-9161-7132D37187F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FB5B8-BF83-499E-9E41-DB0194B2BA26}" type="pres">
      <dgm:prSet presAssocID="{40DDE2E9-5759-439C-9161-7132D37187F9}" presName="parTransOne" presStyleCnt="0"/>
      <dgm:spPr/>
    </dgm:pt>
    <dgm:pt modelId="{8B8911CB-7DC7-42BC-B98D-83D221349616}" type="pres">
      <dgm:prSet presAssocID="{40DDE2E9-5759-439C-9161-7132D37187F9}" presName="horzOne" presStyleCnt="0"/>
      <dgm:spPr/>
    </dgm:pt>
    <dgm:pt modelId="{00DAE9FB-AE38-412C-8CEF-D5403437B68B}" type="pres">
      <dgm:prSet presAssocID="{F598BE9A-0E45-4227-A272-8E473EEC9B7F}" presName="vertTwo" presStyleCnt="0"/>
      <dgm:spPr/>
    </dgm:pt>
    <dgm:pt modelId="{9C791C82-C1D0-49AD-B6F4-A53A39FF5018}" type="pres">
      <dgm:prSet presAssocID="{F598BE9A-0E45-4227-A272-8E473EEC9B7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AB7B8-8151-4C5F-8ED1-9DCA7609935D}" type="pres">
      <dgm:prSet presAssocID="{F598BE9A-0E45-4227-A272-8E473EEC9B7F}" presName="parTransTwo" presStyleCnt="0"/>
      <dgm:spPr/>
    </dgm:pt>
    <dgm:pt modelId="{F744EB74-282A-4EB3-AC1C-339B9715AD1B}" type="pres">
      <dgm:prSet presAssocID="{F598BE9A-0E45-4227-A272-8E473EEC9B7F}" presName="horzTwo" presStyleCnt="0"/>
      <dgm:spPr/>
    </dgm:pt>
    <dgm:pt modelId="{8F0DA41D-7F3E-441C-90D7-68574EEB5497}" type="pres">
      <dgm:prSet presAssocID="{2940C118-8FD5-4113-8AD9-8B6321B405C9}" presName="vertThree" presStyleCnt="0"/>
      <dgm:spPr/>
    </dgm:pt>
    <dgm:pt modelId="{0681FAB4-73AF-4CBD-89CA-1AF8448CFDA9}" type="pres">
      <dgm:prSet presAssocID="{2940C118-8FD5-4113-8AD9-8B6321B405C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67D65-ABC2-4628-817A-BACC3E66DA2A}" type="pres">
      <dgm:prSet presAssocID="{2940C118-8FD5-4113-8AD9-8B6321B405C9}" presName="parTransThree" presStyleCnt="0"/>
      <dgm:spPr/>
    </dgm:pt>
    <dgm:pt modelId="{7963CA9C-E390-4354-8410-03B03C3E1BA2}" type="pres">
      <dgm:prSet presAssocID="{2940C118-8FD5-4113-8AD9-8B6321B405C9}" presName="horzThree" presStyleCnt="0"/>
      <dgm:spPr/>
    </dgm:pt>
    <dgm:pt modelId="{4EE20F38-364D-4BEF-A724-7598878753D0}" type="pres">
      <dgm:prSet presAssocID="{EA325A41-CB3E-41C1-9336-1E22E12F5065}" presName="vertFour" presStyleCnt="0">
        <dgm:presLayoutVars>
          <dgm:chPref val="3"/>
        </dgm:presLayoutVars>
      </dgm:prSet>
      <dgm:spPr/>
    </dgm:pt>
    <dgm:pt modelId="{AD33AC2F-FC65-4519-8E15-15E707DB4D81}" type="pres">
      <dgm:prSet presAssocID="{EA325A41-CB3E-41C1-9336-1E22E12F5065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A34CC-237B-4967-8320-822DEB705913}" type="pres">
      <dgm:prSet presAssocID="{EA325A41-CB3E-41C1-9336-1E22E12F5065}" presName="parTransFour" presStyleCnt="0"/>
      <dgm:spPr/>
    </dgm:pt>
    <dgm:pt modelId="{7CEA636E-AF8D-484C-933F-9DF74DE8C932}" type="pres">
      <dgm:prSet presAssocID="{EA325A41-CB3E-41C1-9336-1E22E12F5065}" presName="horzFour" presStyleCnt="0"/>
      <dgm:spPr/>
    </dgm:pt>
    <dgm:pt modelId="{D077D1D9-6407-4889-8FA9-F92396D22F2B}" type="pres">
      <dgm:prSet presAssocID="{0E4CDCDE-C2CA-4FEC-9086-1AA7209ED574}" presName="vertFour" presStyleCnt="0">
        <dgm:presLayoutVars>
          <dgm:chPref val="3"/>
        </dgm:presLayoutVars>
      </dgm:prSet>
      <dgm:spPr/>
    </dgm:pt>
    <dgm:pt modelId="{395ACA99-91DD-4DE2-B5AA-B4284F599918}" type="pres">
      <dgm:prSet presAssocID="{0E4CDCDE-C2CA-4FEC-9086-1AA7209ED574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80811-E6B4-45F9-8C33-0F6A31098DFF}" type="pres">
      <dgm:prSet presAssocID="{0E4CDCDE-C2CA-4FEC-9086-1AA7209ED574}" presName="parTransFour" presStyleCnt="0"/>
      <dgm:spPr/>
    </dgm:pt>
    <dgm:pt modelId="{09D5655F-DC59-4F8A-BCD8-7106496FF084}" type="pres">
      <dgm:prSet presAssocID="{0E4CDCDE-C2CA-4FEC-9086-1AA7209ED574}" presName="horzFour" presStyleCnt="0"/>
      <dgm:spPr/>
    </dgm:pt>
    <dgm:pt modelId="{773B138C-0345-44C9-B26B-CD2FAA918C3F}" type="pres">
      <dgm:prSet presAssocID="{464EA4DC-3F8C-40AE-9DF4-7E9125B6ACDB}" presName="vertFour" presStyleCnt="0">
        <dgm:presLayoutVars>
          <dgm:chPref val="3"/>
        </dgm:presLayoutVars>
      </dgm:prSet>
      <dgm:spPr/>
    </dgm:pt>
    <dgm:pt modelId="{B3CBE9F5-6959-4450-9180-B42B175B1A66}" type="pres">
      <dgm:prSet presAssocID="{464EA4DC-3F8C-40AE-9DF4-7E9125B6ACDB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EC44A-E582-4336-AB8C-719464C76A2E}" type="pres">
      <dgm:prSet presAssocID="{464EA4DC-3F8C-40AE-9DF4-7E9125B6ACDB}" presName="parTransFour" presStyleCnt="0"/>
      <dgm:spPr/>
    </dgm:pt>
    <dgm:pt modelId="{034C926A-FC4B-4E96-9693-86D75A2DC563}" type="pres">
      <dgm:prSet presAssocID="{464EA4DC-3F8C-40AE-9DF4-7E9125B6ACDB}" presName="horzFour" presStyleCnt="0"/>
      <dgm:spPr/>
    </dgm:pt>
    <dgm:pt modelId="{72681F05-F516-44FA-B122-F40B33513111}" type="pres">
      <dgm:prSet presAssocID="{07541CE6-BDAF-40DD-BF50-3DB64B0E225F}" presName="vertFour" presStyleCnt="0">
        <dgm:presLayoutVars>
          <dgm:chPref val="3"/>
        </dgm:presLayoutVars>
      </dgm:prSet>
      <dgm:spPr/>
    </dgm:pt>
    <dgm:pt modelId="{DC820CF5-073B-4768-ACF4-40B4C5D82FA0}" type="pres">
      <dgm:prSet presAssocID="{07541CE6-BDAF-40DD-BF50-3DB64B0E225F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D527DB-ED67-4DC3-B3A7-07AB7572B076}" type="pres">
      <dgm:prSet presAssocID="{07541CE6-BDAF-40DD-BF50-3DB64B0E225F}" presName="parTransFour" presStyleCnt="0"/>
      <dgm:spPr/>
    </dgm:pt>
    <dgm:pt modelId="{3B3E0ABC-5EB8-492E-ADF4-D112806F6B9E}" type="pres">
      <dgm:prSet presAssocID="{07541CE6-BDAF-40DD-BF50-3DB64B0E225F}" presName="horzFour" presStyleCnt="0"/>
      <dgm:spPr/>
    </dgm:pt>
    <dgm:pt modelId="{7C12F0A3-293D-4B5B-B7D5-DABC1B906DA2}" type="pres">
      <dgm:prSet presAssocID="{493FAE3C-3CCF-4E23-AF4F-A2C5F6F79487}" presName="vertFour" presStyleCnt="0">
        <dgm:presLayoutVars>
          <dgm:chPref val="3"/>
        </dgm:presLayoutVars>
      </dgm:prSet>
      <dgm:spPr/>
    </dgm:pt>
    <dgm:pt modelId="{9682B1D9-04FC-40EA-91E7-8009A678F67A}" type="pres">
      <dgm:prSet presAssocID="{493FAE3C-3CCF-4E23-AF4F-A2C5F6F79487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1B5AB-750B-456C-856D-423016C946D8}" type="pres">
      <dgm:prSet presAssocID="{493FAE3C-3CCF-4E23-AF4F-A2C5F6F79487}" presName="parTransFour" presStyleCnt="0"/>
      <dgm:spPr/>
    </dgm:pt>
    <dgm:pt modelId="{020CE834-2826-4212-AAB4-AD15B8458FA6}" type="pres">
      <dgm:prSet presAssocID="{493FAE3C-3CCF-4E23-AF4F-A2C5F6F79487}" presName="horzFour" presStyleCnt="0"/>
      <dgm:spPr/>
    </dgm:pt>
    <dgm:pt modelId="{3ECBE18C-50B9-4573-8B13-110159965B06}" type="pres">
      <dgm:prSet presAssocID="{4CA9ABBA-FA23-4CF3-9B8D-030E8A8A4E7F}" presName="vertFour" presStyleCnt="0">
        <dgm:presLayoutVars>
          <dgm:chPref val="3"/>
        </dgm:presLayoutVars>
      </dgm:prSet>
      <dgm:spPr/>
    </dgm:pt>
    <dgm:pt modelId="{2177BD17-1C05-4AB0-97BA-6A2AF3760075}" type="pres">
      <dgm:prSet presAssocID="{4CA9ABBA-FA23-4CF3-9B8D-030E8A8A4E7F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0F7862-43F3-46DF-A6D7-FED7ACC6BF86}" type="pres">
      <dgm:prSet presAssocID="{4CA9ABBA-FA23-4CF3-9B8D-030E8A8A4E7F}" presName="horzFour" presStyleCnt="0"/>
      <dgm:spPr/>
    </dgm:pt>
    <dgm:pt modelId="{30F62743-89D5-41F4-8378-E0F89CA96A33}" type="pres">
      <dgm:prSet presAssocID="{38321673-ECEC-4299-B896-AA3BD6BD8837}" presName="sibSpaceThree" presStyleCnt="0"/>
      <dgm:spPr/>
    </dgm:pt>
    <dgm:pt modelId="{05423CC0-80FB-4BDC-A2BE-25ACB3CDAEB9}" type="pres">
      <dgm:prSet presAssocID="{C5A51F37-7E47-457C-BC4D-019BBAA6D6AC}" presName="vertThree" presStyleCnt="0"/>
      <dgm:spPr/>
    </dgm:pt>
    <dgm:pt modelId="{EF0741D0-FF5D-4A1F-BDE6-E04ED17D159F}" type="pres">
      <dgm:prSet presAssocID="{C5A51F37-7E47-457C-BC4D-019BBAA6D6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AE3F3-A141-4279-B08D-38944CC0FA26}" type="pres">
      <dgm:prSet presAssocID="{C5A51F37-7E47-457C-BC4D-019BBAA6D6AC}" presName="parTransThree" presStyleCnt="0"/>
      <dgm:spPr/>
    </dgm:pt>
    <dgm:pt modelId="{139EE7BA-689D-490A-89EF-21BEF579DD8C}" type="pres">
      <dgm:prSet presAssocID="{C5A51F37-7E47-457C-BC4D-019BBAA6D6AC}" presName="horzThree" presStyleCnt="0"/>
      <dgm:spPr/>
    </dgm:pt>
    <dgm:pt modelId="{31D42F18-CB2A-4A2D-8DDC-01E163B2A467}" type="pres">
      <dgm:prSet presAssocID="{4F188B2E-4911-4876-ACB3-BF4BB9BC77A9}" presName="vertFour" presStyleCnt="0">
        <dgm:presLayoutVars>
          <dgm:chPref val="3"/>
        </dgm:presLayoutVars>
      </dgm:prSet>
      <dgm:spPr/>
    </dgm:pt>
    <dgm:pt modelId="{C62914C0-191C-4DEC-9718-252AF142E6A1}" type="pres">
      <dgm:prSet presAssocID="{4F188B2E-4911-4876-ACB3-BF4BB9BC77A9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E9742-B4EE-4C88-907F-682B2643098F}" type="pres">
      <dgm:prSet presAssocID="{4F188B2E-4911-4876-ACB3-BF4BB9BC77A9}" presName="horzFour" presStyleCnt="0"/>
      <dgm:spPr/>
    </dgm:pt>
  </dgm:ptLst>
  <dgm:cxnLst>
    <dgm:cxn modelId="{BCFFF1C1-FDBA-4922-91FE-C6D3AD10F14E}" type="presOf" srcId="{464EA4DC-3F8C-40AE-9DF4-7E9125B6ACDB}" destId="{B3CBE9F5-6959-4450-9180-B42B175B1A66}" srcOrd="0" destOrd="0" presId="urn:microsoft.com/office/officeart/2005/8/layout/hierarchy4"/>
    <dgm:cxn modelId="{41B3F364-B260-4C7E-95E7-4AB45E78104B}" type="presOf" srcId="{EA325A41-CB3E-41C1-9336-1E22E12F5065}" destId="{AD33AC2F-FC65-4519-8E15-15E707DB4D81}" srcOrd="0" destOrd="0" presId="urn:microsoft.com/office/officeart/2005/8/layout/hierarchy4"/>
    <dgm:cxn modelId="{17257B12-049E-4C02-BE28-64538CBDCBCE}" type="presOf" srcId="{F598BE9A-0E45-4227-A272-8E473EEC9B7F}" destId="{9C791C82-C1D0-49AD-B6F4-A53A39FF5018}" srcOrd="0" destOrd="0" presId="urn:microsoft.com/office/officeart/2005/8/layout/hierarchy4"/>
    <dgm:cxn modelId="{582CA047-B88C-4C1B-BF41-B90FC263A618}" srcId="{EA325A41-CB3E-41C1-9336-1E22E12F5065}" destId="{0E4CDCDE-C2CA-4FEC-9086-1AA7209ED574}" srcOrd="0" destOrd="0" parTransId="{DCDFCBC6-9B24-486A-9CB7-AACA3CDA0DB1}" sibTransId="{82AF8B9A-211D-4793-A19D-E83E00852B63}"/>
    <dgm:cxn modelId="{A93FC9A3-44EB-46B5-9EC7-9F49F77F6913}" type="presOf" srcId="{4CA9ABBA-FA23-4CF3-9B8D-030E8A8A4E7F}" destId="{2177BD17-1C05-4AB0-97BA-6A2AF3760075}" srcOrd="0" destOrd="0" presId="urn:microsoft.com/office/officeart/2005/8/layout/hierarchy4"/>
    <dgm:cxn modelId="{B0649A4B-71C5-4847-8FBB-081EF778A6BD}" type="presOf" srcId="{4F188B2E-4911-4876-ACB3-BF4BB9BC77A9}" destId="{C62914C0-191C-4DEC-9718-252AF142E6A1}" srcOrd="0" destOrd="0" presId="urn:microsoft.com/office/officeart/2005/8/layout/hierarchy4"/>
    <dgm:cxn modelId="{30FF2046-8B6F-474E-AD38-D43AB60A2588}" type="presOf" srcId="{493FAE3C-3CCF-4E23-AF4F-A2C5F6F79487}" destId="{9682B1D9-04FC-40EA-91E7-8009A678F67A}" srcOrd="0" destOrd="0" presId="urn:microsoft.com/office/officeart/2005/8/layout/hierarchy4"/>
    <dgm:cxn modelId="{F9E3D17D-3353-4C1E-9E75-F787FE133F32}" srcId="{28295E77-CD0A-43A0-9441-58DA7923AE03}" destId="{40DDE2E9-5759-439C-9161-7132D37187F9}" srcOrd="0" destOrd="0" parTransId="{6B12043B-5CB3-4559-B6CD-2CAFA4C048F4}" sibTransId="{587096C0-378E-47CF-80BD-3D486C8CA7B6}"/>
    <dgm:cxn modelId="{455A9F9D-0580-4E55-9207-EB01F5593267}" srcId="{0E4CDCDE-C2CA-4FEC-9086-1AA7209ED574}" destId="{464EA4DC-3F8C-40AE-9DF4-7E9125B6ACDB}" srcOrd="0" destOrd="0" parTransId="{C5A2A643-3761-45AD-A91B-DAAFB6C4A937}" sibTransId="{FA45C1E0-A3CE-4AFF-8355-2B44FE173412}"/>
    <dgm:cxn modelId="{312CE56C-4092-457B-BFDD-E3492F130257}" srcId="{493FAE3C-3CCF-4E23-AF4F-A2C5F6F79487}" destId="{4CA9ABBA-FA23-4CF3-9B8D-030E8A8A4E7F}" srcOrd="0" destOrd="0" parTransId="{D7A2A4D0-49D6-44FB-A63E-A1AA3F0441AF}" sibTransId="{3E5DCCF6-DDBD-4542-81B5-C74D0D01C3DA}"/>
    <dgm:cxn modelId="{85C6A7F6-6390-4DFA-80BF-45E5C6FD3196}" type="presOf" srcId="{C5A51F37-7E47-457C-BC4D-019BBAA6D6AC}" destId="{EF0741D0-FF5D-4A1F-BDE6-E04ED17D159F}" srcOrd="0" destOrd="0" presId="urn:microsoft.com/office/officeart/2005/8/layout/hierarchy4"/>
    <dgm:cxn modelId="{C8DF2723-E132-4FB8-A082-EB399595CF93}" srcId="{07541CE6-BDAF-40DD-BF50-3DB64B0E225F}" destId="{493FAE3C-3CCF-4E23-AF4F-A2C5F6F79487}" srcOrd="0" destOrd="0" parTransId="{4C0EC91F-18F5-43C8-BB90-4DAD4AEBC71F}" sibTransId="{38D58CC4-6FB4-4C65-BC16-2D938BF3D099}"/>
    <dgm:cxn modelId="{04B52356-F45B-435B-AD6C-0FFCE2C597BB}" type="presOf" srcId="{2940C118-8FD5-4113-8AD9-8B6321B405C9}" destId="{0681FAB4-73AF-4CBD-89CA-1AF8448CFDA9}" srcOrd="0" destOrd="0" presId="urn:microsoft.com/office/officeart/2005/8/layout/hierarchy4"/>
    <dgm:cxn modelId="{08208DD0-4023-4E39-BBE8-4E3128D9EEE5}" srcId="{F598BE9A-0E45-4227-A272-8E473EEC9B7F}" destId="{C5A51F37-7E47-457C-BC4D-019BBAA6D6AC}" srcOrd="1" destOrd="0" parTransId="{A954D89E-5807-41FB-BC47-4DD686968524}" sibTransId="{4E37EC75-17F1-4B73-BA7E-522E931D6B58}"/>
    <dgm:cxn modelId="{CA9A820C-20C8-46A2-9F73-E8B5C1A29739}" type="presOf" srcId="{40DDE2E9-5759-439C-9161-7132D37187F9}" destId="{720B6295-0CC6-4926-8F1A-3B8A1A644938}" srcOrd="0" destOrd="0" presId="urn:microsoft.com/office/officeart/2005/8/layout/hierarchy4"/>
    <dgm:cxn modelId="{3D973158-2103-4718-A148-275FD4BEFAF2}" srcId="{C5A51F37-7E47-457C-BC4D-019BBAA6D6AC}" destId="{4F188B2E-4911-4876-ACB3-BF4BB9BC77A9}" srcOrd="0" destOrd="0" parTransId="{48601041-33DA-4558-9C86-CFEAE932513F}" sibTransId="{F4EE5263-011C-45F8-BD65-B8453A4D4998}"/>
    <dgm:cxn modelId="{8DE027E2-079E-44AC-AC9F-9BA16763CBCD}" type="presOf" srcId="{0E4CDCDE-C2CA-4FEC-9086-1AA7209ED574}" destId="{395ACA99-91DD-4DE2-B5AA-B4284F599918}" srcOrd="0" destOrd="0" presId="urn:microsoft.com/office/officeart/2005/8/layout/hierarchy4"/>
    <dgm:cxn modelId="{9223CF02-E151-49C0-ABE2-16ECBBB6B5C6}" type="presOf" srcId="{07541CE6-BDAF-40DD-BF50-3DB64B0E225F}" destId="{DC820CF5-073B-4768-ACF4-40B4C5D82FA0}" srcOrd="0" destOrd="0" presId="urn:microsoft.com/office/officeart/2005/8/layout/hierarchy4"/>
    <dgm:cxn modelId="{9C8BDE9C-FF36-4496-942B-B4D2AE39A483}" srcId="{F598BE9A-0E45-4227-A272-8E473EEC9B7F}" destId="{2940C118-8FD5-4113-8AD9-8B6321B405C9}" srcOrd="0" destOrd="0" parTransId="{889CFA03-9B8B-46CF-91CC-B09762A3766C}" sibTransId="{38321673-ECEC-4299-B896-AA3BD6BD8837}"/>
    <dgm:cxn modelId="{F9A334F2-37DE-4EA5-B70B-7AD7588A09B9}" srcId="{2940C118-8FD5-4113-8AD9-8B6321B405C9}" destId="{EA325A41-CB3E-41C1-9336-1E22E12F5065}" srcOrd="0" destOrd="0" parTransId="{2E27AA82-59C2-4B18-B0D4-828A992DBED5}" sibTransId="{0BB69550-AE41-4991-8B05-B50997F332FA}"/>
    <dgm:cxn modelId="{6F17C584-046E-4F37-82AD-FB613134A689}" srcId="{464EA4DC-3F8C-40AE-9DF4-7E9125B6ACDB}" destId="{07541CE6-BDAF-40DD-BF50-3DB64B0E225F}" srcOrd="0" destOrd="0" parTransId="{274C2CDF-4077-4FC4-A067-0D3328723BC5}" sibTransId="{441D4374-1585-49B3-BD83-9C33C81FEAF2}"/>
    <dgm:cxn modelId="{7962B556-09CC-456A-9BF9-B9D7E11AE669}" type="presOf" srcId="{28295E77-CD0A-43A0-9441-58DA7923AE03}" destId="{978BE0C9-E365-49D5-9353-A63A870EB0E7}" srcOrd="0" destOrd="0" presId="urn:microsoft.com/office/officeart/2005/8/layout/hierarchy4"/>
    <dgm:cxn modelId="{2DF54AC0-C9A4-4DAE-9A79-1648F5740270}" srcId="{40DDE2E9-5759-439C-9161-7132D37187F9}" destId="{F598BE9A-0E45-4227-A272-8E473EEC9B7F}" srcOrd="0" destOrd="0" parTransId="{10FE22A0-76FF-45E6-AAF8-825152C0F7E6}" sibTransId="{8B0546E2-24CD-4C92-81A2-BDCB002AE4C1}"/>
    <dgm:cxn modelId="{33024934-EFA2-44E4-A672-8892C332A68A}" type="presParOf" srcId="{978BE0C9-E365-49D5-9353-A63A870EB0E7}" destId="{2055F860-908F-4DD4-A64F-E4174F8D2FD3}" srcOrd="0" destOrd="0" presId="urn:microsoft.com/office/officeart/2005/8/layout/hierarchy4"/>
    <dgm:cxn modelId="{CAAEC98A-A6CF-41C7-8FF9-00A36787AB55}" type="presParOf" srcId="{2055F860-908F-4DD4-A64F-E4174F8D2FD3}" destId="{720B6295-0CC6-4926-8F1A-3B8A1A644938}" srcOrd="0" destOrd="0" presId="urn:microsoft.com/office/officeart/2005/8/layout/hierarchy4"/>
    <dgm:cxn modelId="{76EE378A-3589-469A-A78C-4B987F5A5F45}" type="presParOf" srcId="{2055F860-908F-4DD4-A64F-E4174F8D2FD3}" destId="{8C3FB5B8-BF83-499E-9E41-DB0194B2BA26}" srcOrd="1" destOrd="0" presId="urn:microsoft.com/office/officeart/2005/8/layout/hierarchy4"/>
    <dgm:cxn modelId="{D7E8F88E-E895-40C6-8351-FF4B7CFCFE4A}" type="presParOf" srcId="{2055F860-908F-4DD4-A64F-E4174F8D2FD3}" destId="{8B8911CB-7DC7-42BC-B98D-83D221349616}" srcOrd="2" destOrd="0" presId="urn:microsoft.com/office/officeart/2005/8/layout/hierarchy4"/>
    <dgm:cxn modelId="{24CCF067-5224-4FC5-A028-0BCD4A631345}" type="presParOf" srcId="{8B8911CB-7DC7-42BC-B98D-83D221349616}" destId="{00DAE9FB-AE38-412C-8CEF-D5403437B68B}" srcOrd="0" destOrd="0" presId="urn:microsoft.com/office/officeart/2005/8/layout/hierarchy4"/>
    <dgm:cxn modelId="{24AD8E5D-4D0E-4262-9068-237C928BACA0}" type="presParOf" srcId="{00DAE9FB-AE38-412C-8CEF-D5403437B68B}" destId="{9C791C82-C1D0-49AD-B6F4-A53A39FF5018}" srcOrd="0" destOrd="0" presId="urn:microsoft.com/office/officeart/2005/8/layout/hierarchy4"/>
    <dgm:cxn modelId="{ABC166CC-81A9-4B36-90D2-129027E2145A}" type="presParOf" srcId="{00DAE9FB-AE38-412C-8CEF-D5403437B68B}" destId="{A0DAB7B8-8151-4C5F-8ED1-9DCA7609935D}" srcOrd="1" destOrd="0" presId="urn:microsoft.com/office/officeart/2005/8/layout/hierarchy4"/>
    <dgm:cxn modelId="{F12C0E5C-81FB-475C-9409-455057ACC5B3}" type="presParOf" srcId="{00DAE9FB-AE38-412C-8CEF-D5403437B68B}" destId="{F744EB74-282A-4EB3-AC1C-339B9715AD1B}" srcOrd="2" destOrd="0" presId="urn:microsoft.com/office/officeart/2005/8/layout/hierarchy4"/>
    <dgm:cxn modelId="{B35FB450-F841-4CD7-83D3-ECDA0B129483}" type="presParOf" srcId="{F744EB74-282A-4EB3-AC1C-339B9715AD1B}" destId="{8F0DA41D-7F3E-441C-90D7-68574EEB5497}" srcOrd="0" destOrd="0" presId="urn:microsoft.com/office/officeart/2005/8/layout/hierarchy4"/>
    <dgm:cxn modelId="{A047C517-B97E-4C0F-AEE8-10AAD6F1CFF0}" type="presParOf" srcId="{8F0DA41D-7F3E-441C-90D7-68574EEB5497}" destId="{0681FAB4-73AF-4CBD-89CA-1AF8448CFDA9}" srcOrd="0" destOrd="0" presId="urn:microsoft.com/office/officeart/2005/8/layout/hierarchy4"/>
    <dgm:cxn modelId="{5D42DBF8-5800-40AD-8FB0-30F55F170DB5}" type="presParOf" srcId="{8F0DA41D-7F3E-441C-90D7-68574EEB5497}" destId="{67B67D65-ABC2-4628-817A-BACC3E66DA2A}" srcOrd="1" destOrd="0" presId="urn:microsoft.com/office/officeart/2005/8/layout/hierarchy4"/>
    <dgm:cxn modelId="{A407B668-5A8F-4C63-AD39-532E8A3FC244}" type="presParOf" srcId="{8F0DA41D-7F3E-441C-90D7-68574EEB5497}" destId="{7963CA9C-E390-4354-8410-03B03C3E1BA2}" srcOrd="2" destOrd="0" presId="urn:microsoft.com/office/officeart/2005/8/layout/hierarchy4"/>
    <dgm:cxn modelId="{CD1512AA-97F0-44A5-9E4C-A2B69BACF71C}" type="presParOf" srcId="{7963CA9C-E390-4354-8410-03B03C3E1BA2}" destId="{4EE20F38-364D-4BEF-A724-7598878753D0}" srcOrd="0" destOrd="0" presId="urn:microsoft.com/office/officeart/2005/8/layout/hierarchy4"/>
    <dgm:cxn modelId="{C58F7A68-64FD-42C9-BA02-80E4FFEA9991}" type="presParOf" srcId="{4EE20F38-364D-4BEF-A724-7598878753D0}" destId="{AD33AC2F-FC65-4519-8E15-15E707DB4D81}" srcOrd="0" destOrd="0" presId="urn:microsoft.com/office/officeart/2005/8/layout/hierarchy4"/>
    <dgm:cxn modelId="{01FBF89D-DEB8-4F1C-B660-D7798AF458A2}" type="presParOf" srcId="{4EE20F38-364D-4BEF-A724-7598878753D0}" destId="{B74A34CC-237B-4967-8320-822DEB705913}" srcOrd="1" destOrd="0" presId="urn:microsoft.com/office/officeart/2005/8/layout/hierarchy4"/>
    <dgm:cxn modelId="{819A6D0C-6C14-42BF-B721-28F321B7F60D}" type="presParOf" srcId="{4EE20F38-364D-4BEF-A724-7598878753D0}" destId="{7CEA636E-AF8D-484C-933F-9DF74DE8C932}" srcOrd="2" destOrd="0" presId="urn:microsoft.com/office/officeart/2005/8/layout/hierarchy4"/>
    <dgm:cxn modelId="{663732D8-3C33-4214-AEB5-D93183CF9005}" type="presParOf" srcId="{7CEA636E-AF8D-484C-933F-9DF74DE8C932}" destId="{D077D1D9-6407-4889-8FA9-F92396D22F2B}" srcOrd="0" destOrd="0" presId="urn:microsoft.com/office/officeart/2005/8/layout/hierarchy4"/>
    <dgm:cxn modelId="{69EE7257-A620-4134-9D9C-960713652044}" type="presParOf" srcId="{D077D1D9-6407-4889-8FA9-F92396D22F2B}" destId="{395ACA99-91DD-4DE2-B5AA-B4284F599918}" srcOrd="0" destOrd="0" presId="urn:microsoft.com/office/officeart/2005/8/layout/hierarchy4"/>
    <dgm:cxn modelId="{87D46B5E-0DEF-420A-9A4F-CDF14C9C2276}" type="presParOf" srcId="{D077D1D9-6407-4889-8FA9-F92396D22F2B}" destId="{FB080811-E6B4-45F9-8C33-0F6A31098DFF}" srcOrd="1" destOrd="0" presId="urn:microsoft.com/office/officeart/2005/8/layout/hierarchy4"/>
    <dgm:cxn modelId="{6EB56E61-2EC5-4E92-A4CC-D25E8F5A38FB}" type="presParOf" srcId="{D077D1D9-6407-4889-8FA9-F92396D22F2B}" destId="{09D5655F-DC59-4F8A-BCD8-7106496FF084}" srcOrd="2" destOrd="0" presId="urn:microsoft.com/office/officeart/2005/8/layout/hierarchy4"/>
    <dgm:cxn modelId="{2FE34A3E-D8BE-46B3-9D4A-1FD42EA45A2E}" type="presParOf" srcId="{09D5655F-DC59-4F8A-BCD8-7106496FF084}" destId="{773B138C-0345-44C9-B26B-CD2FAA918C3F}" srcOrd="0" destOrd="0" presId="urn:microsoft.com/office/officeart/2005/8/layout/hierarchy4"/>
    <dgm:cxn modelId="{42E3E0FF-F582-4D60-BC0B-ECB6E39F9A1D}" type="presParOf" srcId="{773B138C-0345-44C9-B26B-CD2FAA918C3F}" destId="{B3CBE9F5-6959-4450-9180-B42B175B1A66}" srcOrd="0" destOrd="0" presId="urn:microsoft.com/office/officeart/2005/8/layout/hierarchy4"/>
    <dgm:cxn modelId="{69CE9C14-051B-47C8-BC15-21CE3EF822BC}" type="presParOf" srcId="{773B138C-0345-44C9-B26B-CD2FAA918C3F}" destId="{525EC44A-E582-4336-AB8C-719464C76A2E}" srcOrd="1" destOrd="0" presId="urn:microsoft.com/office/officeart/2005/8/layout/hierarchy4"/>
    <dgm:cxn modelId="{2DCA9D01-0FDC-4AC5-962B-65295A745189}" type="presParOf" srcId="{773B138C-0345-44C9-B26B-CD2FAA918C3F}" destId="{034C926A-FC4B-4E96-9693-86D75A2DC563}" srcOrd="2" destOrd="0" presId="urn:microsoft.com/office/officeart/2005/8/layout/hierarchy4"/>
    <dgm:cxn modelId="{3AA2E86F-52B1-420D-A4F8-541C0A2FD79D}" type="presParOf" srcId="{034C926A-FC4B-4E96-9693-86D75A2DC563}" destId="{72681F05-F516-44FA-B122-F40B33513111}" srcOrd="0" destOrd="0" presId="urn:microsoft.com/office/officeart/2005/8/layout/hierarchy4"/>
    <dgm:cxn modelId="{F4BFE932-6499-4D47-9EAB-68A92D3D9B61}" type="presParOf" srcId="{72681F05-F516-44FA-B122-F40B33513111}" destId="{DC820CF5-073B-4768-ACF4-40B4C5D82FA0}" srcOrd="0" destOrd="0" presId="urn:microsoft.com/office/officeart/2005/8/layout/hierarchy4"/>
    <dgm:cxn modelId="{ED75FAAB-DDD8-45CF-9266-D6EA845F06EC}" type="presParOf" srcId="{72681F05-F516-44FA-B122-F40B33513111}" destId="{F9D527DB-ED67-4DC3-B3A7-07AB7572B076}" srcOrd="1" destOrd="0" presId="urn:microsoft.com/office/officeart/2005/8/layout/hierarchy4"/>
    <dgm:cxn modelId="{92770791-46B6-49D7-BB5B-5DF89BF7EAD2}" type="presParOf" srcId="{72681F05-F516-44FA-B122-F40B33513111}" destId="{3B3E0ABC-5EB8-492E-ADF4-D112806F6B9E}" srcOrd="2" destOrd="0" presId="urn:microsoft.com/office/officeart/2005/8/layout/hierarchy4"/>
    <dgm:cxn modelId="{0B6B5864-0F18-4E1F-984B-94826C5CFB07}" type="presParOf" srcId="{3B3E0ABC-5EB8-492E-ADF4-D112806F6B9E}" destId="{7C12F0A3-293D-4B5B-B7D5-DABC1B906DA2}" srcOrd="0" destOrd="0" presId="urn:microsoft.com/office/officeart/2005/8/layout/hierarchy4"/>
    <dgm:cxn modelId="{EF177DB1-3C38-41BA-95B6-4867E203F1E3}" type="presParOf" srcId="{7C12F0A3-293D-4B5B-B7D5-DABC1B906DA2}" destId="{9682B1D9-04FC-40EA-91E7-8009A678F67A}" srcOrd="0" destOrd="0" presId="urn:microsoft.com/office/officeart/2005/8/layout/hierarchy4"/>
    <dgm:cxn modelId="{D74F1986-8460-45F0-91D4-5F06407D836A}" type="presParOf" srcId="{7C12F0A3-293D-4B5B-B7D5-DABC1B906DA2}" destId="{5891B5AB-750B-456C-856D-423016C946D8}" srcOrd="1" destOrd="0" presId="urn:microsoft.com/office/officeart/2005/8/layout/hierarchy4"/>
    <dgm:cxn modelId="{5FF402E6-3A35-403A-947B-4D47FE41A777}" type="presParOf" srcId="{7C12F0A3-293D-4B5B-B7D5-DABC1B906DA2}" destId="{020CE834-2826-4212-AAB4-AD15B8458FA6}" srcOrd="2" destOrd="0" presId="urn:microsoft.com/office/officeart/2005/8/layout/hierarchy4"/>
    <dgm:cxn modelId="{E13ADF3B-30E8-46FB-8498-EA172BF0D746}" type="presParOf" srcId="{020CE834-2826-4212-AAB4-AD15B8458FA6}" destId="{3ECBE18C-50B9-4573-8B13-110159965B06}" srcOrd="0" destOrd="0" presId="urn:microsoft.com/office/officeart/2005/8/layout/hierarchy4"/>
    <dgm:cxn modelId="{A199C6BF-C206-40B7-BAFF-A8B8A395F1B7}" type="presParOf" srcId="{3ECBE18C-50B9-4573-8B13-110159965B06}" destId="{2177BD17-1C05-4AB0-97BA-6A2AF3760075}" srcOrd="0" destOrd="0" presId="urn:microsoft.com/office/officeart/2005/8/layout/hierarchy4"/>
    <dgm:cxn modelId="{B6413E72-2B8D-4384-9BC6-F54F655ACE0C}" type="presParOf" srcId="{3ECBE18C-50B9-4573-8B13-110159965B06}" destId="{1F0F7862-43F3-46DF-A6D7-FED7ACC6BF86}" srcOrd="1" destOrd="0" presId="urn:microsoft.com/office/officeart/2005/8/layout/hierarchy4"/>
    <dgm:cxn modelId="{AE4D00B0-2712-4730-8D73-018AFBF4A32C}" type="presParOf" srcId="{F744EB74-282A-4EB3-AC1C-339B9715AD1B}" destId="{30F62743-89D5-41F4-8378-E0F89CA96A33}" srcOrd="1" destOrd="0" presId="urn:microsoft.com/office/officeart/2005/8/layout/hierarchy4"/>
    <dgm:cxn modelId="{17C1C8E9-D397-4EC5-9DEF-3F3418B1AD59}" type="presParOf" srcId="{F744EB74-282A-4EB3-AC1C-339B9715AD1B}" destId="{05423CC0-80FB-4BDC-A2BE-25ACB3CDAEB9}" srcOrd="2" destOrd="0" presId="urn:microsoft.com/office/officeart/2005/8/layout/hierarchy4"/>
    <dgm:cxn modelId="{397F8CDF-B5C6-41FE-94FB-1D5E2867762E}" type="presParOf" srcId="{05423CC0-80FB-4BDC-A2BE-25ACB3CDAEB9}" destId="{EF0741D0-FF5D-4A1F-BDE6-E04ED17D159F}" srcOrd="0" destOrd="0" presId="urn:microsoft.com/office/officeart/2005/8/layout/hierarchy4"/>
    <dgm:cxn modelId="{E0370120-2EA9-4D3C-A274-A9E6ADC8D418}" type="presParOf" srcId="{05423CC0-80FB-4BDC-A2BE-25ACB3CDAEB9}" destId="{8ECAE3F3-A141-4279-B08D-38944CC0FA26}" srcOrd="1" destOrd="0" presId="urn:microsoft.com/office/officeart/2005/8/layout/hierarchy4"/>
    <dgm:cxn modelId="{8F573C04-5DB8-4B05-98F0-BE1564FE1942}" type="presParOf" srcId="{05423CC0-80FB-4BDC-A2BE-25ACB3CDAEB9}" destId="{139EE7BA-689D-490A-89EF-21BEF579DD8C}" srcOrd="2" destOrd="0" presId="urn:microsoft.com/office/officeart/2005/8/layout/hierarchy4"/>
    <dgm:cxn modelId="{0DFFFB12-4313-41EC-BD32-3903C4A6CBEF}" type="presParOf" srcId="{139EE7BA-689D-490A-89EF-21BEF579DD8C}" destId="{31D42F18-CB2A-4A2D-8DDC-01E163B2A467}" srcOrd="0" destOrd="0" presId="urn:microsoft.com/office/officeart/2005/8/layout/hierarchy4"/>
    <dgm:cxn modelId="{E85A7FDD-C8A6-47E3-BC30-35B483D30939}" type="presParOf" srcId="{31D42F18-CB2A-4A2D-8DDC-01E163B2A467}" destId="{C62914C0-191C-4DEC-9718-252AF142E6A1}" srcOrd="0" destOrd="0" presId="urn:microsoft.com/office/officeart/2005/8/layout/hierarchy4"/>
    <dgm:cxn modelId="{BCD25060-5467-49E0-8A36-EDF19FE53B42}" type="presParOf" srcId="{31D42F18-CB2A-4A2D-8DDC-01E163B2A467}" destId="{A45E9742-B4EE-4C88-907F-682B264309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E1A87-1042-42D9-B571-3AA385C0D87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0D072-B82E-4BE6-9B4F-4EA449B2EF9E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F2D876F3-721E-43F3-974D-742293D959A2}" type="parTrans" cxnId="{AF234CA5-713F-40AD-9C6E-094F24398D65}">
      <dgm:prSet/>
      <dgm:spPr/>
      <dgm:t>
        <a:bodyPr/>
        <a:lstStyle/>
        <a:p>
          <a:endParaRPr lang="en-US"/>
        </a:p>
      </dgm:t>
    </dgm:pt>
    <dgm:pt modelId="{24E181DC-7E77-4AEA-8106-04EEF781DC7C}" type="sibTrans" cxnId="{AF234CA5-713F-40AD-9C6E-094F24398D65}">
      <dgm:prSet/>
      <dgm:spPr/>
      <dgm:t>
        <a:bodyPr/>
        <a:lstStyle/>
        <a:p>
          <a:endParaRPr lang="en-US"/>
        </a:p>
      </dgm:t>
    </dgm:pt>
    <dgm:pt modelId="{09719555-444F-403C-845B-8B9403582160}">
      <dgm:prSet phldrT="[Text]"/>
      <dgm:spPr/>
      <dgm:t>
        <a:bodyPr/>
        <a:lstStyle/>
        <a:p>
          <a:r>
            <a:rPr lang="en-US" dirty="0" smtClean="0"/>
            <a:t>Diagnosis</a:t>
          </a:r>
          <a:endParaRPr lang="en-US" dirty="0"/>
        </a:p>
      </dgm:t>
    </dgm:pt>
    <dgm:pt modelId="{4F632C17-92D7-494E-A312-AF19E2275CCA}" type="parTrans" cxnId="{36214444-0A9C-46E5-B2DE-2A74BA920BD9}">
      <dgm:prSet/>
      <dgm:spPr/>
      <dgm:t>
        <a:bodyPr/>
        <a:lstStyle/>
        <a:p>
          <a:endParaRPr lang="en-US"/>
        </a:p>
      </dgm:t>
    </dgm:pt>
    <dgm:pt modelId="{351A1A87-CF64-436B-9F1B-5A782F1BF7D9}" type="sibTrans" cxnId="{36214444-0A9C-46E5-B2DE-2A74BA920BD9}">
      <dgm:prSet/>
      <dgm:spPr/>
      <dgm:t>
        <a:bodyPr/>
        <a:lstStyle/>
        <a:p>
          <a:endParaRPr lang="en-US"/>
        </a:p>
      </dgm:t>
    </dgm:pt>
    <dgm:pt modelId="{B5A63A77-4FEC-463D-B83E-23DF13653E9B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E8E360E7-F190-4BC1-BFFA-34D72C003447}" type="parTrans" cxnId="{152D0E58-6826-4F9E-A32E-F039275C7B5A}">
      <dgm:prSet/>
      <dgm:spPr/>
      <dgm:t>
        <a:bodyPr/>
        <a:lstStyle/>
        <a:p>
          <a:endParaRPr lang="en-US"/>
        </a:p>
      </dgm:t>
    </dgm:pt>
    <dgm:pt modelId="{A7584192-169C-4CE6-BA56-2CB8F1544343}" type="sibTrans" cxnId="{152D0E58-6826-4F9E-A32E-F039275C7B5A}">
      <dgm:prSet/>
      <dgm:spPr/>
      <dgm:t>
        <a:bodyPr/>
        <a:lstStyle/>
        <a:p>
          <a:endParaRPr lang="en-US"/>
        </a:p>
      </dgm:t>
    </dgm:pt>
    <dgm:pt modelId="{4F0D44D2-4A72-482D-948F-4E0DCCD1ABF1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0992CBAC-BD1B-4FD1-8B8D-6B54F0C9132E}" type="parTrans" cxnId="{4C60526D-2D61-4ADB-9BDE-0AB32EA56FC2}">
      <dgm:prSet/>
      <dgm:spPr/>
      <dgm:t>
        <a:bodyPr/>
        <a:lstStyle/>
        <a:p>
          <a:endParaRPr lang="en-US"/>
        </a:p>
      </dgm:t>
    </dgm:pt>
    <dgm:pt modelId="{F31CDA96-D4DB-4501-BEA6-27F11DDC93E3}" type="sibTrans" cxnId="{4C60526D-2D61-4ADB-9BDE-0AB32EA56FC2}">
      <dgm:prSet/>
      <dgm:spPr/>
      <dgm:t>
        <a:bodyPr/>
        <a:lstStyle/>
        <a:p>
          <a:endParaRPr lang="en-US"/>
        </a:p>
      </dgm:t>
    </dgm:pt>
    <dgm:pt modelId="{8D3023DD-C71A-4C38-8C09-F7615704DF7B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58E1399C-1AF9-41C6-88C5-2E66557EC3DF}" type="parTrans" cxnId="{46CD8611-F0E3-4B7B-AE6C-0D846AAB1849}">
      <dgm:prSet/>
      <dgm:spPr/>
      <dgm:t>
        <a:bodyPr/>
        <a:lstStyle/>
        <a:p>
          <a:endParaRPr lang="en-US"/>
        </a:p>
      </dgm:t>
    </dgm:pt>
    <dgm:pt modelId="{5B929D66-DE24-43A4-A0AF-D6F78F43CE04}" type="sibTrans" cxnId="{46CD8611-F0E3-4B7B-AE6C-0D846AAB1849}">
      <dgm:prSet/>
      <dgm:spPr/>
      <dgm:t>
        <a:bodyPr/>
        <a:lstStyle/>
        <a:p>
          <a:endParaRPr lang="en-US"/>
        </a:p>
      </dgm:t>
    </dgm:pt>
    <dgm:pt modelId="{E7560861-8FB9-4178-A202-868805F20BE5}" type="pres">
      <dgm:prSet presAssocID="{116E1A87-1042-42D9-B571-3AA385C0D8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B614E-7341-479B-B822-4EAC366FB066}" type="pres">
      <dgm:prSet presAssocID="{116E1A87-1042-42D9-B571-3AA385C0D87A}" presName="dummyMaxCanvas" presStyleCnt="0">
        <dgm:presLayoutVars/>
      </dgm:prSet>
      <dgm:spPr/>
    </dgm:pt>
    <dgm:pt modelId="{240F050D-DC62-47F7-87C4-4E1A781D7504}" type="pres">
      <dgm:prSet presAssocID="{116E1A87-1042-42D9-B571-3AA385C0D87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5A8B-FCC7-4EA6-B5D4-1636B0E2B09A}" type="pres">
      <dgm:prSet presAssocID="{116E1A87-1042-42D9-B571-3AA385C0D87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D014-73CA-4521-8A2B-BA2760DEA63D}" type="pres">
      <dgm:prSet presAssocID="{116E1A87-1042-42D9-B571-3AA385C0D87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C4D1F-AD10-4785-9500-43C8757F2771}" type="pres">
      <dgm:prSet presAssocID="{116E1A87-1042-42D9-B571-3AA385C0D87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775B-15DB-4EB2-BE1B-F0F9A4311E3C}" type="pres">
      <dgm:prSet presAssocID="{116E1A87-1042-42D9-B571-3AA385C0D87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7794-27C0-46B1-83F8-6535EB7DC8FA}" type="pres">
      <dgm:prSet presAssocID="{116E1A87-1042-42D9-B571-3AA385C0D87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1109-FF27-4177-B288-9955E3D07EBF}" type="pres">
      <dgm:prSet presAssocID="{116E1A87-1042-42D9-B571-3AA385C0D87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075EF-58EB-4EDB-A1A2-BEEFA7FCD1D9}" type="pres">
      <dgm:prSet presAssocID="{116E1A87-1042-42D9-B571-3AA385C0D87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F101A-089A-4BCD-BF9D-57B63CACE2E8}" type="pres">
      <dgm:prSet presAssocID="{116E1A87-1042-42D9-B571-3AA385C0D87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A2F6A-634B-4E99-88F6-0BFBEFFEA573}" type="pres">
      <dgm:prSet presAssocID="{116E1A87-1042-42D9-B571-3AA385C0D87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EFDF4-A687-450A-B447-642055F63EC6}" type="pres">
      <dgm:prSet presAssocID="{116E1A87-1042-42D9-B571-3AA385C0D87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DDF5B-D502-4340-B3E5-2C19E3A1BF56}" type="pres">
      <dgm:prSet presAssocID="{116E1A87-1042-42D9-B571-3AA385C0D87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6EE34-921E-4AAB-BC3E-776BE39072E6}" type="pres">
      <dgm:prSet presAssocID="{116E1A87-1042-42D9-B571-3AA385C0D87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82479-1EBF-4240-91D4-B960F44423BA}" type="pres">
      <dgm:prSet presAssocID="{116E1A87-1042-42D9-B571-3AA385C0D87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34CA5-713F-40AD-9C6E-094F24398D65}" srcId="{116E1A87-1042-42D9-B571-3AA385C0D87A}" destId="{F430D072-B82E-4BE6-9B4F-4EA449B2EF9E}" srcOrd="0" destOrd="0" parTransId="{F2D876F3-721E-43F3-974D-742293D959A2}" sibTransId="{24E181DC-7E77-4AEA-8106-04EEF781DC7C}"/>
    <dgm:cxn modelId="{51EAF7A7-4EF5-4A8C-8FF7-C59BA0C3914B}" type="presOf" srcId="{24E181DC-7E77-4AEA-8106-04EEF781DC7C}" destId="{3F077794-27C0-46B1-83F8-6535EB7DC8FA}" srcOrd="0" destOrd="0" presId="urn:microsoft.com/office/officeart/2005/8/layout/vProcess5"/>
    <dgm:cxn modelId="{5D8CC6C6-C80B-44FB-860C-7276B259F557}" type="presOf" srcId="{A7584192-169C-4CE6-BA56-2CB8F1544343}" destId="{7A3075EF-58EB-4EDB-A1A2-BEEFA7FCD1D9}" srcOrd="0" destOrd="0" presId="urn:microsoft.com/office/officeart/2005/8/layout/vProcess5"/>
    <dgm:cxn modelId="{73D26F34-4C54-44DB-90D1-1169B75CDFE5}" type="presOf" srcId="{09719555-444F-403C-845B-8B9403582160}" destId="{0D9EFDF4-A687-450A-B447-642055F63EC6}" srcOrd="1" destOrd="0" presId="urn:microsoft.com/office/officeart/2005/8/layout/vProcess5"/>
    <dgm:cxn modelId="{46CD8611-F0E3-4B7B-AE6C-0D846AAB1849}" srcId="{116E1A87-1042-42D9-B571-3AA385C0D87A}" destId="{8D3023DD-C71A-4C38-8C09-F7615704DF7B}" srcOrd="4" destOrd="0" parTransId="{58E1399C-1AF9-41C6-88C5-2E66557EC3DF}" sibTransId="{5B929D66-DE24-43A4-A0AF-D6F78F43CE04}"/>
    <dgm:cxn modelId="{370A70CE-A9AE-4D9E-BD62-4D1EAB674E82}" type="presOf" srcId="{09719555-444F-403C-845B-8B9403582160}" destId="{657B5A8B-FCC7-4EA6-B5D4-1636B0E2B09A}" srcOrd="0" destOrd="0" presId="urn:microsoft.com/office/officeart/2005/8/layout/vProcess5"/>
    <dgm:cxn modelId="{4E229AA3-4195-4338-ABD9-DE57E54C2E4B}" type="presOf" srcId="{B5A63A77-4FEC-463D-B83E-23DF13653E9B}" destId="{E4E5D014-73CA-4521-8A2B-BA2760DEA63D}" srcOrd="0" destOrd="0" presId="urn:microsoft.com/office/officeart/2005/8/layout/vProcess5"/>
    <dgm:cxn modelId="{270BCE87-3130-486E-97ED-1B64125F2C49}" type="presOf" srcId="{4F0D44D2-4A72-482D-948F-4E0DCCD1ABF1}" destId="{A66C4D1F-AD10-4785-9500-43C8757F2771}" srcOrd="0" destOrd="0" presId="urn:microsoft.com/office/officeart/2005/8/layout/vProcess5"/>
    <dgm:cxn modelId="{1D6C3B69-9E71-4A58-8C07-2DB0D8FDBF26}" type="presOf" srcId="{351A1A87-CF64-436B-9F1B-5A782F1BF7D9}" destId="{8C3C1109-FF27-4177-B288-9955E3D07EBF}" srcOrd="0" destOrd="0" presId="urn:microsoft.com/office/officeart/2005/8/layout/vProcess5"/>
    <dgm:cxn modelId="{36214444-0A9C-46E5-B2DE-2A74BA920BD9}" srcId="{116E1A87-1042-42D9-B571-3AA385C0D87A}" destId="{09719555-444F-403C-845B-8B9403582160}" srcOrd="1" destOrd="0" parTransId="{4F632C17-92D7-494E-A312-AF19E2275CCA}" sibTransId="{351A1A87-CF64-436B-9F1B-5A782F1BF7D9}"/>
    <dgm:cxn modelId="{06D21705-61AB-4C70-8A5F-9AD136CD6855}" type="presOf" srcId="{F430D072-B82E-4BE6-9B4F-4EA449B2EF9E}" destId="{0EDA2F6A-634B-4E99-88F6-0BFBEFFEA573}" srcOrd="1" destOrd="0" presId="urn:microsoft.com/office/officeart/2005/8/layout/vProcess5"/>
    <dgm:cxn modelId="{4C60526D-2D61-4ADB-9BDE-0AB32EA56FC2}" srcId="{116E1A87-1042-42D9-B571-3AA385C0D87A}" destId="{4F0D44D2-4A72-482D-948F-4E0DCCD1ABF1}" srcOrd="3" destOrd="0" parTransId="{0992CBAC-BD1B-4FD1-8B8D-6B54F0C9132E}" sibTransId="{F31CDA96-D4DB-4501-BEA6-27F11DDC93E3}"/>
    <dgm:cxn modelId="{DA76BE2A-D977-4C74-B62D-320CE256B52F}" type="presOf" srcId="{4F0D44D2-4A72-482D-948F-4E0DCCD1ABF1}" destId="{90D6EE34-921E-4AAB-BC3E-776BE39072E6}" srcOrd="1" destOrd="0" presId="urn:microsoft.com/office/officeart/2005/8/layout/vProcess5"/>
    <dgm:cxn modelId="{3E1087D3-3D04-4F56-9249-B0762D81B198}" type="presOf" srcId="{B5A63A77-4FEC-463D-B83E-23DF13653E9B}" destId="{7C7DDF5B-D502-4340-B3E5-2C19E3A1BF56}" srcOrd="1" destOrd="0" presId="urn:microsoft.com/office/officeart/2005/8/layout/vProcess5"/>
    <dgm:cxn modelId="{F537DC39-CDC0-441B-9DDF-A95D4BFA705F}" type="presOf" srcId="{F31CDA96-D4DB-4501-BEA6-27F11DDC93E3}" destId="{AE5F101A-089A-4BCD-BF9D-57B63CACE2E8}" srcOrd="0" destOrd="0" presId="urn:microsoft.com/office/officeart/2005/8/layout/vProcess5"/>
    <dgm:cxn modelId="{152D0E58-6826-4F9E-A32E-F039275C7B5A}" srcId="{116E1A87-1042-42D9-B571-3AA385C0D87A}" destId="{B5A63A77-4FEC-463D-B83E-23DF13653E9B}" srcOrd="2" destOrd="0" parTransId="{E8E360E7-F190-4BC1-BFFA-34D72C003447}" sibTransId="{A7584192-169C-4CE6-BA56-2CB8F1544343}"/>
    <dgm:cxn modelId="{F331E329-DEC6-4FDD-A997-B00527BC4B78}" type="presOf" srcId="{8D3023DD-C71A-4C38-8C09-F7615704DF7B}" destId="{0A60775B-15DB-4EB2-BE1B-F0F9A4311E3C}" srcOrd="0" destOrd="0" presId="urn:microsoft.com/office/officeart/2005/8/layout/vProcess5"/>
    <dgm:cxn modelId="{EDF28BFD-0E66-4590-864B-B9B72E1EDD7C}" type="presOf" srcId="{F430D072-B82E-4BE6-9B4F-4EA449B2EF9E}" destId="{240F050D-DC62-47F7-87C4-4E1A781D7504}" srcOrd="0" destOrd="0" presId="urn:microsoft.com/office/officeart/2005/8/layout/vProcess5"/>
    <dgm:cxn modelId="{294DE683-E528-4BAA-B00A-1F4C05093F1C}" type="presOf" srcId="{8D3023DD-C71A-4C38-8C09-F7615704DF7B}" destId="{43582479-1EBF-4240-91D4-B960F44423BA}" srcOrd="1" destOrd="0" presId="urn:microsoft.com/office/officeart/2005/8/layout/vProcess5"/>
    <dgm:cxn modelId="{778CB7C3-A096-4F57-8D1C-B68F77237F05}" type="presOf" srcId="{116E1A87-1042-42D9-B571-3AA385C0D87A}" destId="{E7560861-8FB9-4178-A202-868805F20BE5}" srcOrd="0" destOrd="0" presId="urn:microsoft.com/office/officeart/2005/8/layout/vProcess5"/>
    <dgm:cxn modelId="{753EFD9C-934C-474B-98DA-9DD50C892FD7}" type="presParOf" srcId="{E7560861-8FB9-4178-A202-868805F20BE5}" destId="{75BB614E-7341-479B-B822-4EAC366FB066}" srcOrd="0" destOrd="0" presId="urn:microsoft.com/office/officeart/2005/8/layout/vProcess5"/>
    <dgm:cxn modelId="{14685B53-D4B5-4108-BE00-E69D52424630}" type="presParOf" srcId="{E7560861-8FB9-4178-A202-868805F20BE5}" destId="{240F050D-DC62-47F7-87C4-4E1A781D7504}" srcOrd="1" destOrd="0" presId="urn:microsoft.com/office/officeart/2005/8/layout/vProcess5"/>
    <dgm:cxn modelId="{99CD259D-0C2F-4EC5-94CA-70229BC8E0A2}" type="presParOf" srcId="{E7560861-8FB9-4178-A202-868805F20BE5}" destId="{657B5A8B-FCC7-4EA6-B5D4-1636B0E2B09A}" srcOrd="2" destOrd="0" presId="urn:microsoft.com/office/officeart/2005/8/layout/vProcess5"/>
    <dgm:cxn modelId="{DA4B49E2-C71C-4799-9632-B1917610FC98}" type="presParOf" srcId="{E7560861-8FB9-4178-A202-868805F20BE5}" destId="{E4E5D014-73CA-4521-8A2B-BA2760DEA63D}" srcOrd="3" destOrd="0" presId="urn:microsoft.com/office/officeart/2005/8/layout/vProcess5"/>
    <dgm:cxn modelId="{4E72D08A-8405-4B63-80E2-DA7CB342C13C}" type="presParOf" srcId="{E7560861-8FB9-4178-A202-868805F20BE5}" destId="{A66C4D1F-AD10-4785-9500-43C8757F2771}" srcOrd="4" destOrd="0" presId="urn:microsoft.com/office/officeart/2005/8/layout/vProcess5"/>
    <dgm:cxn modelId="{D401CBEF-017E-4A28-8D78-1F9A34005F80}" type="presParOf" srcId="{E7560861-8FB9-4178-A202-868805F20BE5}" destId="{0A60775B-15DB-4EB2-BE1B-F0F9A4311E3C}" srcOrd="5" destOrd="0" presId="urn:microsoft.com/office/officeart/2005/8/layout/vProcess5"/>
    <dgm:cxn modelId="{D86A7E7B-63A6-4418-9062-4B62FC26EAF3}" type="presParOf" srcId="{E7560861-8FB9-4178-A202-868805F20BE5}" destId="{3F077794-27C0-46B1-83F8-6535EB7DC8FA}" srcOrd="6" destOrd="0" presId="urn:microsoft.com/office/officeart/2005/8/layout/vProcess5"/>
    <dgm:cxn modelId="{7D0D5C63-3E72-4267-9004-6A598DC96DAC}" type="presParOf" srcId="{E7560861-8FB9-4178-A202-868805F20BE5}" destId="{8C3C1109-FF27-4177-B288-9955E3D07EBF}" srcOrd="7" destOrd="0" presId="urn:microsoft.com/office/officeart/2005/8/layout/vProcess5"/>
    <dgm:cxn modelId="{EEE4520E-A667-4690-B98F-C55E7B1D4313}" type="presParOf" srcId="{E7560861-8FB9-4178-A202-868805F20BE5}" destId="{7A3075EF-58EB-4EDB-A1A2-BEEFA7FCD1D9}" srcOrd="8" destOrd="0" presId="urn:microsoft.com/office/officeart/2005/8/layout/vProcess5"/>
    <dgm:cxn modelId="{F78B8BE8-265E-49BB-B0FD-2D6B9641AC86}" type="presParOf" srcId="{E7560861-8FB9-4178-A202-868805F20BE5}" destId="{AE5F101A-089A-4BCD-BF9D-57B63CACE2E8}" srcOrd="9" destOrd="0" presId="urn:microsoft.com/office/officeart/2005/8/layout/vProcess5"/>
    <dgm:cxn modelId="{774F2601-B74D-4DFE-8253-5A9ACCF86136}" type="presParOf" srcId="{E7560861-8FB9-4178-A202-868805F20BE5}" destId="{0EDA2F6A-634B-4E99-88F6-0BFBEFFEA573}" srcOrd="10" destOrd="0" presId="urn:microsoft.com/office/officeart/2005/8/layout/vProcess5"/>
    <dgm:cxn modelId="{E04DB94A-2DB5-4D8E-8128-9942C9EEBFA5}" type="presParOf" srcId="{E7560861-8FB9-4178-A202-868805F20BE5}" destId="{0D9EFDF4-A687-450A-B447-642055F63EC6}" srcOrd="11" destOrd="0" presId="urn:microsoft.com/office/officeart/2005/8/layout/vProcess5"/>
    <dgm:cxn modelId="{CC74FD84-C4BA-4E75-A682-92FB839F23C4}" type="presParOf" srcId="{E7560861-8FB9-4178-A202-868805F20BE5}" destId="{7C7DDF5B-D502-4340-B3E5-2C19E3A1BF56}" srcOrd="12" destOrd="0" presId="urn:microsoft.com/office/officeart/2005/8/layout/vProcess5"/>
    <dgm:cxn modelId="{09BCE1DD-AD02-4CC3-AF55-E369AF8A4D21}" type="presParOf" srcId="{E7560861-8FB9-4178-A202-868805F20BE5}" destId="{90D6EE34-921E-4AAB-BC3E-776BE39072E6}" srcOrd="13" destOrd="0" presId="urn:microsoft.com/office/officeart/2005/8/layout/vProcess5"/>
    <dgm:cxn modelId="{DB08F905-CABF-448B-974D-E0622F9B5FEF}" type="presParOf" srcId="{E7560861-8FB9-4178-A202-868805F20BE5}" destId="{43582479-1EBF-4240-91D4-B960F44423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1DB0C-CB60-4D99-8CAF-733AF4B9BD3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F4B3D3B7-90C9-403B-AD26-8EF9DA122D0D}">
      <dgm:prSet phldrT="[Text]"/>
      <dgm:spPr/>
      <dgm:t>
        <a:bodyPr/>
        <a:lstStyle/>
        <a:p>
          <a:r>
            <a:rPr lang="en-US" dirty="0" smtClean="0"/>
            <a:t>Right Task</a:t>
          </a:r>
          <a:endParaRPr lang="en-US" dirty="0"/>
        </a:p>
      </dgm:t>
    </dgm:pt>
    <dgm:pt modelId="{5E90CCC2-D83F-4A94-A8E5-44A4AD01B2CF}" type="parTrans" cxnId="{4CD29D47-A52F-4406-8E1D-41D2CDC4ECB0}">
      <dgm:prSet/>
      <dgm:spPr/>
      <dgm:t>
        <a:bodyPr/>
        <a:lstStyle/>
        <a:p>
          <a:endParaRPr lang="en-US"/>
        </a:p>
      </dgm:t>
    </dgm:pt>
    <dgm:pt modelId="{2B20F220-91BC-40FA-9CE3-5B4E0599AB5A}" type="sibTrans" cxnId="{4CD29D47-A52F-4406-8E1D-41D2CDC4ECB0}">
      <dgm:prSet/>
      <dgm:spPr/>
      <dgm:t>
        <a:bodyPr/>
        <a:lstStyle/>
        <a:p>
          <a:endParaRPr lang="en-US"/>
        </a:p>
      </dgm:t>
    </dgm:pt>
    <dgm:pt modelId="{163EE877-B7B5-455C-B9A6-DF68A988634E}">
      <dgm:prSet phldrT="[Text]"/>
      <dgm:spPr/>
      <dgm:t>
        <a:bodyPr/>
        <a:lstStyle/>
        <a:p>
          <a:r>
            <a:rPr lang="en-US" dirty="0" smtClean="0"/>
            <a:t>Right Circumstance</a:t>
          </a:r>
          <a:endParaRPr lang="en-US" dirty="0"/>
        </a:p>
      </dgm:t>
    </dgm:pt>
    <dgm:pt modelId="{F78BC721-566A-492D-9357-A73573F7BFCB}" type="parTrans" cxnId="{EBBCEFD9-7569-4744-ACC3-3C8DD6C92E35}">
      <dgm:prSet/>
      <dgm:spPr/>
      <dgm:t>
        <a:bodyPr/>
        <a:lstStyle/>
        <a:p>
          <a:endParaRPr lang="en-US"/>
        </a:p>
      </dgm:t>
    </dgm:pt>
    <dgm:pt modelId="{FDE749DA-40D3-4344-AB34-3D175F26DFD4}" type="sibTrans" cxnId="{EBBCEFD9-7569-4744-ACC3-3C8DD6C92E35}">
      <dgm:prSet/>
      <dgm:spPr/>
      <dgm:t>
        <a:bodyPr/>
        <a:lstStyle/>
        <a:p>
          <a:endParaRPr lang="en-US"/>
        </a:p>
      </dgm:t>
    </dgm:pt>
    <dgm:pt modelId="{81FF6346-0A29-4C82-AF17-CBE17E67754B}">
      <dgm:prSet phldrT="[Text]"/>
      <dgm:spPr/>
      <dgm:t>
        <a:bodyPr/>
        <a:lstStyle/>
        <a:p>
          <a:r>
            <a:rPr lang="en-US" dirty="0" smtClean="0"/>
            <a:t>Right Person</a:t>
          </a:r>
          <a:endParaRPr lang="en-US" dirty="0"/>
        </a:p>
      </dgm:t>
    </dgm:pt>
    <dgm:pt modelId="{7E52C4E0-2AED-439C-B5BE-4AB429179684}" type="parTrans" cxnId="{E8B070B9-12A1-4C10-8965-43FCBDCF882E}">
      <dgm:prSet/>
      <dgm:spPr/>
      <dgm:t>
        <a:bodyPr/>
        <a:lstStyle/>
        <a:p>
          <a:endParaRPr lang="en-US"/>
        </a:p>
      </dgm:t>
    </dgm:pt>
    <dgm:pt modelId="{74FA17A5-B39F-4145-8B1F-DA3BE09BBD8C}" type="sibTrans" cxnId="{E8B070B9-12A1-4C10-8965-43FCBDCF882E}">
      <dgm:prSet/>
      <dgm:spPr/>
      <dgm:t>
        <a:bodyPr/>
        <a:lstStyle/>
        <a:p>
          <a:endParaRPr lang="en-US"/>
        </a:p>
      </dgm:t>
    </dgm:pt>
    <dgm:pt modelId="{C72A20FF-DE6A-41CB-A4FE-067BEA94CFFF}">
      <dgm:prSet phldrT="[Text]"/>
      <dgm:spPr/>
      <dgm:t>
        <a:bodyPr/>
        <a:lstStyle/>
        <a:p>
          <a:r>
            <a:rPr lang="en-US" dirty="0" smtClean="0"/>
            <a:t>Right Direction/Communication</a:t>
          </a:r>
          <a:endParaRPr lang="en-US" dirty="0"/>
        </a:p>
      </dgm:t>
    </dgm:pt>
    <dgm:pt modelId="{B0470B0A-7735-426F-9BDF-CA1156F60049}" type="parTrans" cxnId="{F50A8ED2-F7DC-48BC-9A39-F59254F36463}">
      <dgm:prSet/>
      <dgm:spPr/>
      <dgm:t>
        <a:bodyPr/>
        <a:lstStyle/>
        <a:p>
          <a:endParaRPr lang="en-US"/>
        </a:p>
      </dgm:t>
    </dgm:pt>
    <dgm:pt modelId="{3C955BC8-B429-4029-8047-D32A22D682A3}" type="sibTrans" cxnId="{F50A8ED2-F7DC-48BC-9A39-F59254F36463}">
      <dgm:prSet/>
      <dgm:spPr/>
      <dgm:t>
        <a:bodyPr/>
        <a:lstStyle/>
        <a:p>
          <a:endParaRPr lang="en-US"/>
        </a:p>
      </dgm:t>
    </dgm:pt>
    <dgm:pt modelId="{99BF4CA8-6127-4DDE-995D-3D700B93AF42}">
      <dgm:prSet phldrT="[Text]"/>
      <dgm:spPr/>
      <dgm:t>
        <a:bodyPr/>
        <a:lstStyle/>
        <a:p>
          <a:r>
            <a:rPr lang="en-US" dirty="0" smtClean="0"/>
            <a:t>Right Supervision/Evaluation</a:t>
          </a:r>
          <a:endParaRPr lang="en-US" dirty="0"/>
        </a:p>
      </dgm:t>
    </dgm:pt>
    <dgm:pt modelId="{58A660B9-A5F5-4F54-A7D5-9B4255136669}" type="parTrans" cxnId="{A7AA49FB-43D3-4FC5-B79C-D3CCADFF46DA}">
      <dgm:prSet/>
      <dgm:spPr/>
      <dgm:t>
        <a:bodyPr/>
        <a:lstStyle/>
        <a:p>
          <a:endParaRPr lang="en-US"/>
        </a:p>
      </dgm:t>
    </dgm:pt>
    <dgm:pt modelId="{BAE60E10-AB12-4000-848E-08D39B6C4FEA}" type="sibTrans" cxnId="{A7AA49FB-43D3-4FC5-B79C-D3CCADFF46DA}">
      <dgm:prSet/>
      <dgm:spPr/>
      <dgm:t>
        <a:bodyPr/>
        <a:lstStyle/>
        <a:p>
          <a:endParaRPr lang="en-US"/>
        </a:p>
      </dgm:t>
    </dgm:pt>
    <dgm:pt modelId="{C5475680-C73C-4E1E-A3EE-6EC3AE215CDB}" type="pres">
      <dgm:prSet presAssocID="{C5D1DB0C-CB60-4D99-8CAF-733AF4B9BD39}" presName="Name0" presStyleCnt="0">
        <dgm:presLayoutVars>
          <dgm:resizeHandles/>
        </dgm:presLayoutVars>
      </dgm:prSet>
      <dgm:spPr/>
    </dgm:pt>
    <dgm:pt modelId="{60E6E02F-9AEB-4C65-BEFE-B24E290288EF}" type="pres">
      <dgm:prSet presAssocID="{F4B3D3B7-90C9-403B-AD26-8EF9DA122D0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9A93-667C-44BC-9291-7550E19198AD}" type="pres">
      <dgm:prSet presAssocID="{2B20F220-91BC-40FA-9CE3-5B4E0599AB5A}" presName="space" presStyleCnt="0"/>
      <dgm:spPr/>
    </dgm:pt>
    <dgm:pt modelId="{03F33ADD-E348-43D4-8007-023C1E2C97A1}" type="pres">
      <dgm:prSet presAssocID="{163EE877-B7B5-455C-B9A6-DF68A988634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C14E-7577-43EB-9E72-8FA0894868F6}" type="pres">
      <dgm:prSet presAssocID="{FDE749DA-40D3-4344-AB34-3D175F26DFD4}" presName="space" presStyleCnt="0"/>
      <dgm:spPr/>
    </dgm:pt>
    <dgm:pt modelId="{F12F8200-F875-4F3C-832F-49F4174D074F}" type="pres">
      <dgm:prSet presAssocID="{81FF6346-0A29-4C82-AF17-CBE17E67754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824CE-DF81-44C0-8881-D1E6733EE4DD}" type="pres">
      <dgm:prSet presAssocID="{74FA17A5-B39F-4145-8B1F-DA3BE09BBD8C}" presName="space" presStyleCnt="0"/>
      <dgm:spPr/>
    </dgm:pt>
    <dgm:pt modelId="{C5F3BFC4-1C8A-4400-8039-73FFBA1228A5}" type="pres">
      <dgm:prSet presAssocID="{C72A20FF-DE6A-41CB-A4FE-067BEA94CFF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45485-7FB6-4E6C-AB6C-E4B3B0214DA7}" type="pres">
      <dgm:prSet presAssocID="{3C955BC8-B429-4029-8047-D32A22D682A3}" presName="space" presStyleCnt="0"/>
      <dgm:spPr/>
    </dgm:pt>
    <dgm:pt modelId="{9DED449C-DA55-4EB9-A9B5-012124C737E8}" type="pres">
      <dgm:prSet presAssocID="{99BF4CA8-6127-4DDE-995D-3D700B93AF4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DB294-6CDF-4AC8-B8F6-3CD69FFC9CC8}" type="presOf" srcId="{81FF6346-0A29-4C82-AF17-CBE17E67754B}" destId="{F12F8200-F875-4F3C-832F-49F4174D074F}" srcOrd="0" destOrd="0" presId="urn:diagrams.loki3.com/VaryingWidthList"/>
    <dgm:cxn modelId="{A7AA49FB-43D3-4FC5-B79C-D3CCADFF46DA}" srcId="{C5D1DB0C-CB60-4D99-8CAF-733AF4B9BD39}" destId="{99BF4CA8-6127-4DDE-995D-3D700B93AF42}" srcOrd="4" destOrd="0" parTransId="{58A660B9-A5F5-4F54-A7D5-9B4255136669}" sibTransId="{BAE60E10-AB12-4000-848E-08D39B6C4FEA}"/>
    <dgm:cxn modelId="{A0A5BA11-9E44-4367-8044-E40F4A356269}" type="presOf" srcId="{99BF4CA8-6127-4DDE-995D-3D700B93AF42}" destId="{9DED449C-DA55-4EB9-A9B5-012124C737E8}" srcOrd="0" destOrd="0" presId="urn:diagrams.loki3.com/VaryingWidthList"/>
    <dgm:cxn modelId="{81683D66-AAF0-4AA8-9A90-9E994EB1EC76}" type="presOf" srcId="{C72A20FF-DE6A-41CB-A4FE-067BEA94CFFF}" destId="{C5F3BFC4-1C8A-4400-8039-73FFBA1228A5}" srcOrd="0" destOrd="0" presId="urn:diagrams.loki3.com/VaryingWidthList"/>
    <dgm:cxn modelId="{F50A8ED2-F7DC-48BC-9A39-F59254F36463}" srcId="{C5D1DB0C-CB60-4D99-8CAF-733AF4B9BD39}" destId="{C72A20FF-DE6A-41CB-A4FE-067BEA94CFFF}" srcOrd="3" destOrd="0" parTransId="{B0470B0A-7735-426F-9BDF-CA1156F60049}" sibTransId="{3C955BC8-B429-4029-8047-D32A22D682A3}"/>
    <dgm:cxn modelId="{FBCE6500-1F35-42B7-B914-852F71DF959A}" type="presOf" srcId="{F4B3D3B7-90C9-403B-AD26-8EF9DA122D0D}" destId="{60E6E02F-9AEB-4C65-BEFE-B24E290288EF}" srcOrd="0" destOrd="0" presId="urn:diagrams.loki3.com/VaryingWidthList"/>
    <dgm:cxn modelId="{4CD29D47-A52F-4406-8E1D-41D2CDC4ECB0}" srcId="{C5D1DB0C-CB60-4D99-8CAF-733AF4B9BD39}" destId="{F4B3D3B7-90C9-403B-AD26-8EF9DA122D0D}" srcOrd="0" destOrd="0" parTransId="{5E90CCC2-D83F-4A94-A8E5-44A4AD01B2CF}" sibTransId="{2B20F220-91BC-40FA-9CE3-5B4E0599AB5A}"/>
    <dgm:cxn modelId="{F349C44A-C327-41EA-AB90-C9DE990F0539}" type="presOf" srcId="{C5D1DB0C-CB60-4D99-8CAF-733AF4B9BD39}" destId="{C5475680-C73C-4E1E-A3EE-6EC3AE215CDB}" srcOrd="0" destOrd="0" presId="urn:diagrams.loki3.com/VaryingWidthList"/>
    <dgm:cxn modelId="{E8B070B9-12A1-4C10-8965-43FCBDCF882E}" srcId="{C5D1DB0C-CB60-4D99-8CAF-733AF4B9BD39}" destId="{81FF6346-0A29-4C82-AF17-CBE17E67754B}" srcOrd="2" destOrd="0" parTransId="{7E52C4E0-2AED-439C-B5BE-4AB429179684}" sibTransId="{74FA17A5-B39F-4145-8B1F-DA3BE09BBD8C}"/>
    <dgm:cxn modelId="{EBBCEFD9-7569-4744-ACC3-3C8DD6C92E35}" srcId="{C5D1DB0C-CB60-4D99-8CAF-733AF4B9BD39}" destId="{163EE877-B7B5-455C-B9A6-DF68A988634E}" srcOrd="1" destOrd="0" parTransId="{F78BC721-566A-492D-9357-A73573F7BFCB}" sibTransId="{FDE749DA-40D3-4344-AB34-3D175F26DFD4}"/>
    <dgm:cxn modelId="{D79A36F2-2E87-4FDE-8BCC-67ECE1FC705C}" type="presOf" srcId="{163EE877-B7B5-455C-B9A6-DF68A988634E}" destId="{03F33ADD-E348-43D4-8007-023C1E2C97A1}" srcOrd="0" destOrd="0" presId="urn:diagrams.loki3.com/VaryingWidthList"/>
    <dgm:cxn modelId="{FEC0A97D-3A5A-4B46-9773-719268647E08}" type="presParOf" srcId="{C5475680-C73C-4E1E-A3EE-6EC3AE215CDB}" destId="{60E6E02F-9AEB-4C65-BEFE-B24E290288EF}" srcOrd="0" destOrd="0" presId="urn:diagrams.loki3.com/VaryingWidthList"/>
    <dgm:cxn modelId="{9B4E53F9-97E1-4C9A-8065-D1F814C69FE7}" type="presParOf" srcId="{C5475680-C73C-4E1E-A3EE-6EC3AE215CDB}" destId="{E6749A93-667C-44BC-9291-7550E19198AD}" srcOrd="1" destOrd="0" presId="urn:diagrams.loki3.com/VaryingWidthList"/>
    <dgm:cxn modelId="{76C95EB9-EF1F-4FE8-9B36-C403D5D46CE1}" type="presParOf" srcId="{C5475680-C73C-4E1E-A3EE-6EC3AE215CDB}" destId="{03F33ADD-E348-43D4-8007-023C1E2C97A1}" srcOrd="2" destOrd="0" presId="urn:diagrams.loki3.com/VaryingWidthList"/>
    <dgm:cxn modelId="{78B86B72-7EF3-4323-85C2-E9AB05CA68A6}" type="presParOf" srcId="{C5475680-C73C-4E1E-A3EE-6EC3AE215CDB}" destId="{A117C14E-7577-43EB-9E72-8FA0894868F6}" srcOrd="3" destOrd="0" presId="urn:diagrams.loki3.com/VaryingWidthList"/>
    <dgm:cxn modelId="{2A4BB123-EFC8-428A-9830-5FF862B718A1}" type="presParOf" srcId="{C5475680-C73C-4E1E-A3EE-6EC3AE215CDB}" destId="{F12F8200-F875-4F3C-832F-49F4174D074F}" srcOrd="4" destOrd="0" presId="urn:diagrams.loki3.com/VaryingWidthList"/>
    <dgm:cxn modelId="{E4552FAD-CBBA-4922-8CBC-A561AA38104F}" type="presParOf" srcId="{C5475680-C73C-4E1E-A3EE-6EC3AE215CDB}" destId="{624824CE-DF81-44C0-8881-D1E6733EE4DD}" srcOrd="5" destOrd="0" presId="urn:diagrams.loki3.com/VaryingWidthList"/>
    <dgm:cxn modelId="{1E9761A4-B5AB-4DAB-A82E-5F693A38E873}" type="presParOf" srcId="{C5475680-C73C-4E1E-A3EE-6EC3AE215CDB}" destId="{C5F3BFC4-1C8A-4400-8039-73FFBA1228A5}" srcOrd="6" destOrd="0" presId="urn:diagrams.loki3.com/VaryingWidthList"/>
    <dgm:cxn modelId="{6E365EB2-8628-4EFD-B1EC-D1EB37C8F5C6}" type="presParOf" srcId="{C5475680-C73C-4E1E-A3EE-6EC3AE215CDB}" destId="{02145485-7FB6-4E6C-AB6C-E4B3B0214DA7}" srcOrd="7" destOrd="0" presId="urn:diagrams.loki3.com/VaryingWidthList"/>
    <dgm:cxn modelId="{32E7BF23-2CCF-4AE5-9B15-A95ADBACB6DB}" type="presParOf" srcId="{C5475680-C73C-4E1E-A3EE-6EC3AE215CDB}" destId="{9DED449C-DA55-4EB9-A9B5-012124C737E8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01C2-9BA8-4267-8304-B7B482A6ED79}">
      <dsp:nvSpPr>
        <dsp:cNvPr id="0" name=""/>
        <dsp:cNvSpPr/>
      </dsp:nvSpPr>
      <dsp:spPr>
        <a:xfrm>
          <a:off x="322233" y="2201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(C)NA</a:t>
          </a:r>
          <a:endParaRPr lang="en-US" sz="3400" kern="1200" dirty="0"/>
        </a:p>
      </dsp:txBody>
      <dsp:txXfrm>
        <a:off x="322233" y="2201"/>
        <a:ext cx="2061548" cy="1236929"/>
      </dsp:txXfrm>
    </dsp:sp>
    <dsp:sp modelId="{E5D0932C-26B5-488D-9FA3-B64C245EF2FD}">
      <dsp:nvSpPr>
        <dsp:cNvPr id="0" name=""/>
        <dsp:cNvSpPr/>
      </dsp:nvSpPr>
      <dsp:spPr>
        <a:xfrm>
          <a:off x="2589936" y="2201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RN</a:t>
          </a:r>
          <a:endParaRPr lang="en-US" sz="3400" kern="1200" dirty="0"/>
        </a:p>
      </dsp:txBody>
      <dsp:txXfrm>
        <a:off x="2589936" y="2201"/>
        <a:ext cx="2061548" cy="1236929"/>
      </dsp:txXfrm>
    </dsp:sp>
    <dsp:sp modelId="{0DDA767C-49B8-4AB6-B8AE-9DD769EE3360}">
      <dsp:nvSpPr>
        <dsp:cNvPr id="0" name=""/>
        <dsp:cNvSpPr/>
      </dsp:nvSpPr>
      <dsp:spPr>
        <a:xfrm>
          <a:off x="4857639" y="2201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LPN/LVN</a:t>
          </a:r>
          <a:endParaRPr lang="en-US" sz="3400" kern="1200" dirty="0"/>
        </a:p>
      </dsp:txBody>
      <dsp:txXfrm>
        <a:off x="4857639" y="2201"/>
        <a:ext cx="2061548" cy="1236929"/>
      </dsp:txXfrm>
    </dsp:sp>
    <dsp:sp modelId="{EDDF658B-8CD3-4227-9EDB-84BB5EA512CA}">
      <dsp:nvSpPr>
        <dsp:cNvPr id="0" name=""/>
        <dsp:cNvSpPr/>
      </dsp:nvSpPr>
      <dsp:spPr>
        <a:xfrm>
          <a:off x="7125343" y="2201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MD/DO</a:t>
          </a:r>
          <a:endParaRPr lang="en-US" sz="3400" kern="1200" dirty="0"/>
        </a:p>
      </dsp:txBody>
      <dsp:txXfrm>
        <a:off x="7125343" y="2201"/>
        <a:ext cx="2061548" cy="1236929"/>
      </dsp:txXfrm>
    </dsp:sp>
    <dsp:sp modelId="{371FFF6E-B008-4075-9B1D-84BB97079132}">
      <dsp:nvSpPr>
        <dsp:cNvPr id="0" name=""/>
        <dsp:cNvSpPr/>
      </dsp:nvSpPr>
      <dsp:spPr>
        <a:xfrm>
          <a:off x="322233" y="1445285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PT/OT</a:t>
          </a:r>
          <a:endParaRPr lang="en-US" sz="3400" kern="1200" dirty="0"/>
        </a:p>
      </dsp:txBody>
      <dsp:txXfrm>
        <a:off x="322233" y="1445285"/>
        <a:ext cx="2061548" cy="1236929"/>
      </dsp:txXfrm>
    </dsp:sp>
    <dsp:sp modelId="{F41A44EC-83D7-431E-833C-0CD308058E62}">
      <dsp:nvSpPr>
        <dsp:cNvPr id="0" name=""/>
        <dsp:cNvSpPr/>
      </dsp:nvSpPr>
      <dsp:spPr>
        <a:xfrm>
          <a:off x="2589936" y="1445285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SLP</a:t>
          </a:r>
          <a:endParaRPr lang="en-US" sz="3400" kern="1200" dirty="0"/>
        </a:p>
      </dsp:txBody>
      <dsp:txXfrm>
        <a:off x="2589936" y="1445285"/>
        <a:ext cx="2061548" cy="1236929"/>
      </dsp:txXfrm>
    </dsp:sp>
    <dsp:sp modelId="{D174CDA0-0F6E-404B-AD5D-66332CF1B956}">
      <dsp:nvSpPr>
        <dsp:cNvPr id="0" name=""/>
        <dsp:cNvSpPr/>
      </dsp:nvSpPr>
      <dsp:spPr>
        <a:xfrm>
          <a:off x="4857639" y="1445285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RDT</a:t>
          </a:r>
          <a:endParaRPr lang="en-US" sz="3400" kern="1200" dirty="0"/>
        </a:p>
      </dsp:txBody>
      <dsp:txXfrm>
        <a:off x="4857639" y="1445285"/>
        <a:ext cx="2061548" cy="1236929"/>
      </dsp:txXfrm>
    </dsp:sp>
    <dsp:sp modelId="{6BA89915-8320-4AE6-8ECF-54B8C89B97FE}">
      <dsp:nvSpPr>
        <dsp:cNvPr id="0" name=""/>
        <dsp:cNvSpPr/>
      </dsp:nvSpPr>
      <dsp:spPr>
        <a:xfrm>
          <a:off x="7125343" y="1445285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MSW</a:t>
          </a:r>
          <a:endParaRPr lang="en-US" sz="3400" kern="1200" dirty="0"/>
        </a:p>
      </dsp:txBody>
      <dsp:txXfrm>
        <a:off x="7125343" y="1445285"/>
        <a:ext cx="2061548" cy="1236929"/>
      </dsp:txXfrm>
    </dsp:sp>
    <dsp:sp modelId="{764B8F38-1173-4FCE-A0F3-A3522DA2536D}">
      <dsp:nvSpPr>
        <dsp:cNvPr id="0" name=""/>
        <dsp:cNvSpPr/>
      </dsp:nvSpPr>
      <dsp:spPr>
        <a:xfrm>
          <a:off x="1456084" y="2888369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Activities Director</a:t>
          </a:r>
          <a:endParaRPr lang="en-US" sz="3400" kern="1200" dirty="0"/>
        </a:p>
      </dsp:txBody>
      <dsp:txXfrm>
        <a:off x="1456084" y="2888369"/>
        <a:ext cx="2061548" cy="1236929"/>
      </dsp:txXfrm>
    </dsp:sp>
    <dsp:sp modelId="{7612DBC8-D54C-459F-A9A3-504BEB1AB6A8}">
      <dsp:nvSpPr>
        <dsp:cNvPr id="0" name=""/>
        <dsp:cNvSpPr/>
      </dsp:nvSpPr>
      <dsp:spPr>
        <a:xfrm>
          <a:off x="3723788" y="2888369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Resident</a:t>
          </a:r>
          <a:endParaRPr lang="en-US" sz="3400" kern="1200" dirty="0"/>
        </a:p>
      </dsp:txBody>
      <dsp:txXfrm>
        <a:off x="3723788" y="2888369"/>
        <a:ext cx="2061548" cy="1236929"/>
      </dsp:txXfrm>
    </dsp:sp>
    <dsp:sp modelId="{B42C08BD-689F-41D5-8FA6-B9163B4F340E}">
      <dsp:nvSpPr>
        <dsp:cNvPr id="0" name=""/>
        <dsp:cNvSpPr/>
      </dsp:nvSpPr>
      <dsp:spPr>
        <a:xfrm>
          <a:off x="5991491" y="2888369"/>
          <a:ext cx="2061548" cy="123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Resident’s Family </a:t>
          </a:r>
          <a:endParaRPr lang="en-US" sz="3400" kern="1200" dirty="0"/>
        </a:p>
      </dsp:txBody>
      <dsp:txXfrm>
        <a:off x="5991491" y="2888369"/>
        <a:ext cx="2061548" cy="123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F3887-869B-4F45-B638-B1CB828348DE}">
      <dsp:nvSpPr>
        <dsp:cNvPr id="0" name=""/>
        <dsp:cNvSpPr/>
      </dsp:nvSpPr>
      <dsp:spPr>
        <a:xfrm>
          <a:off x="0" y="196109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Compassionate</a:t>
          </a:r>
          <a:endParaRPr lang="en-US" sz="1900" kern="1200" dirty="0"/>
        </a:p>
      </dsp:txBody>
      <dsp:txXfrm>
        <a:off x="0" y="196109"/>
        <a:ext cx="2374959" cy="376200"/>
      </dsp:txXfrm>
    </dsp:sp>
    <dsp:sp modelId="{E9A7E85D-7667-4092-9236-AE601DDF7C5E}">
      <dsp:nvSpPr>
        <dsp:cNvPr id="0" name=""/>
        <dsp:cNvSpPr/>
      </dsp:nvSpPr>
      <dsp:spPr>
        <a:xfrm>
          <a:off x="2374959" y="43278"/>
          <a:ext cx="474991" cy="6818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661C8-4D20-462A-AB5C-08BA4E9A2CDE}">
      <dsp:nvSpPr>
        <dsp:cNvPr id="0" name=""/>
        <dsp:cNvSpPr/>
      </dsp:nvSpPr>
      <dsp:spPr>
        <a:xfrm>
          <a:off x="3039948" y="43278"/>
          <a:ext cx="6459890" cy="681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Caring, concerned, considerate, understanding, empathetic and sympathetic</a:t>
          </a:r>
          <a:endParaRPr lang="en-US" sz="1900" kern="1200" dirty="0"/>
        </a:p>
      </dsp:txBody>
      <dsp:txXfrm>
        <a:off x="3039948" y="43278"/>
        <a:ext cx="6459890" cy="681862"/>
      </dsp:txXfrm>
    </dsp:sp>
    <dsp:sp modelId="{291DAFDC-4E8F-4F9C-8850-E447129BBA7F}">
      <dsp:nvSpPr>
        <dsp:cNvPr id="0" name=""/>
        <dsp:cNvSpPr/>
      </dsp:nvSpPr>
      <dsp:spPr>
        <a:xfrm>
          <a:off x="0" y="811174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Honest</a:t>
          </a:r>
          <a:endParaRPr lang="en-US" sz="1900" kern="1200" dirty="0"/>
        </a:p>
      </dsp:txBody>
      <dsp:txXfrm>
        <a:off x="0" y="811174"/>
        <a:ext cx="2374959" cy="376200"/>
      </dsp:txXfrm>
    </dsp:sp>
    <dsp:sp modelId="{1CA9F8CF-505F-43A5-BB91-F8A86E32B75A}">
      <dsp:nvSpPr>
        <dsp:cNvPr id="0" name=""/>
        <dsp:cNvSpPr/>
      </dsp:nvSpPr>
      <dsp:spPr>
        <a:xfrm>
          <a:off x="2374959" y="793540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333DA-DEC2-49E5-B7DE-F295EA2C2157}">
      <dsp:nvSpPr>
        <dsp:cNvPr id="0" name=""/>
        <dsp:cNvSpPr/>
      </dsp:nvSpPr>
      <dsp:spPr>
        <a:xfrm>
          <a:off x="3039948" y="793540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Residents and employers need to be able to trust you</a:t>
          </a:r>
          <a:endParaRPr lang="en-US" sz="1900" kern="1200" dirty="0"/>
        </a:p>
      </dsp:txBody>
      <dsp:txXfrm>
        <a:off x="3039948" y="793540"/>
        <a:ext cx="6459890" cy="411468"/>
      </dsp:txXfrm>
    </dsp:sp>
    <dsp:sp modelId="{3A727B45-5760-4A4D-AC75-E8243446DAF4}">
      <dsp:nvSpPr>
        <dsp:cNvPr id="0" name=""/>
        <dsp:cNvSpPr/>
      </dsp:nvSpPr>
      <dsp:spPr>
        <a:xfrm>
          <a:off x="0" y="1291043"/>
          <a:ext cx="2377281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Tactful</a:t>
          </a:r>
          <a:endParaRPr lang="en-US" sz="1900" kern="1200" dirty="0"/>
        </a:p>
      </dsp:txBody>
      <dsp:txXfrm>
        <a:off x="0" y="1291043"/>
        <a:ext cx="2377281" cy="376200"/>
      </dsp:txXfrm>
    </dsp:sp>
    <dsp:sp modelId="{9A5ED827-0E07-41BD-8D6E-AC3EE2576194}">
      <dsp:nvSpPr>
        <dsp:cNvPr id="0" name=""/>
        <dsp:cNvSpPr/>
      </dsp:nvSpPr>
      <dsp:spPr>
        <a:xfrm>
          <a:off x="2377281" y="1273409"/>
          <a:ext cx="475456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E244-104C-46D0-8197-875C444F30B1}">
      <dsp:nvSpPr>
        <dsp:cNvPr id="0" name=""/>
        <dsp:cNvSpPr/>
      </dsp:nvSpPr>
      <dsp:spPr>
        <a:xfrm>
          <a:off x="3042919" y="1273409"/>
          <a:ext cx="6466205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Sensitivity and appropriate interaction</a:t>
          </a:r>
          <a:endParaRPr lang="en-US" sz="1900" kern="1200" dirty="0"/>
        </a:p>
      </dsp:txBody>
      <dsp:txXfrm>
        <a:off x="3042919" y="1273409"/>
        <a:ext cx="6466205" cy="411468"/>
      </dsp:txXfrm>
    </dsp:sp>
    <dsp:sp modelId="{E6FD8AD8-81B3-4231-8252-CD3D8E91C882}">
      <dsp:nvSpPr>
        <dsp:cNvPr id="0" name=""/>
        <dsp:cNvSpPr/>
      </dsp:nvSpPr>
      <dsp:spPr>
        <a:xfrm>
          <a:off x="0" y="1770912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Conscientious</a:t>
          </a:r>
          <a:endParaRPr lang="en-US" sz="1900" kern="1200" dirty="0"/>
        </a:p>
      </dsp:txBody>
      <dsp:txXfrm>
        <a:off x="0" y="1770912"/>
        <a:ext cx="2374959" cy="376200"/>
      </dsp:txXfrm>
    </dsp:sp>
    <dsp:sp modelId="{23F5AF4A-0226-4D08-96CA-84FD06CA78F6}">
      <dsp:nvSpPr>
        <dsp:cNvPr id="0" name=""/>
        <dsp:cNvSpPr/>
      </dsp:nvSpPr>
      <dsp:spPr>
        <a:xfrm>
          <a:off x="2374959" y="1753278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BA302-100A-44DD-AD48-A1D0B07163B4}">
      <dsp:nvSpPr>
        <dsp:cNvPr id="0" name=""/>
        <dsp:cNvSpPr/>
      </dsp:nvSpPr>
      <dsp:spPr>
        <a:xfrm>
          <a:off x="3039948" y="1753278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Alert, observant, accurate, and responsible</a:t>
          </a:r>
          <a:endParaRPr lang="en-US" sz="1900" kern="1200" dirty="0"/>
        </a:p>
      </dsp:txBody>
      <dsp:txXfrm>
        <a:off x="3039948" y="1753278"/>
        <a:ext cx="6459890" cy="411468"/>
      </dsp:txXfrm>
    </dsp:sp>
    <dsp:sp modelId="{0B1864DD-6FA3-466E-AE82-08153F4B7184}">
      <dsp:nvSpPr>
        <dsp:cNvPr id="0" name=""/>
        <dsp:cNvSpPr/>
      </dsp:nvSpPr>
      <dsp:spPr>
        <a:xfrm>
          <a:off x="0" y="2250781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Dependable</a:t>
          </a:r>
          <a:endParaRPr lang="en-US" sz="1900" kern="1200" dirty="0"/>
        </a:p>
      </dsp:txBody>
      <dsp:txXfrm>
        <a:off x="0" y="2250781"/>
        <a:ext cx="2374959" cy="376200"/>
      </dsp:txXfrm>
    </dsp:sp>
    <dsp:sp modelId="{93996A7B-9BAD-4D1C-82CF-CC75BA85AF4D}">
      <dsp:nvSpPr>
        <dsp:cNvPr id="0" name=""/>
        <dsp:cNvSpPr/>
      </dsp:nvSpPr>
      <dsp:spPr>
        <a:xfrm>
          <a:off x="2374959" y="2233146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33DF-6A29-4A6D-B8D6-2B4DF97C341B}">
      <dsp:nvSpPr>
        <dsp:cNvPr id="0" name=""/>
        <dsp:cNvSpPr/>
      </dsp:nvSpPr>
      <dsp:spPr>
        <a:xfrm>
          <a:off x="3039948" y="2233146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Arrive to work on time, help peers when needed</a:t>
          </a:r>
          <a:endParaRPr lang="en-US" sz="1900" kern="1200" dirty="0"/>
        </a:p>
      </dsp:txBody>
      <dsp:txXfrm>
        <a:off x="3039948" y="2233146"/>
        <a:ext cx="6459890" cy="411468"/>
      </dsp:txXfrm>
    </dsp:sp>
    <dsp:sp modelId="{C4616ED3-49CF-4C32-9D62-42745E73DECC}">
      <dsp:nvSpPr>
        <dsp:cNvPr id="0" name=""/>
        <dsp:cNvSpPr/>
      </dsp:nvSpPr>
      <dsp:spPr>
        <a:xfrm>
          <a:off x="0" y="2730650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Respectful</a:t>
          </a:r>
          <a:endParaRPr lang="en-US" sz="1900" kern="1200" dirty="0"/>
        </a:p>
      </dsp:txBody>
      <dsp:txXfrm>
        <a:off x="0" y="2730650"/>
        <a:ext cx="2374959" cy="376200"/>
      </dsp:txXfrm>
    </dsp:sp>
    <dsp:sp modelId="{B8CAF9DB-E183-46EE-A82D-F5D2C5D079C4}">
      <dsp:nvSpPr>
        <dsp:cNvPr id="0" name=""/>
        <dsp:cNvSpPr/>
      </dsp:nvSpPr>
      <dsp:spPr>
        <a:xfrm>
          <a:off x="2374959" y="2713015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790A9-E524-4739-AA9D-1C7650C7DAB8}">
      <dsp:nvSpPr>
        <dsp:cNvPr id="0" name=""/>
        <dsp:cNvSpPr/>
      </dsp:nvSpPr>
      <dsp:spPr>
        <a:xfrm>
          <a:off x="3039948" y="2713015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Honor individuality of residents and care team</a:t>
          </a:r>
          <a:endParaRPr lang="en-US" sz="1900" kern="1200" dirty="0"/>
        </a:p>
      </dsp:txBody>
      <dsp:txXfrm>
        <a:off x="3039948" y="2713015"/>
        <a:ext cx="6459890" cy="411468"/>
      </dsp:txXfrm>
    </dsp:sp>
    <dsp:sp modelId="{08DC89C4-739A-44A7-8B38-E8987E50ADC1}">
      <dsp:nvSpPr>
        <dsp:cNvPr id="0" name=""/>
        <dsp:cNvSpPr/>
      </dsp:nvSpPr>
      <dsp:spPr>
        <a:xfrm>
          <a:off x="0" y="3210518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Unprejudiced</a:t>
          </a:r>
          <a:endParaRPr lang="en-US" sz="1900" kern="1200" dirty="0"/>
        </a:p>
      </dsp:txBody>
      <dsp:txXfrm>
        <a:off x="0" y="3210518"/>
        <a:ext cx="2374959" cy="376200"/>
      </dsp:txXfrm>
    </dsp:sp>
    <dsp:sp modelId="{9DF6026E-A2E1-4AA8-8B8B-16C7A3E71F27}">
      <dsp:nvSpPr>
        <dsp:cNvPr id="0" name=""/>
        <dsp:cNvSpPr/>
      </dsp:nvSpPr>
      <dsp:spPr>
        <a:xfrm>
          <a:off x="2374959" y="3192884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67B9C-3A8C-4F05-A294-EF71205A2FF2}">
      <dsp:nvSpPr>
        <dsp:cNvPr id="0" name=""/>
        <dsp:cNvSpPr/>
      </dsp:nvSpPr>
      <dsp:spPr>
        <a:xfrm>
          <a:off x="3039948" y="3192884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Quality care regardless of different backgrounds</a:t>
          </a:r>
          <a:endParaRPr lang="en-US" sz="1900" kern="1200" dirty="0"/>
        </a:p>
      </dsp:txBody>
      <dsp:txXfrm>
        <a:off x="3039948" y="3192884"/>
        <a:ext cx="6459890" cy="411468"/>
      </dsp:txXfrm>
    </dsp:sp>
    <dsp:sp modelId="{B2EAD3A6-2102-475D-8778-109AB000DCAF}">
      <dsp:nvSpPr>
        <dsp:cNvPr id="0" name=""/>
        <dsp:cNvSpPr/>
      </dsp:nvSpPr>
      <dsp:spPr>
        <a:xfrm>
          <a:off x="0" y="3690387"/>
          <a:ext cx="2374959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Tolerant</a:t>
          </a:r>
          <a:endParaRPr lang="en-US" sz="1900" kern="1200" dirty="0"/>
        </a:p>
      </dsp:txBody>
      <dsp:txXfrm>
        <a:off x="0" y="3690387"/>
        <a:ext cx="2374959" cy="376200"/>
      </dsp:txXfrm>
    </dsp:sp>
    <dsp:sp modelId="{DC3812AD-8C15-494F-B6F5-A2B615BACFE2}">
      <dsp:nvSpPr>
        <dsp:cNvPr id="0" name=""/>
        <dsp:cNvSpPr/>
      </dsp:nvSpPr>
      <dsp:spPr>
        <a:xfrm>
          <a:off x="2374959" y="3672753"/>
          <a:ext cx="474991" cy="4114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6DF36-5914-42B2-BABA-59F0891F45CC}">
      <dsp:nvSpPr>
        <dsp:cNvPr id="0" name=""/>
        <dsp:cNvSpPr/>
      </dsp:nvSpPr>
      <dsp:spPr>
        <a:xfrm>
          <a:off x="3039948" y="3672753"/>
          <a:ext cx="6459890" cy="411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Respect others’ beliefs and practices without judgement</a:t>
          </a:r>
          <a:endParaRPr lang="en-US" sz="1900" kern="1200" dirty="0"/>
        </a:p>
      </dsp:txBody>
      <dsp:txXfrm>
        <a:off x="3039948" y="3672753"/>
        <a:ext cx="6459890" cy="411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B6295-0CC6-4926-8F1A-3B8A1A644938}">
      <dsp:nvSpPr>
        <dsp:cNvPr id="0" name=""/>
        <dsp:cNvSpPr/>
      </dsp:nvSpPr>
      <dsp:spPr>
        <a:xfrm>
          <a:off x="4448" y="1458"/>
          <a:ext cx="9500228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Administrator</a:t>
          </a:r>
          <a:endParaRPr lang="en-US" sz="1700" kern="1200" dirty="0"/>
        </a:p>
      </dsp:txBody>
      <dsp:txXfrm>
        <a:off x="16490" y="13500"/>
        <a:ext cx="9476144" cy="387053"/>
      </dsp:txXfrm>
    </dsp:sp>
    <dsp:sp modelId="{9C791C82-C1D0-49AD-B6F4-A53A39FF5018}">
      <dsp:nvSpPr>
        <dsp:cNvPr id="0" name=""/>
        <dsp:cNvSpPr/>
      </dsp:nvSpPr>
      <dsp:spPr>
        <a:xfrm>
          <a:off x="4448" y="465638"/>
          <a:ext cx="9500228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Head of Medical Services (MD)</a:t>
          </a:r>
          <a:endParaRPr lang="en-US" sz="1700" kern="1200" dirty="0"/>
        </a:p>
      </dsp:txBody>
      <dsp:txXfrm>
        <a:off x="16490" y="477680"/>
        <a:ext cx="9476144" cy="387053"/>
      </dsp:txXfrm>
    </dsp:sp>
    <dsp:sp modelId="{0681FAB4-73AF-4CBD-89CA-1AF8448CFDA9}">
      <dsp:nvSpPr>
        <dsp:cNvPr id="0" name=""/>
        <dsp:cNvSpPr/>
      </dsp:nvSpPr>
      <dsp:spPr>
        <a:xfrm>
          <a:off x="4448" y="929819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Director of Nursing</a:t>
          </a:r>
          <a:endParaRPr lang="en-US" sz="1700" kern="1200" dirty="0"/>
        </a:p>
      </dsp:txBody>
      <dsp:txXfrm>
        <a:off x="16490" y="941861"/>
        <a:ext cx="4628329" cy="387053"/>
      </dsp:txXfrm>
    </dsp:sp>
    <dsp:sp modelId="{AD33AC2F-FC65-4519-8E15-15E707DB4D81}">
      <dsp:nvSpPr>
        <dsp:cNvPr id="0" name=""/>
        <dsp:cNvSpPr/>
      </dsp:nvSpPr>
      <dsp:spPr>
        <a:xfrm>
          <a:off x="4448" y="1394000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Assistant DON</a:t>
          </a:r>
          <a:endParaRPr lang="en-US" sz="1700" kern="1200" dirty="0"/>
        </a:p>
      </dsp:txBody>
      <dsp:txXfrm>
        <a:off x="16490" y="1406042"/>
        <a:ext cx="4628329" cy="387053"/>
      </dsp:txXfrm>
    </dsp:sp>
    <dsp:sp modelId="{395ACA99-91DD-4DE2-B5AA-B4284F599918}">
      <dsp:nvSpPr>
        <dsp:cNvPr id="0" name=""/>
        <dsp:cNvSpPr/>
      </dsp:nvSpPr>
      <dsp:spPr>
        <a:xfrm>
          <a:off x="4448" y="1858181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 Development Coordinator</a:t>
          </a:r>
          <a:endParaRPr lang="en-US" sz="1700" kern="1200" dirty="0"/>
        </a:p>
      </dsp:txBody>
      <dsp:txXfrm>
        <a:off x="16490" y="1870223"/>
        <a:ext cx="4628329" cy="387053"/>
      </dsp:txXfrm>
    </dsp:sp>
    <dsp:sp modelId="{B3CBE9F5-6959-4450-9180-B42B175B1A66}">
      <dsp:nvSpPr>
        <dsp:cNvPr id="0" name=""/>
        <dsp:cNvSpPr/>
      </dsp:nvSpPr>
      <dsp:spPr>
        <a:xfrm>
          <a:off x="4448" y="2322361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Nursing Supervisor</a:t>
          </a:r>
          <a:endParaRPr lang="en-US" sz="1700" kern="1200" dirty="0"/>
        </a:p>
      </dsp:txBody>
      <dsp:txXfrm>
        <a:off x="16490" y="2334403"/>
        <a:ext cx="4628329" cy="387053"/>
      </dsp:txXfrm>
    </dsp:sp>
    <dsp:sp modelId="{DC820CF5-073B-4768-ACF4-40B4C5D82FA0}">
      <dsp:nvSpPr>
        <dsp:cNvPr id="0" name=""/>
        <dsp:cNvSpPr/>
      </dsp:nvSpPr>
      <dsp:spPr>
        <a:xfrm>
          <a:off x="4448" y="2786542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Charge Nurse</a:t>
          </a:r>
          <a:endParaRPr lang="en-US" sz="1700" kern="1200" dirty="0"/>
        </a:p>
      </dsp:txBody>
      <dsp:txXfrm>
        <a:off x="16490" y="2798584"/>
        <a:ext cx="4628329" cy="387053"/>
      </dsp:txXfrm>
    </dsp:sp>
    <dsp:sp modelId="{9682B1D9-04FC-40EA-91E7-8009A678F67A}">
      <dsp:nvSpPr>
        <dsp:cNvPr id="0" name=""/>
        <dsp:cNvSpPr/>
      </dsp:nvSpPr>
      <dsp:spPr>
        <a:xfrm>
          <a:off x="4448" y="3250723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 Nurse (RN/LPN)</a:t>
          </a:r>
          <a:endParaRPr lang="en-US" sz="1700" kern="1200" dirty="0"/>
        </a:p>
      </dsp:txBody>
      <dsp:txXfrm>
        <a:off x="16490" y="3262765"/>
        <a:ext cx="4628329" cy="387053"/>
      </dsp:txXfrm>
    </dsp:sp>
    <dsp:sp modelId="{2177BD17-1C05-4AB0-97BA-6A2AF3760075}">
      <dsp:nvSpPr>
        <dsp:cNvPr id="0" name=""/>
        <dsp:cNvSpPr/>
      </dsp:nvSpPr>
      <dsp:spPr>
        <a:xfrm>
          <a:off x="4448" y="3714904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CNA</a:t>
          </a:r>
          <a:endParaRPr lang="en-US" sz="1700" kern="1200" dirty="0"/>
        </a:p>
      </dsp:txBody>
      <dsp:txXfrm>
        <a:off x="16490" y="3726946"/>
        <a:ext cx="4628329" cy="387053"/>
      </dsp:txXfrm>
    </dsp:sp>
    <dsp:sp modelId="{EF0741D0-FF5D-4A1F-BDE6-E04ED17D159F}">
      <dsp:nvSpPr>
        <dsp:cNvPr id="0" name=""/>
        <dsp:cNvSpPr/>
      </dsp:nvSpPr>
      <dsp:spPr>
        <a:xfrm>
          <a:off x="4852263" y="929819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Other Services</a:t>
          </a:r>
          <a:endParaRPr lang="en-US" sz="1700" kern="1200" dirty="0"/>
        </a:p>
      </dsp:txBody>
      <dsp:txXfrm>
        <a:off x="4864305" y="941861"/>
        <a:ext cx="4628329" cy="387053"/>
      </dsp:txXfrm>
    </dsp:sp>
    <dsp:sp modelId="{C62914C0-191C-4DEC-9718-252AF142E6A1}">
      <dsp:nvSpPr>
        <dsp:cNvPr id="0" name=""/>
        <dsp:cNvSpPr/>
      </dsp:nvSpPr>
      <dsp:spPr>
        <a:xfrm>
          <a:off x="4852263" y="1394000"/>
          <a:ext cx="4652413" cy="411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PT/OT/SLT</a:t>
          </a:r>
          <a:endParaRPr lang="en-US" sz="1700" kern="1200" dirty="0"/>
        </a:p>
      </dsp:txBody>
      <dsp:txXfrm>
        <a:off x="4864305" y="1406042"/>
        <a:ext cx="4628329" cy="387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050D-DC62-47F7-87C4-4E1A781D7504}">
      <dsp:nvSpPr>
        <dsp:cNvPr id="0" name=""/>
        <dsp:cNvSpPr/>
      </dsp:nvSpPr>
      <dsp:spPr>
        <a:xfrm>
          <a:off x="0" y="0"/>
          <a:ext cx="7322026" cy="74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Assessment</a:t>
          </a:r>
          <a:endParaRPr lang="en-US" sz="3200" kern="1200" dirty="0"/>
        </a:p>
      </dsp:txBody>
      <dsp:txXfrm>
        <a:off x="21760" y="21760"/>
        <a:ext cx="6433400" cy="699430"/>
      </dsp:txXfrm>
    </dsp:sp>
    <dsp:sp modelId="{657B5A8B-FCC7-4EA6-B5D4-1636B0E2B09A}">
      <dsp:nvSpPr>
        <dsp:cNvPr id="0" name=""/>
        <dsp:cNvSpPr/>
      </dsp:nvSpPr>
      <dsp:spPr>
        <a:xfrm>
          <a:off x="546774" y="846137"/>
          <a:ext cx="7322026" cy="74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Diagnosis</a:t>
          </a:r>
          <a:endParaRPr lang="en-US" sz="3200" kern="1200" dirty="0"/>
        </a:p>
      </dsp:txBody>
      <dsp:txXfrm>
        <a:off x="568534" y="867897"/>
        <a:ext cx="6248814" cy="699430"/>
      </dsp:txXfrm>
    </dsp:sp>
    <dsp:sp modelId="{E4E5D014-73CA-4521-8A2B-BA2760DEA63D}">
      <dsp:nvSpPr>
        <dsp:cNvPr id="0" name=""/>
        <dsp:cNvSpPr/>
      </dsp:nvSpPr>
      <dsp:spPr>
        <a:xfrm>
          <a:off x="1093549" y="1692275"/>
          <a:ext cx="7322026" cy="74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Planning</a:t>
          </a:r>
          <a:endParaRPr lang="en-US" sz="3200" kern="1200" dirty="0"/>
        </a:p>
      </dsp:txBody>
      <dsp:txXfrm>
        <a:off x="1115309" y="1714035"/>
        <a:ext cx="6248814" cy="699429"/>
      </dsp:txXfrm>
    </dsp:sp>
    <dsp:sp modelId="{A66C4D1F-AD10-4785-9500-43C8757F2771}">
      <dsp:nvSpPr>
        <dsp:cNvPr id="0" name=""/>
        <dsp:cNvSpPr/>
      </dsp:nvSpPr>
      <dsp:spPr>
        <a:xfrm>
          <a:off x="1640324" y="2538412"/>
          <a:ext cx="7322026" cy="74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Implementation</a:t>
          </a:r>
          <a:endParaRPr lang="en-US" sz="3200" kern="1200" dirty="0"/>
        </a:p>
      </dsp:txBody>
      <dsp:txXfrm>
        <a:off x="1662084" y="2560172"/>
        <a:ext cx="6248814" cy="699429"/>
      </dsp:txXfrm>
    </dsp:sp>
    <dsp:sp modelId="{0A60775B-15DB-4EB2-BE1B-F0F9A4311E3C}">
      <dsp:nvSpPr>
        <dsp:cNvPr id="0" name=""/>
        <dsp:cNvSpPr/>
      </dsp:nvSpPr>
      <dsp:spPr>
        <a:xfrm>
          <a:off x="2187098" y="3384550"/>
          <a:ext cx="7322026" cy="742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Evaluation</a:t>
          </a:r>
          <a:endParaRPr lang="en-US" sz="3200" kern="1200" dirty="0"/>
        </a:p>
      </dsp:txBody>
      <dsp:txXfrm>
        <a:off x="2208858" y="3406310"/>
        <a:ext cx="6248814" cy="699430"/>
      </dsp:txXfrm>
    </dsp:sp>
    <dsp:sp modelId="{3F077794-27C0-46B1-83F8-6535EB7DC8FA}">
      <dsp:nvSpPr>
        <dsp:cNvPr id="0" name=""/>
        <dsp:cNvSpPr/>
      </dsp:nvSpPr>
      <dsp:spPr>
        <a:xfrm>
          <a:off x="6839108" y="542766"/>
          <a:ext cx="482917" cy="482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947764" y="542766"/>
        <a:ext cx="265605" cy="363395"/>
      </dsp:txXfrm>
    </dsp:sp>
    <dsp:sp modelId="{8C3C1109-FF27-4177-B288-9955E3D07EBF}">
      <dsp:nvSpPr>
        <dsp:cNvPr id="0" name=""/>
        <dsp:cNvSpPr/>
      </dsp:nvSpPr>
      <dsp:spPr>
        <a:xfrm>
          <a:off x="7385883" y="1388903"/>
          <a:ext cx="482917" cy="482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494539" y="1388903"/>
        <a:ext cx="265605" cy="363395"/>
      </dsp:txXfrm>
    </dsp:sp>
    <dsp:sp modelId="{7A3075EF-58EB-4EDB-A1A2-BEEFA7FCD1D9}">
      <dsp:nvSpPr>
        <dsp:cNvPr id="0" name=""/>
        <dsp:cNvSpPr/>
      </dsp:nvSpPr>
      <dsp:spPr>
        <a:xfrm>
          <a:off x="7932658" y="2222658"/>
          <a:ext cx="482917" cy="482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041314" y="2222658"/>
        <a:ext cx="265605" cy="363395"/>
      </dsp:txXfrm>
    </dsp:sp>
    <dsp:sp modelId="{AE5F101A-089A-4BCD-BF9D-57B63CACE2E8}">
      <dsp:nvSpPr>
        <dsp:cNvPr id="0" name=""/>
        <dsp:cNvSpPr/>
      </dsp:nvSpPr>
      <dsp:spPr>
        <a:xfrm>
          <a:off x="8479432" y="3077051"/>
          <a:ext cx="482917" cy="4829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588088" y="3077051"/>
        <a:ext cx="265605" cy="363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6E02F-9AEB-4C65-BEFE-B24E290288EF}">
      <dsp:nvSpPr>
        <dsp:cNvPr id="0" name=""/>
        <dsp:cNvSpPr/>
      </dsp:nvSpPr>
      <dsp:spPr>
        <a:xfrm>
          <a:off x="3584562" y="1813"/>
          <a:ext cx="2340000" cy="79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Task</a:t>
          </a:r>
          <a:endParaRPr lang="en-US" sz="4100" kern="1200" dirty="0"/>
        </a:p>
      </dsp:txBody>
      <dsp:txXfrm>
        <a:off x="3584562" y="1813"/>
        <a:ext cx="2340000" cy="793052"/>
      </dsp:txXfrm>
    </dsp:sp>
    <dsp:sp modelId="{03F33ADD-E348-43D4-8007-023C1E2C97A1}">
      <dsp:nvSpPr>
        <dsp:cNvPr id="0" name=""/>
        <dsp:cNvSpPr/>
      </dsp:nvSpPr>
      <dsp:spPr>
        <a:xfrm>
          <a:off x="2594562" y="834518"/>
          <a:ext cx="4320000" cy="79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Circumstance</a:t>
          </a:r>
          <a:endParaRPr lang="en-US" sz="4100" kern="1200" dirty="0"/>
        </a:p>
      </dsp:txBody>
      <dsp:txXfrm>
        <a:off x="2594562" y="834518"/>
        <a:ext cx="4320000" cy="793052"/>
      </dsp:txXfrm>
    </dsp:sp>
    <dsp:sp modelId="{F12F8200-F875-4F3C-832F-49F4174D074F}">
      <dsp:nvSpPr>
        <dsp:cNvPr id="0" name=""/>
        <dsp:cNvSpPr/>
      </dsp:nvSpPr>
      <dsp:spPr>
        <a:xfrm>
          <a:off x="3319966" y="1667223"/>
          <a:ext cx="2869191" cy="79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Person</a:t>
          </a:r>
          <a:endParaRPr lang="en-US" sz="4100" kern="1200" dirty="0"/>
        </a:p>
      </dsp:txBody>
      <dsp:txXfrm>
        <a:off x="3319966" y="1667223"/>
        <a:ext cx="2869191" cy="793052"/>
      </dsp:txXfrm>
    </dsp:sp>
    <dsp:sp modelId="{C5F3BFC4-1C8A-4400-8039-73FFBA1228A5}">
      <dsp:nvSpPr>
        <dsp:cNvPr id="0" name=""/>
        <dsp:cNvSpPr/>
      </dsp:nvSpPr>
      <dsp:spPr>
        <a:xfrm>
          <a:off x="1244562" y="2499928"/>
          <a:ext cx="7020000" cy="79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Direction/Communication</a:t>
          </a:r>
          <a:endParaRPr lang="en-US" sz="4100" kern="1200" dirty="0"/>
        </a:p>
      </dsp:txBody>
      <dsp:txXfrm>
        <a:off x="1244562" y="2499928"/>
        <a:ext cx="7020000" cy="793052"/>
      </dsp:txXfrm>
    </dsp:sp>
    <dsp:sp modelId="{9DED449C-DA55-4EB9-A9B5-012124C737E8}">
      <dsp:nvSpPr>
        <dsp:cNvPr id="0" name=""/>
        <dsp:cNvSpPr/>
      </dsp:nvSpPr>
      <dsp:spPr>
        <a:xfrm>
          <a:off x="1604562" y="3332633"/>
          <a:ext cx="6300000" cy="79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Right Supervision/Evaluation</a:t>
          </a:r>
          <a:endParaRPr lang="en-US" sz="4100" kern="1200" dirty="0"/>
        </a:p>
      </dsp:txBody>
      <dsp:txXfrm>
        <a:off x="1604562" y="3332633"/>
        <a:ext cx="6300000" cy="79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14182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4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Nursing Assistant </a:t>
            </a:r>
            <a:br>
              <a:rPr lang="en-US" dirty="0" smtClean="0"/>
            </a:br>
            <a:r>
              <a:rPr lang="en-US" dirty="0" smtClean="0"/>
              <a:t>and the Care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2381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8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F050D-DC62-47F7-87C4-4E1A781D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0F050D-DC62-47F7-87C4-4E1A781D7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77794-27C0-46B1-83F8-6535EB7D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F077794-27C0-46B1-83F8-6535EB7DC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B5A8B-FCC7-4EA6-B5D4-1636B0E2B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57B5A8B-FCC7-4EA6-B5D4-1636B0E2B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C1109-FF27-4177-B288-9955E3D07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C3C1109-FF27-4177-B288-9955E3D07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5D014-73CA-4521-8A2B-BA2760DEA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4E5D014-73CA-4521-8A2B-BA2760DEA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3075EF-58EB-4EDB-A1A2-BEEFA7FCD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A3075EF-58EB-4EDB-A1A2-BEEFA7FCD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C4D1F-AD10-4785-9500-43C8757F2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66C4D1F-AD10-4785-9500-43C8757F2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F101A-089A-4BCD-BF9D-57B63CACE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E5F101A-089A-4BCD-BF9D-57B63CACE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0775B-15DB-4EB2-BE1B-F0F9A4311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A60775B-15DB-4EB2-BE1B-F0F9A4311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Rights of Delegation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6806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6E02F-9AEB-4C65-BEFE-B24E29028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0E6E02F-9AEB-4C65-BEFE-B24E29028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0E6E02F-9AEB-4C65-BEFE-B24E29028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0E6E02F-9AEB-4C65-BEFE-B24E29028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33ADD-E348-43D4-8007-023C1E2C9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3F33ADD-E348-43D4-8007-023C1E2C9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3F33ADD-E348-43D4-8007-023C1E2C9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3F33ADD-E348-43D4-8007-023C1E2C9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F8200-F875-4F3C-832F-49F4174D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2F8200-F875-4F3C-832F-49F4174D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2F8200-F875-4F3C-832F-49F4174D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12F8200-F875-4F3C-832F-49F4174D0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F3BFC4-1C8A-4400-8039-73FFBA12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5F3BFC4-1C8A-4400-8039-73FFBA12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5F3BFC4-1C8A-4400-8039-73FFBA12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5F3BFC4-1C8A-4400-8039-73FFBA122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ED449C-DA55-4EB9-A9B5-012124C73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DED449C-DA55-4EB9-A9B5-012124C73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DED449C-DA55-4EB9-A9B5-012124C73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DED449C-DA55-4EB9-A9B5-012124C73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Assignment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8879" y="2152650"/>
            <a:ext cx="5217795" cy="3971924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 ahead</a:t>
            </a:r>
          </a:p>
          <a:p>
            <a:r>
              <a:rPr lang="en-US" sz="3600" dirty="0" smtClean="0"/>
              <a:t>Prioritize</a:t>
            </a:r>
          </a:p>
          <a:p>
            <a:r>
              <a:rPr lang="en-US" sz="3600" dirty="0" smtClean="0"/>
              <a:t>Make a schedule</a:t>
            </a:r>
          </a:p>
          <a:p>
            <a:r>
              <a:rPr lang="en-US" sz="3600" dirty="0" smtClean="0"/>
              <a:t>Combine activities</a:t>
            </a:r>
          </a:p>
          <a:p>
            <a:r>
              <a:rPr lang="en-US" sz="3600" dirty="0" smtClean="0"/>
              <a:t>Get help</a:t>
            </a:r>
            <a:endParaRPr lang="en-US" sz="3600" dirty="0"/>
          </a:p>
        </p:txBody>
      </p:sp>
      <p:pic>
        <p:nvPicPr>
          <p:cNvPr id="2050" name="Picture 2" descr="https://cdn.projectsmart.co.uk/img/time-manage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01952"/>
            <a:ext cx="4126230" cy="41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 of the care team</a:t>
            </a:r>
          </a:p>
          <a:p>
            <a:r>
              <a:rPr lang="en-US" dirty="0" smtClean="0"/>
              <a:t>Nursing Assistant’s role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Personal grooming habits</a:t>
            </a:r>
          </a:p>
          <a:p>
            <a:r>
              <a:rPr lang="en-US" dirty="0" smtClean="0"/>
              <a:t>Chain of command and scope of practice</a:t>
            </a:r>
          </a:p>
          <a:p>
            <a:r>
              <a:rPr lang="en-US" dirty="0" smtClean="0"/>
              <a:t>Resident care plan</a:t>
            </a:r>
          </a:p>
          <a:p>
            <a:r>
              <a:rPr lang="en-US" dirty="0" smtClean="0"/>
              <a:t>Nursing process</a:t>
            </a:r>
          </a:p>
          <a:p>
            <a:r>
              <a:rPr lang="en-US" dirty="0" smtClean="0"/>
              <a:t>The Five Rights of Delegation</a:t>
            </a:r>
          </a:p>
          <a:p>
            <a:r>
              <a:rPr lang="en-US" dirty="0" smtClean="0"/>
              <a:t>Time and Assignment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members of the care team and describe how the care team works together to provide </a:t>
            </a:r>
            <a:r>
              <a:rPr lang="en-US" dirty="0" smtClean="0"/>
              <a:t>care, including the nursing assistant’s role</a:t>
            </a:r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 smtClean="0"/>
              <a:t>professionalism and list examples of professional </a:t>
            </a:r>
            <a:r>
              <a:rPr lang="en-US" dirty="0" smtClean="0"/>
              <a:t>behavior, including proper personal grooming habits</a:t>
            </a:r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 smtClean="0"/>
              <a:t>the chain of command and scope of practice</a:t>
            </a:r>
          </a:p>
          <a:p>
            <a:r>
              <a:rPr lang="en-US" dirty="0" smtClean="0"/>
              <a:t>Discuss the resident care plan and explain its purpose</a:t>
            </a:r>
          </a:p>
          <a:p>
            <a:r>
              <a:rPr lang="en-US" dirty="0" smtClean="0"/>
              <a:t>Describe the nursing process</a:t>
            </a:r>
          </a:p>
          <a:p>
            <a:r>
              <a:rPr lang="en-US" dirty="0" smtClean="0"/>
              <a:t>Describe </a:t>
            </a:r>
            <a:r>
              <a:rPr lang="en-US" i="1" dirty="0" smtClean="0"/>
              <a:t>The Five Rights of Delegation</a:t>
            </a:r>
            <a:endParaRPr lang="en-US" dirty="0" smtClean="0"/>
          </a:p>
          <a:p>
            <a:r>
              <a:rPr lang="en-US" dirty="0" smtClean="0"/>
              <a:t>Demonstrate how to manage time and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Care Team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703391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5-Point Star 2"/>
          <p:cNvSpPr/>
          <p:nvPr/>
        </p:nvSpPr>
        <p:spPr>
          <a:xfrm>
            <a:off x="1704975" y="1901825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34250" y="5600700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067300" y="5600699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800350" y="5600698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704975" y="3335909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62400" y="1901824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219825" y="1901824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24081" y="1901824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962400" y="3335909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219825" y="3335909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24081" y="3335908"/>
            <a:ext cx="476250" cy="4286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Assistant’s 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Perform assigned nursing tasks</a:t>
            </a:r>
          </a:p>
          <a:p>
            <a:r>
              <a:rPr lang="en-US" dirty="0" smtClean="0"/>
              <a:t>Provide personal care or assist with self-care</a:t>
            </a:r>
          </a:p>
          <a:p>
            <a:r>
              <a:rPr lang="en-US" dirty="0" smtClean="0"/>
              <a:t>Observe and report changes in resident’s condition</a:t>
            </a:r>
          </a:p>
          <a:p>
            <a:r>
              <a:rPr lang="en-US" dirty="0" smtClean="0"/>
              <a:t>Chart/document important information about the resident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Insert or remove tubes</a:t>
            </a:r>
          </a:p>
          <a:p>
            <a:r>
              <a:rPr lang="en-US" dirty="0" smtClean="0"/>
              <a:t>Change sterile dressings</a:t>
            </a:r>
          </a:p>
          <a:p>
            <a:r>
              <a:rPr lang="en-US" dirty="0" smtClean="0"/>
              <a:t>Give tube feedings</a:t>
            </a:r>
          </a:p>
          <a:p>
            <a:r>
              <a:rPr lang="en-US" dirty="0" smtClean="0"/>
              <a:t>Give medications unless trained and permitted by your facility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3641" y="1837464"/>
            <a:ext cx="1195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5079" y="1843220"/>
            <a:ext cx="2233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DON’T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https://pixabay.com/static/uploads/photo/2014/04/02/10/40/check-30416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03" y="2665563"/>
            <a:ext cx="358785" cy="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ixabay.com/static/uploads/photo/2014/04/02/10/40/check-30416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03" y="3200399"/>
            <a:ext cx="358785" cy="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ixabay.com/static/uploads/photo/2014/04/02/10/40/check-30416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6" y="3886254"/>
            <a:ext cx="358785" cy="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ixabay.com/static/uploads/photo/2014/04/02/10/40/check-30416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6" y="4614989"/>
            <a:ext cx="358785" cy="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nsdb.com/icons/download/soylent-red/x-mark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95" y="2675931"/>
            <a:ext cx="520020" cy="5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iconsdb.com/icons/download/soylent-red/x-mark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99" y="3182013"/>
            <a:ext cx="520020" cy="5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iconsdb.com/icons/download/soylent-red/x-mark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22" y="3699599"/>
            <a:ext cx="520020" cy="5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iconsdb.com/icons/download/soylent-red/x-mark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8" y="4212688"/>
            <a:ext cx="520020" cy="5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306910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1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7E85D-7667-4092-9236-AE601DDF7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A7E85D-7667-4092-9236-AE601DDF7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A7E85D-7667-4092-9236-AE601DDF7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A7E85D-7667-4092-9236-AE601DDF7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F3887-869B-4F45-B638-B1CB82834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97F3887-869B-4F45-B638-B1CB82834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97F3887-869B-4F45-B638-B1CB82834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97F3887-869B-4F45-B638-B1CB82834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661C8-4D20-462A-AB5C-08BA4E9A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D4661C8-4D20-462A-AB5C-08BA4E9A2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D4661C8-4D20-462A-AB5C-08BA4E9A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D4661C8-4D20-462A-AB5C-08BA4E9A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F8CF-505F-43A5-BB91-F8A86E3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CA9F8CF-505F-43A5-BB91-F8A86E32B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CA9F8CF-505F-43A5-BB91-F8A86E3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CA9F8CF-505F-43A5-BB91-F8A86E32B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DAFDC-4E8F-4F9C-8850-E447129BB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91DAFDC-4E8F-4F9C-8850-E447129BB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91DAFDC-4E8F-4F9C-8850-E447129BB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91DAFDC-4E8F-4F9C-8850-E447129BB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333DA-DEC2-49E5-B7DE-F295EA2C2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5AA333DA-DEC2-49E5-B7DE-F295EA2C2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AA333DA-DEC2-49E5-B7DE-F295EA2C2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5AA333DA-DEC2-49E5-B7DE-F295EA2C2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ED827-0E07-41BD-8D6E-AC3EE2576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9A5ED827-0E07-41BD-8D6E-AC3EE2576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9A5ED827-0E07-41BD-8D6E-AC3EE2576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9A5ED827-0E07-41BD-8D6E-AC3EE2576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27B45-5760-4A4D-AC75-E8243446D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3A727B45-5760-4A4D-AC75-E8243446D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A727B45-5760-4A4D-AC75-E8243446D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3A727B45-5760-4A4D-AC75-E8243446D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8E244-104C-46D0-8197-875C444F3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9628E244-104C-46D0-8197-875C444F3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628E244-104C-46D0-8197-875C444F3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628E244-104C-46D0-8197-875C444F3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5AF4A-0226-4D08-96CA-84FD06CA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23F5AF4A-0226-4D08-96CA-84FD06CA7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23F5AF4A-0226-4D08-96CA-84FD06CA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23F5AF4A-0226-4D08-96CA-84FD06CA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D8AD8-81B3-4231-8252-CD3D8E91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E6FD8AD8-81B3-4231-8252-CD3D8E91C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E6FD8AD8-81B3-4231-8252-CD3D8E91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E6FD8AD8-81B3-4231-8252-CD3D8E91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BA302-100A-44DD-AD48-A1D0B071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7C5BA302-100A-44DD-AD48-A1D0B0716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C5BA302-100A-44DD-AD48-A1D0B071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C5BA302-100A-44DD-AD48-A1D0B071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96A7B-9BAD-4D1C-82CF-CC75BA85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93996A7B-9BAD-4D1C-82CF-CC75BA85A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93996A7B-9BAD-4D1C-82CF-CC75BA85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93996A7B-9BAD-4D1C-82CF-CC75BA85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1864DD-6FA3-466E-AE82-08153F4B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0B1864DD-6FA3-466E-AE82-08153F4B7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0B1864DD-6FA3-466E-AE82-08153F4B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0B1864DD-6FA3-466E-AE82-08153F4B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B33DF-6A29-4A6D-B8D6-2B4DF97C3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786B33DF-6A29-4A6D-B8D6-2B4DF97C3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786B33DF-6A29-4A6D-B8D6-2B4DF97C3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786B33DF-6A29-4A6D-B8D6-2B4DF97C3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AF9DB-E183-46EE-A82D-F5D2C5D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B8CAF9DB-E183-46EE-A82D-F5D2C5D07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B8CAF9DB-E183-46EE-A82D-F5D2C5D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B8CAF9DB-E183-46EE-A82D-F5D2C5D0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16ED3-49CF-4C32-9D62-42745E73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C4616ED3-49CF-4C32-9D62-42745E73D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C4616ED3-49CF-4C32-9D62-42745E73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C4616ED3-49CF-4C32-9D62-42745E73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790A9-E524-4739-AA9D-1C7650C7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4ED790A9-E524-4739-AA9D-1C7650C7D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4ED790A9-E524-4739-AA9D-1C7650C7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4ED790A9-E524-4739-AA9D-1C7650C7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6026E-A2E1-4AA8-8B8B-16C7A3E7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9DF6026E-A2E1-4AA8-8B8B-16C7A3E71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9DF6026E-A2E1-4AA8-8B8B-16C7A3E7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9DF6026E-A2E1-4AA8-8B8B-16C7A3E7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C89C4-739A-44A7-8B38-E8987E50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08DC89C4-739A-44A7-8B38-E8987E50A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08DC89C4-739A-44A7-8B38-E8987E50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08DC89C4-739A-44A7-8B38-E8987E50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67B9C-3A8C-4F05-A294-EF71205A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graphicEl>
                                              <a:dgm id="{B6867B9C-3A8C-4F05-A294-EF71205A2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graphicEl>
                                              <a:dgm id="{B6867B9C-3A8C-4F05-A294-EF71205A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B6867B9C-3A8C-4F05-A294-EF71205A2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812AD-8C15-494F-B6F5-A2B615BA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DC3812AD-8C15-494F-B6F5-A2B615BAC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DC3812AD-8C15-494F-B6F5-A2B615BA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DC3812AD-8C15-494F-B6F5-A2B615BA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AD3A6-2102-475D-8778-109AB000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graphicEl>
                                              <a:dgm id="{B2EAD3A6-2102-475D-8778-109AB000D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B2EAD3A6-2102-475D-8778-109AB000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B2EAD3A6-2102-475D-8778-109AB000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6DF36-5914-42B2-BABA-59F0891F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">
                                            <p:graphicEl>
                                              <a:dgm id="{82D6DF36-5914-42B2-BABA-59F0891F4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graphicEl>
                                              <a:dgm id="{82D6DF36-5914-42B2-BABA-59F0891F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82D6DF36-5914-42B2-BABA-59F0891F4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Grooming Habits</a:t>
            </a:r>
            <a:endParaRPr lang="en-US" dirty="0"/>
          </a:p>
        </p:txBody>
      </p:sp>
      <p:pic>
        <p:nvPicPr>
          <p:cNvPr id="2050" name="Picture 2" descr="http://nursejournal.org/files/2014/12/cna-care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901825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fleurebon.com/wp-content/uploads/2010/03/NoFragr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1901825"/>
            <a:ext cx="2675338" cy="17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nette1.wikia.nocookie.net/scrubs/images/9/9f/S6-HQ-Todd.jpg/revision/latest?cb=201411041112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9" y="3927174"/>
            <a:ext cx="2088743" cy="20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cvgirlslax.com/uploads/1/6/0/9/16091718/82732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24" y="1901825"/>
            <a:ext cx="2058686" cy="16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ayhealth.org/media/Image/no%20nai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8" y="3932380"/>
            <a:ext cx="2606352" cy="20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Command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2487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3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0B6295-0CC6-4926-8F1A-3B8A1A644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720B6295-0CC6-4926-8F1A-3B8A1A644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791C82-C1D0-49AD-B6F4-A53A39FF5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9C791C82-C1D0-49AD-B6F4-A53A39FF5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81FAB4-73AF-4CBD-89CA-1AF8448CF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0681FAB4-73AF-4CBD-89CA-1AF8448CF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0741D0-FF5D-4A1F-BDE6-E04ED17D1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EF0741D0-FF5D-4A1F-BDE6-E04ED17D1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33AC2F-FC65-4519-8E15-15E707DB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AD33AC2F-FC65-4519-8E15-15E707DB4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2914C0-191C-4DEC-9718-252AF142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C62914C0-191C-4DEC-9718-252AF142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5ACA99-91DD-4DE2-B5AA-B4284F599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395ACA99-91DD-4DE2-B5AA-B4284F599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BE9F5-6959-4450-9180-B42B175B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B3CBE9F5-6959-4450-9180-B42B175B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20CF5-073B-4768-ACF4-40B4C5D82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DC820CF5-073B-4768-ACF4-40B4C5D82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82B1D9-04FC-40EA-91E7-8009A678F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9682B1D9-04FC-40EA-91E7-8009A678F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77BD17-1C05-4AB0-97BA-6A2AF3760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dgm id="{2177BD17-1C05-4AB0-97BA-6A2AF3760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Practice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7674" y="4130803"/>
            <a:ext cx="3104526" cy="2117597"/>
          </a:xfrm>
          <a:solidFill>
            <a:schemeClr val="accent1"/>
          </a:solidFill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The charge nurse has just handed you Mrs. French’s Tylenol and asked you to bring it to her and see that she takes it.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26845" y="1901953"/>
            <a:ext cx="2630805" cy="21175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Mr. Emery’s daughter has just asked you to tell them what Dr. Cooper’s new treatment plan is for their father.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484620" y="1901953"/>
            <a:ext cx="2554605" cy="21175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The charge nurse just asked you to go change Mr. Gregory’s sterile dressing because it is draining and she is tied up with another resident.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9039225" y="4130803"/>
            <a:ext cx="2200274" cy="2117597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Your friend has asked you how you like working as a C.N.A. She wants to know if you can prescribe her some medication to help her sleep.</a:t>
            </a:r>
            <a:endParaRPr lang="en-US" dirty="0"/>
          </a:p>
        </p:txBody>
      </p:sp>
      <p:pic>
        <p:nvPicPr>
          <p:cNvPr id="3078" name="Picture 6" descr="https://wsma.org/images/WSMA/EmailImages/elderly_man_daugh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901953"/>
            <a:ext cx="211455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mmunizenevada.org/sites/default/files/Website%20Pics/nu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6" y="4130803"/>
            <a:ext cx="1640828" cy="21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haddenham.net/med/elderly-man-M809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1901953"/>
            <a:ext cx="2200275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badonlinedates.com/wp-content/uploads/2013/01/Pretty-Wom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48" y="4131668"/>
            <a:ext cx="2552077" cy="21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72860" y="1901953"/>
            <a:ext cx="668260" cy="3709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2860" y="4109066"/>
            <a:ext cx="668260" cy="3709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11323607" y="1901953"/>
            <a:ext cx="668260" cy="3709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11323607" y="4130803"/>
            <a:ext cx="668260" cy="3709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491662" y="2024062"/>
            <a:ext cx="4724400" cy="676275"/>
          </a:xfrm>
        </p:spPr>
        <p:txBody>
          <a:bodyPr/>
          <a:lstStyle/>
          <a:p>
            <a:r>
              <a:rPr lang="en-US" dirty="0" smtClean="0"/>
              <a:t>Resident Care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250" y="-1"/>
            <a:ext cx="5181600" cy="6578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58" y="0"/>
            <a:ext cx="5177942" cy="6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367</TotalTime>
  <Words>450</Words>
  <Application>Microsoft Office PowerPoint</Application>
  <PresentationFormat>Widescreen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Banded Design Teal 16x9</vt:lpstr>
      <vt:lpstr>The Nursing Assistant  and the Care Team</vt:lpstr>
      <vt:lpstr>Learning Objectives</vt:lpstr>
      <vt:lpstr>Members of the Care Team</vt:lpstr>
      <vt:lpstr>Nursing Assistant’s Role</vt:lpstr>
      <vt:lpstr>Professionalism</vt:lpstr>
      <vt:lpstr>Personal Grooming Habits</vt:lpstr>
      <vt:lpstr>Chain of Command</vt:lpstr>
      <vt:lpstr>Scope of Practice Scenarios</vt:lpstr>
      <vt:lpstr>Resident Care Plan</vt:lpstr>
      <vt:lpstr>Nursing Process</vt:lpstr>
      <vt:lpstr>The Five Rights of Delegation</vt:lpstr>
      <vt:lpstr>Time and Assignment Management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Nursing Assistant  and the Care Team</dc:title>
  <dc:creator>Pottratz, Jennifer J</dc:creator>
  <cp:keywords/>
  <cp:lastModifiedBy>Pottratz, Jennifer J</cp:lastModifiedBy>
  <cp:revision>22</cp:revision>
  <cp:lastPrinted>2016-07-13T13:35:42Z</cp:lastPrinted>
  <dcterms:created xsi:type="dcterms:W3CDTF">2016-07-12T19:01:33Z</dcterms:created>
  <dcterms:modified xsi:type="dcterms:W3CDTF">2016-08-17T20:18:27Z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