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91" y="2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ECA8A-12D1-4730-9344-9CE68E393AB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D9645-CABC-492B-B0AE-D3088F3B290C}">
      <dgm:prSet phldrT="[Text]"/>
      <dgm:spPr/>
      <dgm:t>
        <a:bodyPr/>
        <a:lstStyle/>
        <a:p>
          <a:r>
            <a:rPr lang="en-US" dirty="0" smtClean="0"/>
            <a:t>CNAs</a:t>
          </a:r>
          <a:endParaRPr lang="en-US" dirty="0"/>
        </a:p>
      </dgm:t>
    </dgm:pt>
    <dgm:pt modelId="{5F22A243-A11E-4B0A-9E7E-078872B44162}" type="parTrans" cxnId="{771CA47A-A726-4336-97A3-E103D5BCC55C}">
      <dgm:prSet/>
      <dgm:spPr/>
      <dgm:t>
        <a:bodyPr/>
        <a:lstStyle/>
        <a:p>
          <a:endParaRPr lang="en-US"/>
        </a:p>
      </dgm:t>
    </dgm:pt>
    <dgm:pt modelId="{F4FC0562-B1CA-4BF8-862F-4DA8E0698AA0}" type="sibTrans" cxnId="{771CA47A-A726-4336-97A3-E103D5BCC55C}">
      <dgm:prSet/>
      <dgm:spPr/>
      <dgm:t>
        <a:bodyPr/>
        <a:lstStyle/>
        <a:p>
          <a:endParaRPr lang="en-US"/>
        </a:p>
      </dgm:t>
    </dgm:pt>
    <dgm:pt modelId="{733D0FB9-5F7C-44A5-947B-B32D247F65E9}">
      <dgm:prSet phldrT="[Text]"/>
      <dgm:spPr/>
      <dgm:t>
        <a:bodyPr/>
        <a:lstStyle/>
        <a:p>
          <a:r>
            <a:rPr lang="en-US" dirty="0" smtClean="0"/>
            <a:t>HHAs</a:t>
          </a:r>
          <a:endParaRPr lang="en-US" dirty="0"/>
        </a:p>
      </dgm:t>
    </dgm:pt>
    <dgm:pt modelId="{81A1EBD3-75E5-4B58-AF6A-7822CCE2BD42}" type="parTrans" cxnId="{FFAD5CDC-066B-43BA-A45B-E31A7F81D935}">
      <dgm:prSet/>
      <dgm:spPr/>
      <dgm:t>
        <a:bodyPr/>
        <a:lstStyle/>
        <a:p>
          <a:endParaRPr lang="en-US"/>
        </a:p>
      </dgm:t>
    </dgm:pt>
    <dgm:pt modelId="{36DB0F5F-1175-49DA-9D38-F632BF5DB11A}" type="sibTrans" cxnId="{FFAD5CDC-066B-43BA-A45B-E31A7F81D935}">
      <dgm:prSet/>
      <dgm:spPr/>
      <dgm:t>
        <a:bodyPr/>
        <a:lstStyle/>
        <a:p>
          <a:endParaRPr lang="en-US"/>
        </a:p>
      </dgm:t>
    </dgm:pt>
    <dgm:pt modelId="{242D2E36-9EE9-4C84-AA07-110C6B1F2B59}">
      <dgm:prSet phldrT="[Text]"/>
      <dgm:spPr/>
      <dgm:t>
        <a:bodyPr/>
        <a:lstStyle/>
        <a:p>
          <a:r>
            <a:rPr lang="en-US" dirty="0" smtClean="0"/>
            <a:t>PCTs</a:t>
          </a:r>
          <a:endParaRPr lang="en-US" dirty="0"/>
        </a:p>
      </dgm:t>
    </dgm:pt>
    <dgm:pt modelId="{DB60C50C-1A67-4B4A-9DB5-07BE8ED77CB2}" type="parTrans" cxnId="{3E819513-8A6F-420F-9645-01E1A6FE71C8}">
      <dgm:prSet/>
      <dgm:spPr/>
      <dgm:t>
        <a:bodyPr/>
        <a:lstStyle/>
        <a:p>
          <a:endParaRPr lang="en-US"/>
        </a:p>
      </dgm:t>
    </dgm:pt>
    <dgm:pt modelId="{B78354F8-27E1-435B-AEC3-BAE31092F454}" type="sibTrans" cxnId="{3E819513-8A6F-420F-9645-01E1A6FE71C8}">
      <dgm:prSet/>
      <dgm:spPr/>
      <dgm:t>
        <a:bodyPr/>
        <a:lstStyle/>
        <a:p>
          <a:endParaRPr lang="en-US"/>
        </a:p>
      </dgm:t>
    </dgm:pt>
    <dgm:pt modelId="{CF42AB43-AC4B-488D-9FE0-89C4672830AC}">
      <dgm:prSet phldrT="[Text]"/>
      <dgm:spPr/>
      <dgm:t>
        <a:bodyPr/>
        <a:lstStyle/>
        <a:p>
          <a:r>
            <a:rPr lang="en-US" dirty="0" smtClean="0"/>
            <a:t>Nurses</a:t>
          </a:r>
          <a:endParaRPr lang="en-US" dirty="0"/>
        </a:p>
      </dgm:t>
    </dgm:pt>
    <dgm:pt modelId="{514BD0B8-DD8D-420C-95BC-390A210BD303}" type="parTrans" cxnId="{9700837E-E4B1-4628-89F3-CE3C7B0CA143}">
      <dgm:prSet/>
      <dgm:spPr/>
      <dgm:t>
        <a:bodyPr/>
        <a:lstStyle/>
        <a:p>
          <a:endParaRPr lang="en-US"/>
        </a:p>
      </dgm:t>
    </dgm:pt>
    <dgm:pt modelId="{AD96FF1C-1B10-48BA-B372-683E765FD9D6}" type="sibTrans" cxnId="{9700837E-E4B1-4628-89F3-CE3C7B0CA143}">
      <dgm:prSet/>
      <dgm:spPr/>
      <dgm:t>
        <a:bodyPr/>
        <a:lstStyle/>
        <a:p>
          <a:endParaRPr lang="en-US"/>
        </a:p>
      </dgm:t>
    </dgm:pt>
    <dgm:pt modelId="{32F8688D-82E2-4594-A107-BB9EF150ECBE}">
      <dgm:prSet phldrT="[Text]"/>
      <dgm:spPr/>
      <dgm:t>
        <a:bodyPr/>
        <a:lstStyle/>
        <a:p>
          <a:r>
            <a:rPr lang="en-US" dirty="0" smtClean="0"/>
            <a:t>PAs</a:t>
          </a:r>
          <a:endParaRPr lang="en-US" dirty="0"/>
        </a:p>
      </dgm:t>
    </dgm:pt>
    <dgm:pt modelId="{9F1FE51B-5180-4607-B485-042657ED15A3}" type="parTrans" cxnId="{E3DAE63B-7F3C-4C77-B350-7ED75DCC6774}">
      <dgm:prSet/>
      <dgm:spPr/>
      <dgm:t>
        <a:bodyPr/>
        <a:lstStyle/>
        <a:p>
          <a:endParaRPr lang="en-US"/>
        </a:p>
      </dgm:t>
    </dgm:pt>
    <dgm:pt modelId="{8F851D31-748C-4A71-891C-4D23FAEBD91C}" type="sibTrans" cxnId="{E3DAE63B-7F3C-4C77-B350-7ED75DCC6774}">
      <dgm:prSet/>
      <dgm:spPr/>
      <dgm:t>
        <a:bodyPr/>
        <a:lstStyle/>
        <a:p>
          <a:endParaRPr lang="en-US"/>
        </a:p>
      </dgm:t>
    </dgm:pt>
    <dgm:pt modelId="{48B8372F-BC5A-41AE-8B1A-2ED6BFC693F1}">
      <dgm:prSet phldrT="[Text]"/>
      <dgm:spPr/>
      <dgm:t>
        <a:bodyPr/>
        <a:lstStyle/>
        <a:p>
          <a:r>
            <a:rPr lang="en-US" dirty="0" smtClean="0"/>
            <a:t>Doctors</a:t>
          </a:r>
          <a:endParaRPr lang="en-US" dirty="0"/>
        </a:p>
      </dgm:t>
    </dgm:pt>
    <dgm:pt modelId="{DCFE62CA-F9B2-4D39-BFB7-EE7181CC0335}" type="parTrans" cxnId="{91EC0A67-7140-4275-8807-C8930072C548}">
      <dgm:prSet/>
      <dgm:spPr/>
      <dgm:t>
        <a:bodyPr/>
        <a:lstStyle/>
        <a:p>
          <a:endParaRPr lang="en-US"/>
        </a:p>
      </dgm:t>
    </dgm:pt>
    <dgm:pt modelId="{FC846865-F88E-4F86-BB78-21627D546CC8}" type="sibTrans" cxnId="{91EC0A67-7140-4275-8807-C8930072C548}">
      <dgm:prSet/>
      <dgm:spPr/>
      <dgm:t>
        <a:bodyPr/>
        <a:lstStyle/>
        <a:p>
          <a:endParaRPr lang="en-US"/>
        </a:p>
      </dgm:t>
    </dgm:pt>
    <dgm:pt modelId="{5A9F069D-1487-45FC-9CD6-B16D39210B12}">
      <dgm:prSet phldrT="[Text]"/>
      <dgm:spPr/>
      <dgm:t>
        <a:bodyPr/>
        <a:lstStyle/>
        <a:p>
          <a:r>
            <a:rPr lang="en-US" dirty="0" smtClean="0"/>
            <a:t>PT/OT/ST</a:t>
          </a:r>
          <a:endParaRPr lang="en-US" dirty="0"/>
        </a:p>
      </dgm:t>
    </dgm:pt>
    <dgm:pt modelId="{1A4A89A3-494C-4A18-8AD1-C8D9F53E3148}" type="parTrans" cxnId="{B707C738-B87C-49E3-AFAD-6C5FEBD6FCEB}">
      <dgm:prSet/>
      <dgm:spPr/>
      <dgm:t>
        <a:bodyPr/>
        <a:lstStyle/>
        <a:p>
          <a:endParaRPr lang="en-US"/>
        </a:p>
      </dgm:t>
    </dgm:pt>
    <dgm:pt modelId="{547E1F55-8D26-42C0-825E-7AA5EEF76570}" type="sibTrans" cxnId="{B707C738-B87C-49E3-AFAD-6C5FEBD6FCEB}">
      <dgm:prSet/>
      <dgm:spPr/>
      <dgm:t>
        <a:bodyPr/>
        <a:lstStyle/>
        <a:p>
          <a:endParaRPr lang="en-US"/>
        </a:p>
      </dgm:t>
    </dgm:pt>
    <dgm:pt modelId="{ACCBC1EE-BB04-4BB2-A3FC-AE5FD6E10ABC}">
      <dgm:prSet phldrT="[Text]"/>
      <dgm:spPr/>
      <dgm:t>
        <a:bodyPr/>
        <a:lstStyle/>
        <a:p>
          <a:r>
            <a:rPr lang="en-US" dirty="0" smtClean="0"/>
            <a:t>DIRECT SERVICE</a:t>
          </a:r>
          <a:endParaRPr lang="en-US" dirty="0"/>
        </a:p>
      </dgm:t>
    </dgm:pt>
    <dgm:pt modelId="{CFC61490-49B3-4BB9-8E63-85021B79487A}" type="parTrans" cxnId="{B38A618A-650E-4463-8B3F-1EA5CB6AB78B}">
      <dgm:prSet/>
      <dgm:spPr/>
      <dgm:t>
        <a:bodyPr/>
        <a:lstStyle/>
        <a:p>
          <a:endParaRPr lang="en-US"/>
        </a:p>
      </dgm:t>
    </dgm:pt>
    <dgm:pt modelId="{CE9CC38D-3C1A-4F9E-B751-7640F6898911}" type="sibTrans" cxnId="{B38A618A-650E-4463-8B3F-1EA5CB6AB78B}">
      <dgm:prSet/>
      <dgm:spPr/>
      <dgm:t>
        <a:bodyPr/>
        <a:lstStyle/>
        <a:p>
          <a:endParaRPr lang="en-US"/>
        </a:p>
      </dgm:t>
    </dgm:pt>
    <dgm:pt modelId="{21945BD2-7D14-4E72-83AA-5187F8F7A71E}">
      <dgm:prSet phldrT="[Text]"/>
      <dgm:spPr/>
      <dgm:t>
        <a:bodyPr/>
        <a:lstStyle/>
        <a:p>
          <a:r>
            <a:rPr lang="en-US" dirty="0" smtClean="0"/>
            <a:t>OTHER POSITIONS</a:t>
          </a:r>
          <a:endParaRPr lang="en-US" dirty="0"/>
        </a:p>
      </dgm:t>
    </dgm:pt>
    <dgm:pt modelId="{AE5BA705-5E5A-40A1-A96E-858B4ADE8078}" type="parTrans" cxnId="{347AED6D-FE67-4906-A6DB-6AEE72767DA5}">
      <dgm:prSet/>
      <dgm:spPr/>
      <dgm:t>
        <a:bodyPr/>
        <a:lstStyle/>
        <a:p>
          <a:endParaRPr lang="en-US"/>
        </a:p>
      </dgm:t>
    </dgm:pt>
    <dgm:pt modelId="{BCB53B0F-72B7-4B9D-B749-7D26D8DBCC4B}" type="sibTrans" cxnId="{347AED6D-FE67-4906-A6DB-6AEE72767DA5}">
      <dgm:prSet/>
      <dgm:spPr/>
      <dgm:t>
        <a:bodyPr/>
        <a:lstStyle/>
        <a:p>
          <a:endParaRPr lang="en-US"/>
        </a:p>
      </dgm:t>
    </dgm:pt>
    <dgm:pt modelId="{38AA7449-827D-459C-803E-5C92B680D3AB}">
      <dgm:prSet phldrT="[Text]"/>
      <dgm:spPr/>
      <dgm:t>
        <a:bodyPr/>
        <a:lstStyle/>
        <a:p>
          <a:r>
            <a:rPr lang="en-US" dirty="0" smtClean="0"/>
            <a:t>Diagnostic services</a:t>
          </a:r>
          <a:endParaRPr lang="en-US" dirty="0"/>
        </a:p>
      </dgm:t>
    </dgm:pt>
    <dgm:pt modelId="{12F33F3A-87FC-44AB-B5E1-8E1C1F6E827C}" type="parTrans" cxnId="{1676E0FC-187F-4D30-B0B4-6CE803683B83}">
      <dgm:prSet/>
      <dgm:spPr/>
      <dgm:t>
        <a:bodyPr/>
        <a:lstStyle/>
        <a:p>
          <a:endParaRPr lang="en-US"/>
        </a:p>
      </dgm:t>
    </dgm:pt>
    <dgm:pt modelId="{929F79ED-0108-41DC-B51C-82F088C1E6D0}" type="sibTrans" cxnId="{1676E0FC-187F-4D30-B0B4-6CE803683B83}">
      <dgm:prSet/>
      <dgm:spPr/>
      <dgm:t>
        <a:bodyPr/>
        <a:lstStyle/>
        <a:p>
          <a:endParaRPr lang="en-US"/>
        </a:p>
      </dgm:t>
    </dgm:pt>
    <dgm:pt modelId="{644961C8-6A89-4904-9EB3-05FA9BA34708}">
      <dgm:prSet phldrT="[Text]"/>
      <dgm:spPr/>
      <dgm:t>
        <a:bodyPr/>
        <a:lstStyle/>
        <a:p>
          <a:r>
            <a:rPr lang="en-US" dirty="0" smtClean="0"/>
            <a:t>Administrative and support staff</a:t>
          </a:r>
          <a:endParaRPr lang="en-US" dirty="0"/>
        </a:p>
      </dgm:t>
    </dgm:pt>
    <dgm:pt modelId="{BD4F46EA-C7CB-43A0-86E4-669DCC40F329}" type="parTrans" cxnId="{17E37A7C-B874-4692-9BD2-5548A8C37013}">
      <dgm:prSet/>
      <dgm:spPr/>
      <dgm:t>
        <a:bodyPr/>
        <a:lstStyle/>
        <a:p>
          <a:endParaRPr lang="en-US"/>
        </a:p>
      </dgm:t>
    </dgm:pt>
    <dgm:pt modelId="{00492241-68A0-4235-BCEF-DE23BBD10E21}" type="sibTrans" cxnId="{17E37A7C-B874-4692-9BD2-5548A8C37013}">
      <dgm:prSet/>
      <dgm:spPr/>
      <dgm:t>
        <a:bodyPr/>
        <a:lstStyle/>
        <a:p>
          <a:endParaRPr lang="en-US"/>
        </a:p>
      </dgm:t>
    </dgm:pt>
    <dgm:pt modelId="{24BC9CC1-F85B-4A68-B9F5-DD4514D54426}">
      <dgm:prSet phldrT="[Text]"/>
      <dgm:spPr/>
      <dgm:t>
        <a:bodyPr/>
        <a:lstStyle/>
        <a:p>
          <a:r>
            <a:rPr lang="en-US" dirty="0" smtClean="0"/>
            <a:t>Complementary or alternative healthcare fields</a:t>
          </a:r>
          <a:endParaRPr lang="en-US" dirty="0"/>
        </a:p>
      </dgm:t>
    </dgm:pt>
    <dgm:pt modelId="{6727B29D-C416-459E-A076-4406E8204B33}" type="parTrans" cxnId="{005C4908-D742-4211-B13D-2173C8F51BB0}">
      <dgm:prSet/>
      <dgm:spPr/>
      <dgm:t>
        <a:bodyPr/>
        <a:lstStyle/>
        <a:p>
          <a:endParaRPr lang="en-US"/>
        </a:p>
      </dgm:t>
    </dgm:pt>
    <dgm:pt modelId="{0B5F3CA5-CC51-4184-B25E-DBB1752E3BBA}" type="sibTrans" cxnId="{005C4908-D742-4211-B13D-2173C8F51BB0}">
      <dgm:prSet/>
      <dgm:spPr/>
      <dgm:t>
        <a:bodyPr/>
        <a:lstStyle/>
        <a:p>
          <a:endParaRPr lang="en-US"/>
        </a:p>
      </dgm:t>
    </dgm:pt>
    <dgm:pt modelId="{E12319FC-737D-4650-AEDD-938BE136DEF8}" type="pres">
      <dgm:prSet presAssocID="{483ECA8A-12D1-4730-9344-9CE68E393AB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288339B-C5BC-405D-BE9E-812AF59D0ABA}" type="pres">
      <dgm:prSet presAssocID="{ACCBC1EE-BB04-4BB2-A3FC-AE5FD6E10ABC}" presName="compNode" presStyleCnt="0"/>
      <dgm:spPr/>
    </dgm:pt>
    <dgm:pt modelId="{F392F8FE-4F2C-4608-B0EE-67BBDE9014C7}" type="pres">
      <dgm:prSet presAssocID="{ACCBC1EE-BB04-4BB2-A3FC-AE5FD6E10ABC}" presName="dummyConnPt" presStyleCnt="0"/>
      <dgm:spPr/>
    </dgm:pt>
    <dgm:pt modelId="{C98C3889-71DE-45C6-BB4F-DE96353A99CE}" type="pres">
      <dgm:prSet presAssocID="{ACCBC1EE-BB04-4BB2-A3FC-AE5FD6E10ABC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CEC56-957A-4093-BF7C-BEA1DEEEF64B}" type="pres">
      <dgm:prSet presAssocID="{CE9CC38D-3C1A-4F9E-B751-7640F6898911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81FE9B44-2B58-4913-973F-87905CDAFECF}" type="pres">
      <dgm:prSet presAssocID="{833D9645-CABC-492B-B0AE-D3088F3B290C}" presName="compNode" presStyleCnt="0"/>
      <dgm:spPr/>
    </dgm:pt>
    <dgm:pt modelId="{A8C35FDB-3091-4674-BFF4-CAE05E7B6255}" type="pres">
      <dgm:prSet presAssocID="{833D9645-CABC-492B-B0AE-D3088F3B290C}" presName="dummyConnPt" presStyleCnt="0"/>
      <dgm:spPr/>
    </dgm:pt>
    <dgm:pt modelId="{45685249-A20B-4BCE-B78F-EAAEA4E390C5}" type="pres">
      <dgm:prSet presAssocID="{833D9645-CABC-492B-B0AE-D3088F3B290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3CD7F-1CD9-4C18-B0E4-0AC037BB406E}" type="pres">
      <dgm:prSet presAssocID="{F4FC0562-B1CA-4BF8-862F-4DA8E0698AA0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491BD5B1-A212-4ED8-ACCA-5F0B419618FF}" type="pres">
      <dgm:prSet presAssocID="{733D0FB9-5F7C-44A5-947B-B32D247F65E9}" presName="compNode" presStyleCnt="0"/>
      <dgm:spPr/>
    </dgm:pt>
    <dgm:pt modelId="{DFAEE425-8731-4875-B4C7-D68A03035FC7}" type="pres">
      <dgm:prSet presAssocID="{733D0FB9-5F7C-44A5-947B-B32D247F65E9}" presName="dummyConnPt" presStyleCnt="0"/>
      <dgm:spPr/>
    </dgm:pt>
    <dgm:pt modelId="{18EDE3D3-DEB5-4B25-8651-E76FC5DF8976}" type="pres">
      <dgm:prSet presAssocID="{733D0FB9-5F7C-44A5-947B-B32D247F65E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6E9B1-7C58-42A3-9B03-375BB41E4570}" type="pres">
      <dgm:prSet presAssocID="{36DB0F5F-1175-49DA-9D38-F632BF5DB11A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13316318-B947-4793-B35A-B897DFA6FCF2}" type="pres">
      <dgm:prSet presAssocID="{242D2E36-9EE9-4C84-AA07-110C6B1F2B59}" presName="compNode" presStyleCnt="0"/>
      <dgm:spPr/>
    </dgm:pt>
    <dgm:pt modelId="{02201625-B06D-4FEB-8351-6679077F2359}" type="pres">
      <dgm:prSet presAssocID="{242D2E36-9EE9-4C84-AA07-110C6B1F2B59}" presName="dummyConnPt" presStyleCnt="0"/>
      <dgm:spPr/>
    </dgm:pt>
    <dgm:pt modelId="{2750CD46-3EBD-43D7-BD69-E53C874F1DE5}" type="pres">
      <dgm:prSet presAssocID="{242D2E36-9EE9-4C84-AA07-110C6B1F2B59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B4458-2DDB-4E5C-92E5-0E00E9B366BE}" type="pres">
      <dgm:prSet presAssocID="{B78354F8-27E1-435B-AEC3-BAE31092F454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B5715473-AFC1-4256-8A17-A89C1EA3FD06}" type="pres">
      <dgm:prSet presAssocID="{CF42AB43-AC4B-488D-9FE0-89C4672830AC}" presName="compNode" presStyleCnt="0"/>
      <dgm:spPr/>
    </dgm:pt>
    <dgm:pt modelId="{2C9517E1-9715-425A-A158-8809B0861D36}" type="pres">
      <dgm:prSet presAssocID="{CF42AB43-AC4B-488D-9FE0-89C4672830AC}" presName="dummyConnPt" presStyleCnt="0"/>
      <dgm:spPr/>
    </dgm:pt>
    <dgm:pt modelId="{E2E20CCF-CE5A-434D-A4BB-6AEB3620A58F}" type="pres">
      <dgm:prSet presAssocID="{CF42AB43-AC4B-488D-9FE0-89C4672830A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B81CD-3387-49F9-A99C-49AE82495D13}" type="pres">
      <dgm:prSet presAssocID="{AD96FF1C-1B10-48BA-B372-683E765FD9D6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0160CCA9-AE46-44FC-9C1D-2A8B9301CC81}" type="pres">
      <dgm:prSet presAssocID="{32F8688D-82E2-4594-A107-BB9EF150ECBE}" presName="compNode" presStyleCnt="0"/>
      <dgm:spPr/>
    </dgm:pt>
    <dgm:pt modelId="{9A0176BB-DAD2-4100-9C0A-A0C9AAC73246}" type="pres">
      <dgm:prSet presAssocID="{32F8688D-82E2-4594-A107-BB9EF150ECBE}" presName="dummyConnPt" presStyleCnt="0"/>
      <dgm:spPr/>
    </dgm:pt>
    <dgm:pt modelId="{4B06B08C-7A2B-4B1D-87B7-BECCCD772898}" type="pres">
      <dgm:prSet presAssocID="{32F8688D-82E2-4594-A107-BB9EF150ECB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8528F-E613-4E7A-BEF6-F5CC9D51BDAC}" type="pres">
      <dgm:prSet presAssocID="{8F851D31-748C-4A71-891C-4D23FAEBD91C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E45FF2B8-FB7B-4908-817A-8F3DFE9C882A}" type="pres">
      <dgm:prSet presAssocID="{48B8372F-BC5A-41AE-8B1A-2ED6BFC693F1}" presName="compNode" presStyleCnt="0"/>
      <dgm:spPr/>
    </dgm:pt>
    <dgm:pt modelId="{172C0649-EBCA-4308-9521-1AF16B340730}" type="pres">
      <dgm:prSet presAssocID="{48B8372F-BC5A-41AE-8B1A-2ED6BFC693F1}" presName="dummyConnPt" presStyleCnt="0"/>
      <dgm:spPr/>
    </dgm:pt>
    <dgm:pt modelId="{381746D9-C62F-4539-97CC-132447B7CEEB}" type="pres">
      <dgm:prSet presAssocID="{48B8372F-BC5A-41AE-8B1A-2ED6BFC693F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F997C-DC53-43B8-A893-581ACB3DAEE8}" type="pres">
      <dgm:prSet presAssocID="{FC846865-F88E-4F86-BB78-21627D546CC8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76522CB2-2A69-4FCA-AA83-BB925C842589}" type="pres">
      <dgm:prSet presAssocID="{5A9F069D-1487-45FC-9CD6-B16D39210B12}" presName="compNode" presStyleCnt="0"/>
      <dgm:spPr/>
    </dgm:pt>
    <dgm:pt modelId="{8B1B3430-02A3-4D02-BD79-7E5C43C5110D}" type="pres">
      <dgm:prSet presAssocID="{5A9F069D-1487-45FC-9CD6-B16D39210B12}" presName="dummyConnPt" presStyleCnt="0"/>
      <dgm:spPr/>
    </dgm:pt>
    <dgm:pt modelId="{91D6F694-351B-4B1A-85FD-B41BD60AF59F}" type="pres">
      <dgm:prSet presAssocID="{5A9F069D-1487-45FC-9CD6-B16D39210B1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9A96-2940-417B-BD9E-B91C5A8B54CA}" type="pres">
      <dgm:prSet presAssocID="{547E1F55-8D26-42C0-825E-7AA5EEF76570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62588000-15D7-4493-A2EC-63AF65074B45}" type="pres">
      <dgm:prSet presAssocID="{21945BD2-7D14-4E72-83AA-5187F8F7A71E}" presName="compNode" presStyleCnt="0"/>
      <dgm:spPr/>
    </dgm:pt>
    <dgm:pt modelId="{0F611A65-878A-4503-9758-473E8554BCEF}" type="pres">
      <dgm:prSet presAssocID="{21945BD2-7D14-4E72-83AA-5187F8F7A71E}" presName="dummyConnPt" presStyleCnt="0"/>
      <dgm:spPr/>
    </dgm:pt>
    <dgm:pt modelId="{67118867-999E-4915-B4ED-4C22F077529D}" type="pres">
      <dgm:prSet presAssocID="{21945BD2-7D14-4E72-83AA-5187F8F7A71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0B3FA-BC4D-4130-A6B2-54DF2354FE87}" type="pres">
      <dgm:prSet presAssocID="{BCB53B0F-72B7-4B9D-B749-7D26D8DBCC4B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AE51EFDA-1082-4DE7-B2D5-4EE772FCECDC}" type="pres">
      <dgm:prSet presAssocID="{38AA7449-827D-459C-803E-5C92B680D3AB}" presName="compNode" presStyleCnt="0"/>
      <dgm:spPr/>
    </dgm:pt>
    <dgm:pt modelId="{650744E8-2733-4DD9-B3D7-7991070ED81F}" type="pres">
      <dgm:prSet presAssocID="{38AA7449-827D-459C-803E-5C92B680D3AB}" presName="dummyConnPt" presStyleCnt="0"/>
      <dgm:spPr/>
    </dgm:pt>
    <dgm:pt modelId="{2CA0C206-6477-4E42-A6CE-7FEA064E6836}" type="pres">
      <dgm:prSet presAssocID="{38AA7449-827D-459C-803E-5C92B680D3A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CC32B-8280-4E36-B2FA-76DD204E4F03}" type="pres">
      <dgm:prSet presAssocID="{929F79ED-0108-41DC-B51C-82F088C1E6D0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BA15B540-A2D9-41B2-BA12-0AE7A5C05B7D}" type="pres">
      <dgm:prSet presAssocID="{644961C8-6A89-4904-9EB3-05FA9BA34708}" presName="compNode" presStyleCnt="0"/>
      <dgm:spPr/>
    </dgm:pt>
    <dgm:pt modelId="{E34AFFF6-A334-44B4-8102-B2F21D02B9AB}" type="pres">
      <dgm:prSet presAssocID="{644961C8-6A89-4904-9EB3-05FA9BA34708}" presName="dummyConnPt" presStyleCnt="0"/>
      <dgm:spPr/>
    </dgm:pt>
    <dgm:pt modelId="{9F2D1F55-52ED-4BDD-B6B0-81660E35409A}" type="pres">
      <dgm:prSet presAssocID="{644961C8-6A89-4904-9EB3-05FA9BA3470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DA9B7-4DB1-4B4A-831C-82378A4CC500}" type="pres">
      <dgm:prSet presAssocID="{00492241-68A0-4235-BCEF-DE23BBD10E21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4A4A90DE-9EBB-47F4-8A81-2C43D355ADEC}" type="pres">
      <dgm:prSet presAssocID="{24BC9CC1-F85B-4A68-B9F5-DD4514D54426}" presName="compNode" presStyleCnt="0"/>
      <dgm:spPr/>
    </dgm:pt>
    <dgm:pt modelId="{917A7988-8C82-4E1A-9C60-49458681A510}" type="pres">
      <dgm:prSet presAssocID="{24BC9CC1-F85B-4A68-B9F5-DD4514D54426}" presName="dummyConnPt" presStyleCnt="0"/>
      <dgm:spPr/>
    </dgm:pt>
    <dgm:pt modelId="{AEE94ADA-CEA5-451B-B93A-19CD98CF5F46}" type="pres">
      <dgm:prSet presAssocID="{24BC9CC1-F85B-4A68-B9F5-DD4514D5442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0C6022-C2ED-4AA8-B6CD-8C5A72AA696E}" type="presOf" srcId="{48B8372F-BC5A-41AE-8B1A-2ED6BFC693F1}" destId="{381746D9-C62F-4539-97CC-132447B7CEEB}" srcOrd="0" destOrd="0" presId="urn:microsoft.com/office/officeart/2005/8/layout/bProcess4"/>
    <dgm:cxn modelId="{F7BD1D18-83E0-450F-85D1-EBE1C9362F90}" type="presOf" srcId="{32F8688D-82E2-4594-A107-BB9EF150ECBE}" destId="{4B06B08C-7A2B-4B1D-87B7-BECCCD772898}" srcOrd="0" destOrd="0" presId="urn:microsoft.com/office/officeart/2005/8/layout/bProcess4"/>
    <dgm:cxn modelId="{B38A618A-650E-4463-8B3F-1EA5CB6AB78B}" srcId="{483ECA8A-12D1-4730-9344-9CE68E393ABC}" destId="{ACCBC1EE-BB04-4BB2-A3FC-AE5FD6E10ABC}" srcOrd="0" destOrd="0" parTransId="{CFC61490-49B3-4BB9-8E63-85021B79487A}" sibTransId="{CE9CC38D-3C1A-4F9E-B751-7640F6898911}"/>
    <dgm:cxn modelId="{771CA47A-A726-4336-97A3-E103D5BCC55C}" srcId="{483ECA8A-12D1-4730-9344-9CE68E393ABC}" destId="{833D9645-CABC-492B-B0AE-D3088F3B290C}" srcOrd="1" destOrd="0" parTransId="{5F22A243-A11E-4B0A-9E7E-078872B44162}" sibTransId="{F4FC0562-B1CA-4BF8-862F-4DA8E0698AA0}"/>
    <dgm:cxn modelId="{5503C2A2-45AB-469F-B5B6-A9E5F69AF6A3}" type="presOf" srcId="{929F79ED-0108-41DC-B51C-82F088C1E6D0}" destId="{197CC32B-8280-4E36-B2FA-76DD204E4F03}" srcOrd="0" destOrd="0" presId="urn:microsoft.com/office/officeart/2005/8/layout/bProcess4"/>
    <dgm:cxn modelId="{FFAD5CDC-066B-43BA-A45B-E31A7F81D935}" srcId="{483ECA8A-12D1-4730-9344-9CE68E393ABC}" destId="{733D0FB9-5F7C-44A5-947B-B32D247F65E9}" srcOrd="2" destOrd="0" parTransId="{81A1EBD3-75E5-4B58-AF6A-7822CCE2BD42}" sibTransId="{36DB0F5F-1175-49DA-9D38-F632BF5DB11A}"/>
    <dgm:cxn modelId="{E3DAE63B-7F3C-4C77-B350-7ED75DCC6774}" srcId="{483ECA8A-12D1-4730-9344-9CE68E393ABC}" destId="{32F8688D-82E2-4594-A107-BB9EF150ECBE}" srcOrd="5" destOrd="0" parTransId="{9F1FE51B-5180-4607-B485-042657ED15A3}" sibTransId="{8F851D31-748C-4A71-891C-4D23FAEBD91C}"/>
    <dgm:cxn modelId="{B95401C7-EE42-4FBB-9AD1-F0311B14073E}" type="presOf" srcId="{FC846865-F88E-4F86-BB78-21627D546CC8}" destId="{400F997C-DC53-43B8-A893-581ACB3DAEE8}" srcOrd="0" destOrd="0" presId="urn:microsoft.com/office/officeart/2005/8/layout/bProcess4"/>
    <dgm:cxn modelId="{8CF5ECCB-434B-4AEB-A57E-E749B06D7B04}" type="presOf" srcId="{36DB0F5F-1175-49DA-9D38-F632BF5DB11A}" destId="{1CC6E9B1-7C58-42A3-9B03-375BB41E4570}" srcOrd="0" destOrd="0" presId="urn:microsoft.com/office/officeart/2005/8/layout/bProcess4"/>
    <dgm:cxn modelId="{185BABD5-A0B3-4D46-85AC-8ADCB08853C6}" type="presOf" srcId="{F4FC0562-B1CA-4BF8-862F-4DA8E0698AA0}" destId="{B5B3CD7F-1CD9-4C18-B0E4-0AC037BB406E}" srcOrd="0" destOrd="0" presId="urn:microsoft.com/office/officeart/2005/8/layout/bProcess4"/>
    <dgm:cxn modelId="{91EC0A67-7140-4275-8807-C8930072C548}" srcId="{483ECA8A-12D1-4730-9344-9CE68E393ABC}" destId="{48B8372F-BC5A-41AE-8B1A-2ED6BFC693F1}" srcOrd="6" destOrd="0" parTransId="{DCFE62CA-F9B2-4D39-BFB7-EE7181CC0335}" sibTransId="{FC846865-F88E-4F86-BB78-21627D546CC8}"/>
    <dgm:cxn modelId="{C3930C63-71AB-48FB-A4A8-283CD7907415}" type="presOf" srcId="{B78354F8-27E1-435B-AEC3-BAE31092F454}" destId="{2B6B4458-2DDB-4E5C-92E5-0E00E9B366BE}" srcOrd="0" destOrd="0" presId="urn:microsoft.com/office/officeart/2005/8/layout/bProcess4"/>
    <dgm:cxn modelId="{E97F5B03-12FA-47F4-90C1-5108224A44DF}" type="presOf" srcId="{242D2E36-9EE9-4C84-AA07-110C6B1F2B59}" destId="{2750CD46-3EBD-43D7-BD69-E53C874F1DE5}" srcOrd="0" destOrd="0" presId="urn:microsoft.com/office/officeart/2005/8/layout/bProcess4"/>
    <dgm:cxn modelId="{B707C738-B87C-49E3-AFAD-6C5FEBD6FCEB}" srcId="{483ECA8A-12D1-4730-9344-9CE68E393ABC}" destId="{5A9F069D-1487-45FC-9CD6-B16D39210B12}" srcOrd="7" destOrd="0" parTransId="{1A4A89A3-494C-4A18-8AD1-C8D9F53E3148}" sibTransId="{547E1F55-8D26-42C0-825E-7AA5EEF76570}"/>
    <dgm:cxn modelId="{E6C7F772-99DD-4CB7-BAD7-6BA7FB7FBFDA}" type="presOf" srcId="{ACCBC1EE-BB04-4BB2-A3FC-AE5FD6E10ABC}" destId="{C98C3889-71DE-45C6-BB4F-DE96353A99CE}" srcOrd="0" destOrd="0" presId="urn:microsoft.com/office/officeart/2005/8/layout/bProcess4"/>
    <dgm:cxn modelId="{C2224063-7E5B-4D37-8CAB-6AC462470509}" type="presOf" srcId="{483ECA8A-12D1-4730-9344-9CE68E393ABC}" destId="{E12319FC-737D-4650-AEDD-938BE136DEF8}" srcOrd="0" destOrd="0" presId="urn:microsoft.com/office/officeart/2005/8/layout/bProcess4"/>
    <dgm:cxn modelId="{8C65B11B-B69F-41B9-AFCE-A3573C839E16}" type="presOf" srcId="{24BC9CC1-F85B-4A68-B9F5-DD4514D54426}" destId="{AEE94ADA-CEA5-451B-B93A-19CD98CF5F46}" srcOrd="0" destOrd="0" presId="urn:microsoft.com/office/officeart/2005/8/layout/bProcess4"/>
    <dgm:cxn modelId="{005C4908-D742-4211-B13D-2173C8F51BB0}" srcId="{483ECA8A-12D1-4730-9344-9CE68E393ABC}" destId="{24BC9CC1-F85B-4A68-B9F5-DD4514D54426}" srcOrd="11" destOrd="0" parTransId="{6727B29D-C416-459E-A076-4406E8204B33}" sibTransId="{0B5F3CA5-CC51-4184-B25E-DBB1752E3BBA}"/>
    <dgm:cxn modelId="{238AD596-3278-4EF0-9FCF-23BDCF4564A4}" type="presOf" srcId="{8F851D31-748C-4A71-891C-4D23FAEBD91C}" destId="{7ED8528F-E613-4E7A-BEF6-F5CC9D51BDAC}" srcOrd="0" destOrd="0" presId="urn:microsoft.com/office/officeart/2005/8/layout/bProcess4"/>
    <dgm:cxn modelId="{DA12126E-B61E-425C-917B-FC58A966BEE5}" type="presOf" srcId="{CF42AB43-AC4B-488D-9FE0-89C4672830AC}" destId="{E2E20CCF-CE5A-434D-A4BB-6AEB3620A58F}" srcOrd="0" destOrd="0" presId="urn:microsoft.com/office/officeart/2005/8/layout/bProcess4"/>
    <dgm:cxn modelId="{1910FD7A-16B4-4187-8620-47D803F1FFA4}" type="presOf" srcId="{AD96FF1C-1B10-48BA-B372-683E765FD9D6}" destId="{5BAB81CD-3387-49F9-A99C-49AE82495D13}" srcOrd="0" destOrd="0" presId="urn:microsoft.com/office/officeart/2005/8/layout/bProcess4"/>
    <dgm:cxn modelId="{69B05097-2001-4D21-BE42-EEDFC73888CB}" type="presOf" srcId="{00492241-68A0-4235-BCEF-DE23BBD10E21}" destId="{33BDA9B7-4DB1-4B4A-831C-82378A4CC500}" srcOrd="0" destOrd="0" presId="urn:microsoft.com/office/officeart/2005/8/layout/bProcess4"/>
    <dgm:cxn modelId="{EC97B9AA-B007-4613-A012-EDC5B6E3809E}" type="presOf" srcId="{5A9F069D-1487-45FC-9CD6-B16D39210B12}" destId="{91D6F694-351B-4B1A-85FD-B41BD60AF59F}" srcOrd="0" destOrd="0" presId="urn:microsoft.com/office/officeart/2005/8/layout/bProcess4"/>
    <dgm:cxn modelId="{40F4C029-DBF8-4F2C-87A6-99D92F87524C}" type="presOf" srcId="{21945BD2-7D14-4E72-83AA-5187F8F7A71E}" destId="{67118867-999E-4915-B4ED-4C22F077529D}" srcOrd="0" destOrd="0" presId="urn:microsoft.com/office/officeart/2005/8/layout/bProcess4"/>
    <dgm:cxn modelId="{C0D83F00-A0A2-4CC3-AEA9-6F82E229AF6D}" type="presOf" srcId="{547E1F55-8D26-42C0-825E-7AA5EEF76570}" destId="{74409A96-2940-417B-BD9E-B91C5A8B54CA}" srcOrd="0" destOrd="0" presId="urn:microsoft.com/office/officeart/2005/8/layout/bProcess4"/>
    <dgm:cxn modelId="{CFD42C85-06B5-448F-995A-3FEFAD44A40F}" type="presOf" srcId="{BCB53B0F-72B7-4B9D-B749-7D26D8DBCC4B}" destId="{C830B3FA-BC4D-4130-A6B2-54DF2354FE87}" srcOrd="0" destOrd="0" presId="urn:microsoft.com/office/officeart/2005/8/layout/bProcess4"/>
    <dgm:cxn modelId="{1676E0FC-187F-4D30-B0B4-6CE803683B83}" srcId="{483ECA8A-12D1-4730-9344-9CE68E393ABC}" destId="{38AA7449-827D-459C-803E-5C92B680D3AB}" srcOrd="9" destOrd="0" parTransId="{12F33F3A-87FC-44AB-B5E1-8E1C1F6E827C}" sibTransId="{929F79ED-0108-41DC-B51C-82F088C1E6D0}"/>
    <dgm:cxn modelId="{9700837E-E4B1-4628-89F3-CE3C7B0CA143}" srcId="{483ECA8A-12D1-4730-9344-9CE68E393ABC}" destId="{CF42AB43-AC4B-488D-9FE0-89C4672830AC}" srcOrd="4" destOrd="0" parTransId="{514BD0B8-DD8D-420C-95BC-390A210BD303}" sibTransId="{AD96FF1C-1B10-48BA-B372-683E765FD9D6}"/>
    <dgm:cxn modelId="{347AED6D-FE67-4906-A6DB-6AEE72767DA5}" srcId="{483ECA8A-12D1-4730-9344-9CE68E393ABC}" destId="{21945BD2-7D14-4E72-83AA-5187F8F7A71E}" srcOrd="8" destOrd="0" parTransId="{AE5BA705-5E5A-40A1-A96E-858B4ADE8078}" sibTransId="{BCB53B0F-72B7-4B9D-B749-7D26D8DBCC4B}"/>
    <dgm:cxn modelId="{308960C1-7D59-4B49-B4A6-D425D1F44AEC}" type="presOf" srcId="{CE9CC38D-3C1A-4F9E-B751-7640F6898911}" destId="{6C1CEC56-957A-4093-BF7C-BEA1DEEEF64B}" srcOrd="0" destOrd="0" presId="urn:microsoft.com/office/officeart/2005/8/layout/bProcess4"/>
    <dgm:cxn modelId="{17E37A7C-B874-4692-9BD2-5548A8C37013}" srcId="{483ECA8A-12D1-4730-9344-9CE68E393ABC}" destId="{644961C8-6A89-4904-9EB3-05FA9BA34708}" srcOrd="10" destOrd="0" parTransId="{BD4F46EA-C7CB-43A0-86E4-669DCC40F329}" sibTransId="{00492241-68A0-4235-BCEF-DE23BBD10E21}"/>
    <dgm:cxn modelId="{F6ED122E-ECE6-4CFB-801D-076D641CEC91}" type="presOf" srcId="{644961C8-6A89-4904-9EB3-05FA9BA34708}" destId="{9F2D1F55-52ED-4BDD-B6B0-81660E35409A}" srcOrd="0" destOrd="0" presId="urn:microsoft.com/office/officeart/2005/8/layout/bProcess4"/>
    <dgm:cxn modelId="{3E819513-8A6F-420F-9645-01E1A6FE71C8}" srcId="{483ECA8A-12D1-4730-9344-9CE68E393ABC}" destId="{242D2E36-9EE9-4C84-AA07-110C6B1F2B59}" srcOrd="3" destOrd="0" parTransId="{DB60C50C-1A67-4B4A-9DB5-07BE8ED77CB2}" sibTransId="{B78354F8-27E1-435B-AEC3-BAE31092F454}"/>
    <dgm:cxn modelId="{DE6AFE96-7982-487E-A2C2-3C5608D2812A}" type="presOf" srcId="{733D0FB9-5F7C-44A5-947B-B32D247F65E9}" destId="{18EDE3D3-DEB5-4B25-8651-E76FC5DF8976}" srcOrd="0" destOrd="0" presId="urn:microsoft.com/office/officeart/2005/8/layout/bProcess4"/>
    <dgm:cxn modelId="{D68645B6-3BCA-4DD7-8120-1E2CED54A531}" type="presOf" srcId="{833D9645-CABC-492B-B0AE-D3088F3B290C}" destId="{45685249-A20B-4BCE-B78F-EAAEA4E390C5}" srcOrd="0" destOrd="0" presId="urn:microsoft.com/office/officeart/2005/8/layout/bProcess4"/>
    <dgm:cxn modelId="{05FE157E-3ED2-4093-A754-2313F19D4BEA}" type="presOf" srcId="{38AA7449-827D-459C-803E-5C92B680D3AB}" destId="{2CA0C206-6477-4E42-A6CE-7FEA064E6836}" srcOrd="0" destOrd="0" presId="urn:microsoft.com/office/officeart/2005/8/layout/bProcess4"/>
    <dgm:cxn modelId="{56D0D827-34EB-4FFF-8AFD-B0D37A30003F}" type="presParOf" srcId="{E12319FC-737D-4650-AEDD-938BE136DEF8}" destId="{D288339B-C5BC-405D-BE9E-812AF59D0ABA}" srcOrd="0" destOrd="0" presId="urn:microsoft.com/office/officeart/2005/8/layout/bProcess4"/>
    <dgm:cxn modelId="{8E8E725C-6A5E-4E17-AF16-F93057E12089}" type="presParOf" srcId="{D288339B-C5BC-405D-BE9E-812AF59D0ABA}" destId="{F392F8FE-4F2C-4608-B0EE-67BBDE9014C7}" srcOrd="0" destOrd="0" presId="urn:microsoft.com/office/officeart/2005/8/layout/bProcess4"/>
    <dgm:cxn modelId="{DDA86F2F-21F4-46FD-8274-E605B85A470D}" type="presParOf" srcId="{D288339B-C5BC-405D-BE9E-812AF59D0ABA}" destId="{C98C3889-71DE-45C6-BB4F-DE96353A99CE}" srcOrd="1" destOrd="0" presId="urn:microsoft.com/office/officeart/2005/8/layout/bProcess4"/>
    <dgm:cxn modelId="{9156DE54-777E-439E-B362-AB55F45042B5}" type="presParOf" srcId="{E12319FC-737D-4650-AEDD-938BE136DEF8}" destId="{6C1CEC56-957A-4093-BF7C-BEA1DEEEF64B}" srcOrd="1" destOrd="0" presId="urn:microsoft.com/office/officeart/2005/8/layout/bProcess4"/>
    <dgm:cxn modelId="{C372D27D-6B06-451F-8FA0-D5BB2E28A395}" type="presParOf" srcId="{E12319FC-737D-4650-AEDD-938BE136DEF8}" destId="{81FE9B44-2B58-4913-973F-87905CDAFECF}" srcOrd="2" destOrd="0" presId="urn:microsoft.com/office/officeart/2005/8/layout/bProcess4"/>
    <dgm:cxn modelId="{781DC0B5-E1B8-4F1E-A18F-9DEBDDCF0928}" type="presParOf" srcId="{81FE9B44-2B58-4913-973F-87905CDAFECF}" destId="{A8C35FDB-3091-4674-BFF4-CAE05E7B6255}" srcOrd="0" destOrd="0" presId="urn:microsoft.com/office/officeart/2005/8/layout/bProcess4"/>
    <dgm:cxn modelId="{83752A98-EA8E-4934-A74D-DFE3FB44D4FC}" type="presParOf" srcId="{81FE9B44-2B58-4913-973F-87905CDAFECF}" destId="{45685249-A20B-4BCE-B78F-EAAEA4E390C5}" srcOrd="1" destOrd="0" presId="urn:microsoft.com/office/officeart/2005/8/layout/bProcess4"/>
    <dgm:cxn modelId="{FE35A1F6-E371-4317-BE78-0DE3E93B732E}" type="presParOf" srcId="{E12319FC-737D-4650-AEDD-938BE136DEF8}" destId="{B5B3CD7F-1CD9-4C18-B0E4-0AC037BB406E}" srcOrd="3" destOrd="0" presId="urn:microsoft.com/office/officeart/2005/8/layout/bProcess4"/>
    <dgm:cxn modelId="{3A485093-3BA8-4BFD-91C0-736B2BE22FAE}" type="presParOf" srcId="{E12319FC-737D-4650-AEDD-938BE136DEF8}" destId="{491BD5B1-A212-4ED8-ACCA-5F0B419618FF}" srcOrd="4" destOrd="0" presId="urn:microsoft.com/office/officeart/2005/8/layout/bProcess4"/>
    <dgm:cxn modelId="{4399500D-3777-497E-AB6A-58F5F573915A}" type="presParOf" srcId="{491BD5B1-A212-4ED8-ACCA-5F0B419618FF}" destId="{DFAEE425-8731-4875-B4C7-D68A03035FC7}" srcOrd="0" destOrd="0" presId="urn:microsoft.com/office/officeart/2005/8/layout/bProcess4"/>
    <dgm:cxn modelId="{8DD612DA-77D1-47BA-A51A-5462BD14F47C}" type="presParOf" srcId="{491BD5B1-A212-4ED8-ACCA-5F0B419618FF}" destId="{18EDE3D3-DEB5-4B25-8651-E76FC5DF8976}" srcOrd="1" destOrd="0" presId="urn:microsoft.com/office/officeart/2005/8/layout/bProcess4"/>
    <dgm:cxn modelId="{643EC71D-D352-44FB-9D50-C77CF4131EAD}" type="presParOf" srcId="{E12319FC-737D-4650-AEDD-938BE136DEF8}" destId="{1CC6E9B1-7C58-42A3-9B03-375BB41E4570}" srcOrd="5" destOrd="0" presId="urn:microsoft.com/office/officeart/2005/8/layout/bProcess4"/>
    <dgm:cxn modelId="{079A5024-B326-4D17-9791-B4A689F2F949}" type="presParOf" srcId="{E12319FC-737D-4650-AEDD-938BE136DEF8}" destId="{13316318-B947-4793-B35A-B897DFA6FCF2}" srcOrd="6" destOrd="0" presId="urn:microsoft.com/office/officeart/2005/8/layout/bProcess4"/>
    <dgm:cxn modelId="{7E567400-7026-4A80-A9E4-5F813DB50407}" type="presParOf" srcId="{13316318-B947-4793-B35A-B897DFA6FCF2}" destId="{02201625-B06D-4FEB-8351-6679077F2359}" srcOrd="0" destOrd="0" presId="urn:microsoft.com/office/officeart/2005/8/layout/bProcess4"/>
    <dgm:cxn modelId="{DDE2F5F7-8266-49D9-8C94-996CF971AF36}" type="presParOf" srcId="{13316318-B947-4793-B35A-B897DFA6FCF2}" destId="{2750CD46-3EBD-43D7-BD69-E53C874F1DE5}" srcOrd="1" destOrd="0" presId="urn:microsoft.com/office/officeart/2005/8/layout/bProcess4"/>
    <dgm:cxn modelId="{5CC98C73-2352-4EDA-A70E-1E49ECADEE59}" type="presParOf" srcId="{E12319FC-737D-4650-AEDD-938BE136DEF8}" destId="{2B6B4458-2DDB-4E5C-92E5-0E00E9B366BE}" srcOrd="7" destOrd="0" presId="urn:microsoft.com/office/officeart/2005/8/layout/bProcess4"/>
    <dgm:cxn modelId="{423A156B-6670-4C22-BE30-D99BAAD985D1}" type="presParOf" srcId="{E12319FC-737D-4650-AEDD-938BE136DEF8}" destId="{B5715473-AFC1-4256-8A17-A89C1EA3FD06}" srcOrd="8" destOrd="0" presId="urn:microsoft.com/office/officeart/2005/8/layout/bProcess4"/>
    <dgm:cxn modelId="{6848B6B7-40B5-4CB7-B56A-E93828B1FC4A}" type="presParOf" srcId="{B5715473-AFC1-4256-8A17-A89C1EA3FD06}" destId="{2C9517E1-9715-425A-A158-8809B0861D36}" srcOrd="0" destOrd="0" presId="urn:microsoft.com/office/officeart/2005/8/layout/bProcess4"/>
    <dgm:cxn modelId="{8CE00950-457B-43C5-9D6E-357EA91DA62F}" type="presParOf" srcId="{B5715473-AFC1-4256-8A17-A89C1EA3FD06}" destId="{E2E20CCF-CE5A-434D-A4BB-6AEB3620A58F}" srcOrd="1" destOrd="0" presId="urn:microsoft.com/office/officeart/2005/8/layout/bProcess4"/>
    <dgm:cxn modelId="{157FE090-BF34-4602-9AAB-EE5634A0704C}" type="presParOf" srcId="{E12319FC-737D-4650-AEDD-938BE136DEF8}" destId="{5BAB81CD-3387-49F9-A99C-49AE82495D13}" srcOrd="9" destOrd="0" presId="urn:microsoft.com/office/officeart/2005/8/layout/bProcess4"/>
    <dgm:cxn modelId="{6E5E3EB5-C57C-4C7A-BC3D-E1F1181F8B36}" type="presParOf" srcId="{E12319FC-737D-4650-AEDD-938BE136DEF8}" destId="{0160CCA9-AE46-44FC-9C1D-2A8B9301CC81}" srcOrd="10" destOrd="0" presId="urn:microsoft.com/office/officeart/2005/8/layout/bProcess4"/>
    <dgm:cxn modelId="{12F35A8D-0B69-4B9C-9271-47E7BE7B44CA}" type="presParOf" srcId="{0160CCA9-AE46-44FC-9C1D-2A8B9301CC81}" destId="{9A0176BB-DAD2-4100-9C0A-A0C9AAC73246}" srcOrd="0" destOrd="0" presId="urn:microsoft.com/office/officeart/2005/8/layout/bProcess4"/>
    <dgm:cxn modelId="{B0EC24DD-FFDE-4A5C-A518-2C2AB7A2FA29}" type="presParOf" srcId="{0160CCA9-AE46-44FC-9C1D-2A8B9301CC81}" destId="{4B06B08C-7A2B-4B1D-87B7-BECCCD772898}" srcOrd="1" destOrd="0" presId="urn:microsoft.com/office/officeart/2005/8/layout/bProcess4"/>
    <dgm:cxn modelId="{2A532190-18A7-46DD-BE0A-64E09822E0E4}" type="presParOf" srcId="{E12319FC-737D-4650-AEDD-938BE136DEF8}" destId="{7ED8528F-E613-4E7A-BEF6-F5CC9D51BDAC}" srcOrd="11" destOrd="0" presId="urn:microsoft.com/office/officeart/2005/8/layout/bProcess4"/>
    <dgm:cxn modelId="{4C775A2C-0D66-47FB-A632-6871FF4DF385}" type="presParOf" srcId="{E12319FC-737D-4650-AEDD-938BE136DEF8}" destId="{E45FF2B8-FB7B-4908-817A-8F3DFE9C882A}" srcOrd="12" destOrd="0" presId="urn:microsoft.com/office/officeart/2005/8/layout/bProcess4"/>
    <dgm:cxn modelId="{62405237-E242-4623-9478-B48661C06D6A}" type="presParOf" srcId="{E45FF2B8-FB7B-4908-817A-8F3DFE9C882A}" destId="{172C0649-EBCA-4308-9521-1AF16B340730}" srcOrd="0" destOrd="0" presId="urn:microsoft.com/office/officeart/2005/8/layout/bProcess4"/>
    <dgm:cxn modelId="{C2048E06-7178-4B5B-BF65-01AE63C68FED}" type="presParOf" srcId="{E45FF2B8-FB7B-4908-817A-8F3DFE9C882A}" destId="{381746D9-C62F-4539-97CC-132447B7CEEB}" srcOrd="1" destOrd="0" presId="urn:microsoft.com/office/officeart/2005/8/layout/bProcess4"/>
    <dgm:cxn modelId="{6B0E6F08-D0DD-4471-AB30-7A16FB6FDF6D}" type="presParOf" srcId="{E12319FC-737D-4650-AEDD-938BE136DEF8}" destId="{400F997C-DC53-43B8-A893-581ACB3DAEE8}" srcOrd="13" destOrd="0" presId="urn:microsoft.com/office/officeart/2005/8/layout/bProcess4"/>
    <dgm:cxn modelId="{16F42164-617D-45AF-919C-C0C097B09F2C}" type="presParOf" srcId="{E12319FC-737D-4650-AEDD-938BE136DEF8}" destId="{76522CB2-2A69-4FCA-AA83-BB925C842589}" srcOrd="14" destOrd="0" presId="urn:microsoft.com/office/officeart/2005/8/layout/bProcess4"/>
    <dgm:cxn modelId="{B43C2156-2626-4BB0-94C9-38CCA53D9103}" type="presParOf" srcId="{76522CB2-2A69-4FCA-AA83-BB925C842589}" destId="{8B1B3430-02A3-4D02-BD79-7E5C43C5110D}" srcOrd="0" destOrd="0" presId="urn:microsoft.com/office/officeart/2005/8/layout/bProcess4"/>
    <dgm:cxn modelId="{9D7EF147-370D-44B4-B908-D4311EDC2B25}" type="presParOf" srcId="{76522CB2-2A69-4FCA-AA83-BB925C842589}" destId="{91D6F694-351B-4B1A-85FD-B41BD60AF59F}" srcOrd="1" destOrd="0" presId="urn:microsoft.com/office/officeart/2005/8/layout/bProcess4"/>
    <dgm:cxn modelId="{8B69AA3B-6ADA-4D70-9922-C06C6D0D0EE6}" type="presParOf" srcId="{E12319FC-737D-4650-AEDD-938BE136DEF8}" destId="{74409A96-2940-417B-BD9E-B91C5A8B54CA}" srcOrd="15" destOrd="0" presId="urn:microsoft.com/office/officeart/2005/8/layout/bProcess4"/>
    <dgm:cxn modelId="{D1BB92D9-FE0D-42F8-9C7D-5D8944BDE24F}" type="presParOf" srcId="{E12319FC-737D-4650-AEDD-938BE136DEF8}" destId="{62588000-15D7-4493-A2EC-63AF65074B45}" srcOrd="16" destOrd="0" presId="urn:microsoft.com/office/officeart/2005/8/layout/bProcess4"/>
    <dgm:cxn modelId="{457BB5F4-B678-4882-94F3-F3D97B91BA6D}" type="presParOf" srcId="{62588000-15D7-4493-A2EC-63AF65074B45}" destId="{0F611A65-878A-4503-9758-473E8554BCEF}" srcOrd="0" destOrd="0" presId="urn:microsoft.com/office/officeart/2005/8/layout/bProcess4"/>
    <dgm:cxn modelId="{4023A78F-A62E-40F3-8117-A9ABB8D95567}" type="presParOf" srcId="{62588000-15D7-4493-A2EC-63AF65074B45}" destId="{67118867-999E-4915-B4ED-4C22F077529D}" srcOrd="1" destOrd="0" presId="urn:microsoft.com/office/officeart/2005/8/layout/bProcess4"/>
    <dgm:cxn modelId="{87E8333D-0318-4BE3-AF0D-DADD1CAB419F}" type="presParOf" srcId="{E12319FC-737D-4650-AEDD-938BE136DEF8}" destId="{C830B3FA-BC4D-4130-A6B2-54DF2354FE87}" srcOrd="17" destOrd="0" presId="urn:microsoft.com/office/officeart/2005/8/layout/bProcess4"/>
    <dgm:cxn modelId="{B5978809-2B22-405A-A4E2-3A7455A2ADB5}" type="presParOf" srcId="{E12319FC-737D-4650-AEDD-938BE136DEF8}" destId="{AE51EFDA-1082-4DE7-B2D5-4EE772FCECDC}" srcOrd="18" destOrd="0" presId="urn:microsoft.com/office/officeart/2005/8/layout/bProcess4"/>
    <dgm:cxn modelId="{311C3BC0-2779-4790-B348-5E0F2379F7C0}" type="presParOf" srcId="{AE51EFDA-1082-4DE7-B2D5-4EE772FCECDC}" destId="{650744E8-2733-4DD9-B3D7-7991070ED81F}" srcOrd="0" destOrd="0" presId="urn:microsoft.com/office/officeart/2005/8/layout/bProcess4"/>
    <dgm:cxn modelId="{C63EA72E-E86D-400D-9311-3F392CB5A3CF}" type="presParOf" srcId="{AE51EFDA-1082-4DE7-B2D5-4EE772FCECDC}" destId="{2CA0C206-6477-4E42-A6CE-7FEA064E6836}" srcOrd="1" destOrd="0" presId="urn:microsoft.com/office/officeart/2005/8/layout/bProcess4"/>
    <dgm:cxn modelId="{FEB32460-F023-460A-A0CA-7D80105A9A9D}" type="presParOf" srcId="{E12319FC-737D-4650-AEDD-938BE136DEF8}" destId="{197CC32B-8280-4E36-B2FA-76DD204E4F03}" srcOrd="19" destOrd="0" presId="urn:microsoft.com/office/officeart/2005/8/layout/bProcess4"/>
    <dgm:cxn modelId="{AE148B83-D3C7-4BC7-8802-9E283BB254D1}" type="presParOf" srcId="{E12319FC-737D-4650-AEDD-938BE136DEF8}" destId="{BA15B540-A2D9-41B2-BA12-0AE7A5C05B7D}" srcOrd="20" destOrd="0" presId="urn:microsoft.com/office/officeart/2005/8/layout/bProcess4"/>
    <dgm:cxn modelId="{F09A896D-48A6-416A-9E01-C6914C09676D}" type="presParOf" srcId="{BA15B540-A2D9-41B2-BA12-0AE7A5C05B7D}" destId="{E34AFFF6-A334-44B4-8102-B2F21D02B9AB}" srcOrd="0" destOrd="0" presId="urn:microsoft.com/office/officeart/2005/8/layout/bProcess4"/>
    <dgm:cxn modelId="{CF4BB6B1-D4A7-401D-9836-C3588155607E}" type="presParOf" srcId="{BA15B540-A2D9-41B2-BA12-0AE7A5C05B7D}" destId="{9F2D1F55-52ED-4BDD-B6B0-81660E35409A}" srcOrd="1" destOrd="0" presId="urn:microsoft.com/office/officeart/2005/8/layout/bProcess4"/>
    <dgm:cxn modelId="{F743DFDA-BBBF-47D8-B416-65A800197960}" type="presParOf" srcId="{E12319FC-737D-4650-AEDD-938BE136DEF8}" destId="{33BDA9B7-4DB1-4B4A-831C-82378A4CC500}" srcOrd="21" destOrd="0" presId="urn:microsoft.com/office/officeart/2005/8/layout/bProcess4"/>
    <dgm:cxn modelId="{A2537236-4A54-444B-9FA8-62AC2571626B}" type="presParOf" srcId="{E12319FC-737D-4650-AEDD-938BE136DEF8}" destId="{4A4A90DE-9EBB-47F4-8A81-2C43D355ADEC}" srcOrd="22" destOrd="0" presId="urn:microsoft.com/office/officeart/2005/8/layout/bProcess4"/>
    <dgm:cxn modelId="{62787E8D-9823-4D55-B37B-722876217896}" type="presParOf" srcId="{4A4A90DE-9EBB-47F4-8A81-2C43D355ADEC}" destId="{917A7988-8C82-4E1A-9C60-49458681A510}" srcOrd="0" destOrd="0" presId="urn:microsoft.com/office/officeart/2005/8/layout/bProcess4"/>
    <dgm:cxn modelId="{35F25501-6820-408F-85A4-0E3087C97A23}" type="presParOf" srcId="{4A4A90DE-9EBB-47F4-8A81-2C43D355ADEC}" destId="{AEE94ADA-CEA5-451B-B93A-19CD98CF5F4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A62CD-1165-4D62-8488-ED1CFE0DB5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C2551-B027-4699-A8B4-8FF5F174BAC6}">
      <dgm:prSet phldrT="[Text]"/>
      <dgm:spPr/>
      <dgm:t>
        <a:bodyPr/>
        <a:lstStyle/>
        <a:p>
          <a:r>
            <a:rPr lang="en-US" dirty="0" smtClean="0"/>
            <a:t>Documentation</a:t>
          </a:r>
          <a:endParaRPr lang="en-US" dirty="0"/>
        </a:p>
      </dgm:t>
    </dgm:pt>
    <dgm:pt modelId="{89863F7A-2511-4B57-B91D-345341F6ACE0}" type="parTrans" cxnId="{A4341391-6B73-4989-8DE8-8564677C248F}">
      <dgm:prSet/>
      <dgm:spPr/>
      <dgm:t>
        <a:bodyPr/>
        <a:lstStyle/>
        <a:p>
          <a:endParaRPr lang="en-US"/>
        </a:p>
      </dgm:t>
    </dgm:pt>
    <dgm:pt modelId="{3E572405-EB56-402B-AD26-AAAE45C19320}" type="sibTrans" cxnId="{A4341391-6B73-4989-8DE8-8564677C248F}">
      <dgm:prSet/>
      <dgm:spPr/>
      <dgm:t>
        <a:bodyPr/>
        <a:lstStyle/>
        <a:p>
          <a:endParaRPr lang="en-US"/>
        </a:p>
      </dgm:t>
    </dgm:pt>
    <dgm:pt modelId="{046348A5-4ABD-48F8-9085-8B6A057F143E}">
      <dgm:prSet phldrT="[Text]"/>
      <dgm:spPr/>
      <dgm:t>
        <a:bodyPr/>
        <a:lstStyle/>
        <a:p>
          <a:r>
            <a:rPr lang="en-US" dirty="0" smtClean="0"/>
            <a:t>Identification</a:t>
          </a:r>
          <a:endParaRPr lang="en-US" dirty="0"/>
        </a:p>
      </dgm:t>
    </dgm:pt>
    <dgm:pt modelId="{274757FE-04E3-40EF-B7DB-CD628C6F3D0D}" type="parTrans" cxnId="{DA9A6415-00D0-4834-BC46-ED9A8251369B}">
      <dgm:prSet/>
      <dgm:spPr/>
      <dgm:t>
        <a:bodyPr/>
        <a:lstStyle/>
        <a:p>
          <a:endParaRPr lang="en-US"/>
        </a:p>
      </dgm:t>
    </dgm:pt>
    <dgm:pt modelId="{0AC419DF-77E7-44E2-BCE9-A4A50345F7ED}" type="sibTrans" cxnId="{DA9A6415-00D0-4834-BC46-ED9A8251369B}">
      <dgm:prSet/>
      <dgm:spPr/>
      <dgm:t>
        <a:bodyPr/>
        <a:lstStyle/>
        <a:p>
          <a:endParaRPr lang="en-US"/>
        </a:p>
      </dgm:t>
    </dgm:pt>
    <dgm:pt modelId="{BCF15DBE-0DF5-4BCF-B74B-DE2D20D9958A}">
      <dgm:prSet phldrT="[Text]"/>
      <dgm:spPr/>
      <dgm:t>
        <a:bodyPr/>
        <a:lstStyle/>
        <a:p>
          <a:r>
            <a:rPr lang="en-US" dirty="0" smtClean="0"/>
            <a:t>Proof of legal ability to </a:t>
          </a:r>
          <a:br>
            <a:rPr lang="en-US" dirty="0" smtClean="0"/>
          </a:br>
          <a:r>
            <a:rPr lang="en-US" dirty="0" smtClean="0"/>
            <a:t>work in the US</a:t>
          </a:r>
          <a:endParaRPr lang="en-US" dirty="0"/>
        </a:p>
      </dgm:t>
    </dgm:pt>
    <dgm:pt modelId="{C6F77C49-6BEB-4A73-8E74-B39106842E8C}" type="parTrans" cxnId="{11659FBC-1374-4E62-B878-44BC4B5F91D5}">
      <dgm:prSet/>
      <dgm:spPr/>
      <dgm:t>
        <a:bodyPr/>
        <a:lstStyle/>
        <a:p>
          <a:endParaRPr lang="en-US"/>
        </a:p>
      </dgm:t>
    </dgm:pt>
    <dgm:pt modelId="{85077AA4-5F14-4274-83F3-B05035DEA349}" type="sibTrans" cxnId="{11659FBC-1374-4E62-B878-44BC4B5F91D5}">
      <dgm:prSet/>
      <dgm:spPr/>
      <dgm:t>
        <a:bodyPr/>
        <a:lstStyle/>
        <a:p>
          <a:endParaRPr lang="en-US"/>
        </a:p>
      </dgm:t>
    </dgm:pt>
    <dgm:pt modelId="{ACF2F09E-B903-4C27-85D3-DEE2B1FA7BF2}">
      <dgm:prSet phldrT="[Text]"/>
      <dgm:spPr/>
      <dgm:t>
        <a:bodyPr/>
        <a:lstStyle/>
        <a:p>
          <a:r>
            <a:rPr lang="en-US" dirty="0" smtClean="0"/>
            <a:t>Credentials</a:t>
          </a:r>
          <a:endParaRPr lang="en-US" dirty="0"/>
        </a:p>
      </dgm:t>
    </dgm:pt>
    <dgm:pt modelId="{D929BCEF-866E-425F-9CFD-79B9FA24D6AD}" type="parTrans" cxnId="{E362BA78-FAD9-401F-9C18-3EA956B2E5E1}">
      <dgm:prSet/>
      <dgm:spPr/>
      <dgm:t>
        <a:bodyPr/>
        <a:lstStyle/>
        <a:p>
          <a:endParaRPr lang="en-US"/>
        </a:p>
      </dgm:t>
    </dgm:pt>
    <dgm:pt modelId="{8E0C0210-06A6-4716-A2D2-0B8CAD22FF9D}" type="sibTrans" cxnId="{E362BA78-FAD9-401F-9C18-3EA956B2E5E1}">
      <dgm:prSet/>
      <dgm:spPr/>
      <dgm:t>
        <a:bodyPr/>
        <a:lstStyle/>
        <a:p>
          <a:endParaRPr lang="en-US"/>
        </a:p>
      </dgm:t>
    </dgm:pt>
    <dgm:pt modelId="{A494FC1B-45C2-4B77-A145-6D7AC61C1832}">
      <dgm:prSet phldrT="[Text]"/>
      <dgm:spPr/>
      <dgm:t>
        <a:bodyPr/>
        <a:lstStyle/>
        <a:p>
          <a:r>
            <a:rPr lang="en-US" dirty="0" smtClean="0"/>
            <a:t>Reference letters</a:t>
          </a:r>
          <a:endParaRPr lang="en-US" dirty="0"/>
        </a:p>
      </dgm:t>
    </dgm:pt>
    <dgm:pt modelId="{A6C0842D-722D-44DA-B320-21A64C364266}" type="parTrans" cxnId="{EA2DE846-D682-4C5A-BF00-56015BC075BD}">
      <dgm:prSet/>
      <dgm:spPr/>
      <dgm:t>
        <a:bodyPr/>
        <a:lstStyle/>
        <a:p>
          <a:endParaRPr lang="en-US"/>
        </a:p>
      </dgm:t>
    </dgm:pt>
    <dgm:pt modelId="{C12B3D06-9CE8-4007-A833-C19A6DD15203}" type="sibTrans" cxnId="{EA2DE846-D682-4C5A-BF00-56015BC075BD}">
      <dgm:prSet/>
      <dgm:spPr/>
      <dgm:t>
        <a:bodyPr/>
        <a:lstStyle/>
        <a:p>
          <a:endParaRPr lang="en-US"/>
        </a:p>
      </dgm:t>
    </dgm:pt>
    <dgm:pt modelId="{A3726227-49CD-42B0-B2A3-3CD587485410}">
      <dgm:prSet phldrT="[Text]"/>
      <dgm:spPr/>
      <dgm:t>
        <a:bodyPr/>
        <a:lstStyle/>
        <a:p>
          <a:r>
            <a:rPr lang="en-US" dirty="0" smtClean="0"/>
            <a:t>Resume</a:t>
          </a:r>
        </a:p>
      </dgm:t>
    </dgm:pt>
    <dgm:pt modelId="{7002B6BD-3DBC-4ED0-92D9-0C55E9E0008D}" type="parTrans" cxnId="{58473DD9-C962-49E7-8A60-E8DDCF2E0413}">
      <dgm:prSet/>
      <dgm:spPr/>
      <dgm:t>
        <a:bodyPr/>
        <a:lstStyle/>
        <a:p>
          <a:endParaRPr lang="en-US"/>
        </a:p>
      </dgm:t>
    </dgm:pt>
    <dgm:pt modelId="{8C04F411-A839-4A67-9284-D5D04FC18A6F}" type="sibTrans" cxnId="{58473DD9-C962-49E7-8A60-E8DDCF2E0413}">
      <dgm:prSet/>
      <dgm:spPr/>
      <dgm:t>
        <a:bodyPr/>
        <a:lstStyle/>
        <a:p>
          <a:endParaRPr lang="en-US"/>
        </a:p>
      </dgm:t>
    </dgm:pt>
    <dgm:pt modelId="{A6CCA2C5-83BA-4D53-9FCE-AC112F12A474}">
      <dgm:prSet phldrT="[Text]"/>
      <dgm:spPr/>
      <dgm:t>
        <a:bodyPr/>
        <a:lstStyle/>
        <a:p>
          <a:r>
            <a:rPr lang="en-US" dirty="0" smtClean="0"/>
            <a:t>Include</a:t>
          </a:r>
        </a:p>
      </dgm:t>
    </dgm:pt>
    <dgm:pt modelId="{1D437D1E-C08B-406B-B8A4-4B292306CB53}" type="parTrans" cxnId="{20517EAC-381E-4982-8A41-3EFED3BE9F3B}">
      <dgm:prSet/>
      <dgm:spPr/>
      <dgm:t>
        <a:bodyPr/>
        <a:lstStyle/>
        <a:p>
          <a:endParaRPr lang="en-US"/>
        </a:p>
      </dgm:t>
    </dgm:pt>
    <dgm:pt modelId="{A84B73AC-917A-492C-9B86-7BBA3F5E3B8E}" type="sibTrans" cxnId="{20517EAC-381E-4982-8A41-3EFED3BE9F3B}">
      <dgm:prSet/>
      <dgm:spPr/>
      <dgm:t>
        <a:bodyPr/>
        <a:lstStyle/>
        <a:p>
          <a:endParaRPr lang="en-US"/>
        </a:p>
      </dgm:t>
    </dgm:pt>
    <dgm:pt modelId="{D3C28444-5D37-42BF-9846-C77DCE22032F}">
      <dgm:prSet phldrT="[Text]"/>
      <dgm:spPr/>
      <dgm:t>
        <a:bodyPr/>
        <a:lstStyle/>
        <a:p>
          <a:r>
            <a:rPr lang="en-US" dirty="0" smtClean="0"/>
            <a:t>Education</a:t>
          </a:r>
        </a:p>
      </dgm:t>
    </dgm:pt>
    <dgm:pt modelId="{C92DFC50-13EF-4530-9D9C-2BAF5991C588}" type="parTrans" cxnId="{FACBC50E-3D69-4B5F-B021-FF99AB2B3278}">
      <dgm:prSet/>
      <dgm:spPr/>
      <dgm:t>
        <a:bodyPr/>
        <a:lstStyle/>
        <a:p>
          <a:endParaRPr lang="en-US"/>
        </a:p>
      </dgm:t>
    </dgm:pt>
    <dgm:pt modelId="{61443174-EBBA-4E8D-804A-97F8A4116B9C}" type="sibTrans" cxnId="{FACBC50E-3D69-4B5F-B021-FF99AB2B3278}">
      <dgm:prSet/>
      <dgm:spPr/>
      <dgm:t>
        <a:bodyPr/>
        <a:lstStyle/>
        <a:p>
          <a:endParaRPr lang="en-US"/>
        </a:p>
      </dgm:t>
    </dgm:pt>
    <dgm:pt modelId="{A3D6607D-E5A7-4E7E-A1E5-A5D0F9F1A0EB}">
      <dgm:prSet phldrT="[Text]"/>
      <dgm:spPr/>
      <dgm:t>
        <a:bodyPr/>
        <a:lstStyle/>
        <a:p>
          <a:r>
            <a:rPr lang="en-US" dirty="0" smtClean="0"/>
            <a:t>Experience</a:t>
          </a:r>
        </a:p>
      </dgm:t>
    </dgm:pt>
    <dgm:pt modelId="{0CADC693-0580-403F-9BE4-77B23F223731}" type="parTrans" cxnId="{B9DA5A8A-FAC9-42E1-ABC1-2B86E3E161B2}">
      <dgm:prSet/>
      <dgm:spPr/>
      <dgm:t>
        <a:bodyPr/>
        <a:lstStyle/>
        <a:p>
          <a:endParaRPr lang="en-US"/>
        </a:p>
      </dgm:t>
    </dgm:pt>
    <dgm:pt modelId="{6EC48C5F-D9D6-455C-A54C-9FCBABD17FF4}" type="sibTrans" cxnId="{B9DA5A8A-FAC9-42E1-ABC1-2B86E3E161B2}">
      <dgm:prSet/>
      <dgm:spPr/>
      <dgm:t>
        <a:bodyPr/>
        <a:lstStyle/>
        <a:p>
          <a:endParaRPr lang="en-US"/>
        </a:p>
      </dgm:t>
    </dgm:pt>
    <dgm:pt modelId="{085807AA-84C7-4AC1-B2BE-5E69FD7B1B14}">
      <dgm:prSet phldrT="[Text]"/>
      <dgm:spPr/>
      <dgm:t>
        <a:bodyPr/>
        <a:lstStyle/>
        <a:p>
          <a:r>
            <a:rPr lang="en-US" dirty="0" smtClean="0"/>
            <a:t>Special skills</a:t>
          </a:r>
        </a:p>
      </dgm:t>
    </dgm:pt>
    <dgm:pt modelId="{6805782E-2162-4B02-B99D-FE2AEC6CB77D}" type="parTrans" cxnId="{3ED09452-ED91-4B39-8434-292D813DD5A3}">
      <dgm:prSet/>
      <dgm:spPr/>
      <dgm:t>
        <a:bodyPr/>
        <a:lstStyle/>
        <a:p>
          <a:endParaRPr lang="en-US"/>
        </a:p>
      </dgm:t>
    </dgm:pt>
    <dgm:pt modelId="{C5270A96-381A-4B75-B7E5-BC9662421BD1}" type="sibTrans" cxnId="{3ED09452-ED91-4B39-8434-292D813DD5A3}">
      <dgm:prSet/>
      <dgm:spPr/>
      <dgm:t>
        <a:bodyPr/>
        <a:lstStyle/>
        <a:p>
          <a:endParaRPr lang="en-US"/>
        </a:p>
      </dgm:t>
    </dgm:pt>
    <dgm:pt modelId="{79B9F7A2-5FFE-4A98-9F27-333CC0E73B7F}">
      <dgm:prSet phldrT="[Text]"/>
      <dgm:spPr/>
      <dgm:t>
        <a:bodyPr/>
        <a:lstStyle/>
        <a:p>
          <a:r>
            <a:rPr lang="en-US" dirty="0" smtClean="0"/>
            <a:t>Memberships</a:t>
          </a:r>
        </a:p>
      </dgm:t>
    </dgm:pt>
    <dgm:pt modelId="{3691AB48-8D75-45F4-BF6C-589734462125}" type="parTrans" cxnId="{CABB8AD7-5FDF-4ACD-9803-EDC28597B3BA}">
      <dgm:prSet/>
      <dgm:spPr/>
      <dgm:t>
        <a:bodyPr/>
        <a:lstStyle/>
        <a:p>
          <a:endParaRPr lang="en-US"/>
        </a:p>
      </dgm:t>
    </dgm:pt>
    <dgm:pt modelId="{A5B8756F-6E0A-4D42-A872-D67C619CF540}" type="sibTrans" cxnId="{CABB8AD7-5FDF-4ACD-9803-EDC28597B3BA}">
      <dgm:prSet/>
      <dgm:spPr/>
      <dgm:t>
        <a:bodyPr/>
        <a:lstStyle/>
        <a:p>
          <a:endParaRPr lang="en-US"/>
        </a:p>
      </dgm:t>
    </dgm:pt>
    <dgm:pt modelId="{E456EFBC-B0AF-48E5-8699-BE142CD4D993}">
      <dgm:prSet phldrT="[Text]"/>
      <dgm:spPr/>
      <dgm:t>
        <a:bodyPr/>
        <a:lstStyle/>
        <a:p>
          <a:r>
            <a:rPr lang="en-US" dirty="0" smtClean="0"/>
            <a:t>Volunteer work</a:t>
          </a:r>
        </a:p>
      </dgm:t>
    </dgm:pt>
    <dgm:pt modelId="{AEBE6761-A068-4B37-BB50-6C7E278A646C}" type="parTrans" cxnId="{B380E507-99A5-4CDC-8A5D-F00E94996096}">
      <dgm:prSet/>
      <dgm:spPr/>
      <dgm:t>
        <a:bodyPr/>
        <a:lstStyle/>
        <a:p>
          <a:endParaRPr lang="en-US"/>
        </a:p>
      </dgm:t>
    </dgm:pt>
    <dgm:pt modelId="{8BF92CA7-21F5-48B6-B05B-69719B5F70A7}" type="sibTrans" cxnId="{B380E507-99A5-4CDC-8A5D-F00E94996096}">
      <dgm:prSet/>
      <dgm:spPr/>
      <dgm:t>
        <a:bodyPr/>
        <a:lstStyle/>
        <a:p>
          <a:endParaRPr lang="en-US"/>
        </a:p>
      </dgm:t>
    </dgm:pt>
    <dgm:pt modelId="{3D06283F-CC29-4C58-AEF0-1D0D92AED1DF}">
      <dgm:prSet phldrT="[Text]"/>
      <dgm:spPr/>
      <dgm:t>
        <a:bodyPr/>
        <a:lstStyle/>
        <a:p>
          <a:r>
            <a:rPr lang="en-US" smtClean="0"/>
            <a:t>Contact </a:t>
          </a:r>
          <a:r>
            <a:rPr lang="en-US" dirty="0" smtClean="0"/>
            <a:t>details</a:t>
          </a:r>
        </a:p>
      </dgm:t>
    </dgm:pt>
    <dgm:pt modelId="{A0DDDD88-D5F6-4490-875F-ABD790E3CC26}" type="parTrans" cxnId="{EED9C731-5AF9-4332-8392-2877AD927187}">
      <dgm:prSet/>
      <dgm:spPr/>
      <dgm:t>
        <a:bodyPr/>
        <a:lstStyle/>
        <a:p>
          <a:endParaRPr lang="en-US"/>
        </a:p>
      </dgm:t>
    </dgm:pt>
    <dgm:pt modelId="{3F5F61A9-1D5F-49AA-A7F7-791F50AD1081}" type="sibTrans" cxnId="{EED9C731-5AF9-4332-8392-2877AD927187}">
      <dgm:prSet/>
      <dgm:spPr/>
      <dgm:t>
        <a:bodyPr/>
        <a:lstStyle/>
        <a:p>
          <a:endParaRPr lang="en-US"/>
        </a:p>
      </dgm:t>
    </dgm:pt>
    <dgm:pt modelId="{80C07602-1DCE-467F-976E-0BD7B7384B01}">
      <dgm:prSet phldrT="[Text]"/>
      <dgm:spPr/>
      <dgm:t>
        <a:bodyPr/>
        <a:lstStyle/>
        <a:p>
          <a:r>
            <a:rPr lang="en-US" dirty="0" smtClean="0"/>
            <a:t>Brief and clear – 1 PAGE</a:t>
          </a:r>
        </a:p>
      </dgm:t>
    </dgm:pt>
    <dgm:pt modelId="{529B0B7F-2F60-4290-86D8-7012A4576DCE}" type="parTrans" cxnId="{A3E78AE2-C4A2-419F-83C0-39FD42243FAC}">
      <dgm:prSet/>
      <dgm:spPr/>
      <dgm:t>
        <a:bodyPr/>
        <a:lstStyle/>
        <a:p>
          <a:endParaRPr lang="en-US"/>
        </a:p>
      </dgm:t>
    </dgm:pt>
    <dgm:pt modelId="{5DC13FAB-5EEC-4821-80B4-17059EBDA467}" type="sibTrans" cxnId="{A3E78AE2-C4A2-419F-83C0-39FD42243FAC}">
      <dgm:prSet/>
      <dgm:spPr/>
      <dgm:t>
        <a:bodyPr/>
        <a:lstStyle/>
        <a:p>
          <a:endParaRPr lang="en-US"/>
        </a:p>
      </dgm:t>
    </dgm:pt>
    <dgm:pt modelId="{E8AEF5CB-FDA5-4590-903E-860060B66FCB}">
      <dgm:prSet phldrT="[Text]"/>
      <dgm:spPr/>
      <dgm:t>
        <a:bodyPr/>
        <a:lstStyle/>
        <a:p>
          <a:r>
            <a:rPr lang="en-US" dirty="0" smtClean="0"/>
            <a:t>Nice, plain paper</a:t>
          </a:r>
        </a:p>
      </dgm:t>
    </dgm:pt>
    <dgm:pt modelId="{85551BEE-7A0F-4FC8-95EB-4ADD28392BE5}" type="parTrans" cxnId="{85A19501-9AD1-4806-8C27-25326E8A3A5F}">
      <dgm:prSet/>
      <dgm:spPr/>
      <dgm:t>
        <a:bodyPr/>
        <a:lstStyle/>
        <a:p>
          <a:endParaRPr lang="en-US"/>
        </a:p>
      </dgm:t>
    </dgm:pt>
    <dgm:pt modelId="{A1BC793F-D794-43D6-8B11-582D4C750359}" type="sibTrans" cxnId="{85A19501-9AD1-4806-8C27-25326E8A3A5F}">
      <dgm:prSet/>
      <dgm:spPr/>
      <dgm:t>
        <a:bodyPr/>
        <a:lstStyle/>
        <a:p>
          <a:endParaRPr lang="en-US"/>
        </a:p>
      </dgm:t>
    </dgm:pt>
    <dgm:pt modelId="{7E92A949-C4ED-4F19-BD52-1AA1EA53E22B}">
      <dgm:prSet phldrT="[Text]"/>
      <dgm:spPr/>
      <dgm:t>
        <a:bodyPr/>
        <a:lstStyle/>
        <a:p>
          <a:r>
            <a:rPr lang="en-US" dirty="0" smtClean="0"/>
            <a:t>Cover letter</a:t>
          </a:r>
        </a:p>
      </dgm:t>
    </dgm:pt>
    <dgm:pt modelId="{E62C5AB3-3962-4F4A-8A7E-EC18F0784687}" type="parTrans" cxnId="{ECAFB5CA-9119-446E-917F-83F72815D1B5}">
      <dgm:prSet/>
      <dgm:spPr/>
      <dgm:t>
        <a:bodyPr/>
        <a:lstStyle/>
        <a:p>
          <a:endParaRPr lang="en-US"/>
        </a:p>
      </dgm:t>
    </dgm:pt>
    <dgm:pt modelId="{818F14C2-46C0-4C3B-B7F2-A6F0B35E01E8}" type="sibTrans" cxnId="{ECAFB5CA-9119-446E-917F-83F72815D1B5}">
      <dgm:prSet/>
      <dgm:spPr/>
      <dgm:t>
        <a:bodyPr/>
        <a:lstStyle/>
        <a:p>
          <a:endParaRPr lang="en-US"/>
        </a:p>
      </dgm:t>
    </dgm:pt>
    <dgm:pt modelId="{0648BFFF-F2EE-4186-B54E-20BF877408CE}">
      <dgm:prSet phldrT="[Text]"/>
      <dgm:spPr/>
      <dgm:t>
        <a:bodyPr/>
        <a:lstStyle/>
        <a:p>
          <a:r>
            <a:rPr lang="en-US" dirty="0" smtClean="0"/>
            <a:t>Application</a:t>
          </a:r>
        </a:p>
      </dgm:t>
    </dgm:pt>
    <dgm:pt modelId="{D2A51C15-47B4-4807-BA9A-66279A90ADEE}" type="parTrans" cxnId="{77B8C34A-D458-463C-9D65-0067DD99000F}">
      <dgm:prSet/>
      <dgm:spPr/>
      <dgm:t>
        <a:bodyPr/>
        <a:lstStyle/>
        <a:p>
          <a:endParaRPr lang="en-US"/>
        </a:p>
      </dgm:t>
    </dgm:pt>
    <dgm:pt modelId="{A418D179-F717-4427-96D2-2A3D0DDF6DB7}" type="sibTrans" cxnId="{77B8C34A-D458-463C-9D65-0067DD99000F}">
      <dgm:prSet/>
      <dgm:spPr/>
      <dgm:t>
        <a:bodyPr/>
        <a:lstStyle/>
        <a:p>
          <a:endParaRPr lang="en-US"/>
        </a:p>
      </dgm:t>
    </dgm:pt>
    <dgm:pt modelId="{6DCE26A9-AED4-4FAB-AB3C-63C87C9A8202}">
      <dgm:prSet phldrT="[Text]"/>
      <dgm:spPr/>
      <dgm:t>
        <a:bodyPr/>
        <a:lstStyle/>
        <a:p>
          <a:r>
            <a:rPr lang="en-US" dirty="0" smtClean="0"/>
            <a:t>Fill it out carefully and neatly</a:t>
          </a:r>
        </a:p>
      </dgm:t>
    </dgm:pt>
    <dgm:pt modelId="{674A75F3-6889-4384-A187-3EAB3AAD0B30}" type="parTrans" cxnId="{9804BE04-D5FC-4FAE-87E2-A8EAE883C64E}">
      <dgm:prSet/>
      <dgm:spPr/>
      <dgm:t>
        <a:bodyPr/>
        <a:lstStyle/>
        <a:p>
          <a:endParaRPr lang="en-US"/>
        </a:p>
      </dgm:t>
    </dgm:pt>
    <dgm:pt modelId="{0BFA96D3-4DAA-4734-838A-6E4845CA3F82}" type="sibTrans" cxnId="{9804BE04-D5FC-4FAE-87E2-A8EAE883C64E}">
      <dgm:prSet/>
      <dgm:spPr/>
      <dgm:t>
        <a:bodyPr/>
        <a:lstStyle/>
        <a:p>
          <a:endParaRPr lang="en-US"/>
        </a:p>
      </dgm:t>
    </dgm:pt>
    <dgm:pt modelId="{98C0ED33-8303-488B-B5E4-3F1638001446}">
      <dgm:prSet phldrT="[Text]"/>
      <dgm:spPr/>
      <dgm:t>
        <a:bodyPr/>
        <a:lstStyle/>
        <a:p>
          <a:r>
            <a:rPr lang="en-US" dirty="0" smtClean="0"/>
            <a:t>NEVER lie</a:t>
          </a:r>
        </a:p>
      </dgm:t>
    </dgm:pt>
    <dgm:pt modelId="{76D8D2BD-B210-44D8-9B49-47DE794F1D05}" type="parTrans" cxnId="{01853FC9-79EF-44FA-A278-499AECF6B121}">
      <dgm:prSet/>
      <dgm:spPr/>
      <dgm:t>
        <a:bodyPr/>
        <a:lstStyle/>
        <a:p>
          <a:endParaRPr lang="en-US"/>
        </a:p>
      </dgm:t>
    </dgm:pt>
    <dgm:pt modelId="{D74038C3-4DEA-4F37-91EF-15FE77D624B0}" type="sibTrans" cxnId="{01853FC9-79EF-44FA-A278-499AECF6B121}">
      <dgm:prSet/>
      <dgm:spPr/>
      <dgm:t>
        <a:bodyPr/>
        <a:lstStyle/>
        <a:p>
          <a:endParaRPr lang="en-US"/>
        </a:p>
      </dgm:t>
    </dgm:pt>
    <dgm:pt modelId="{E477D5BD-AF47-44D0-988D-D2AB1D59A64A}">
      <dgm:prSet phldrT="[Text]"/>
      <dgm:spPr/>
      <dgm:t>
        <a:bodyPr/>
        <a:lstStyle/>
        <a:p>
          <a:r>
            <a:rPr lang="en-US" dirty="0" smtClean="0"/>
            <a:t>Fill in all blanks</a:t>
          </a:r>
        </a:p>
      </dgm:t>
    </dgm:pt>
    <dgm:pt modelId="{28479DF2-AB62-43FF-8A38-38C76612F546}" type="parTrans" cxnId="{DD17BBEA-5AC6-495E-830A-126657102BF2}">
      <dgm:prSet/>
      <dgm:spPr/>
      <dgm:t>
        <a:bodyPr/>
        <a:lstStyle/>
        <a:p>
          <a:endParaRPr lang="en-US"/>
        </a:p>
      </dgm:t>
    </dgm:pt>
    <dgm:pt modelId="{FA046D0C-8A2D-4BD2-A16A-F153055529D2}" type="sibTrans" cxnId="{DD17BBEA-5AC6-495E-830A-126657102BF2}">
      <dgm:prSet/>
      <dgm:spPr/>
      <dgm:t>
        <a:bodyPr/>
        <a:lstStyle/>
        <a:p>
          <a:endParaRPr lang="en-US"/>
        </a:p>
      </dgm:t>
    </dgm:pt>
    <dgm:pt modelId="{457546BB-BA83-404D-8F58-61B53EE99CE7}">
      <dgm:prSet phldrT="[Text]"/>
      <dgm:spPr/>
      <dgm:t>
        <a:bodyPr/>
        <a:lstStyle/>
        <a:p>
          <a:r>
            <a:rPr lang="en-US" dirty="0" smtClean="0"/>
            <a:t>N/A</a:t>
          </a:r>
        </a:p>
      </dgm:t>
    </dgm:pt>
    <dgm:pt modelId="{2FDF2645-63E2-4C00-833D-CEC6EC427955}" type="parTrans" cxnId="{7043F7DE-30FA-401E-A23F-C6255D60EF22}">
      <dgm:prSet/>
      <dgm:spPr/>
      <dgm:t>
        <a:bodyPr/>
        <a:lstStyle/>
        <a:p>
          <a:endParaRPr lang="en-US"/>
        </a:p>
      </dgm:t>
    </dgm:pt>
    <dgm:pt modelId="{B045E117-4255-4C0E-9A2C-4BE49DE170A3}" type="sibTrans" cxnId="{7043F7DE-30FA-401E-A23F-C6255D60EF22}">
      <dgm:prSet/>
      <dgm:spPr/>
      <dgm:t>
        <a:bodyPr/>
        <a:lstStyle/>
        <a:p>
          <a:endParaRPr lang="en-US"/>
        </a:p>
      </dgm:t>
    </dgm:pt>
    <dgm:pt modelId="{4AA8453C-46C4-4F0D-8955-7147D2D53D4F}">
      <dgm:prSet phldrT="[Text]"/>
      <dgm:spPr/>
      <dgm:t>
        <a:bodyPr/>
        <a:lstStyle/>
        <a:p>
          <a:r>
            <a:rPr lang="en-US" dirty="0" smtClean="0"/>
            <a:t>Criminal background check</a:t>
          </a:r>
        </a:p>
      </dgm:t>
    </dgm:pt>
    <dgm:pt modelId="{2CCAEA8B-BD40-4271-ADF7-08A4A2055E3A}" type="parTrans" cxnId="{2E07D2DA-C6C2-4EC7-A30D-8AFF52A3ADF1}">
      <dgm:prSet/>
      <dgm:spPr/>
      <dgm:t>
        <a:bodyPr/>
        <a:lstStyle/>
        <a:p>
          <a:endParaRPr lang="en-US"/>
        </a:p>
      </dgm:t>
    </dgm:pt>
    <dgm:pt modelId="{357734A0-711E-4570-8DD1-3C17B963AE54}" type="sibTrans" cxnId="{2E07D2DA-C6C2-4EC7-A30D-8AFF52A3ADF1}">
      <dgm:prSet/>
      <dgm:spPr/>
      <dgm:t>
        <a:bodyPr/>
        <a:lstStyle/>
        <a:p>
          <a:endParaRPr lang="en-US"/>
        </a:p>
      </dgm:t>
    </dgm:pt>
    <dgm:pt modelId="{2088B0A3-B582-4FCC-AD47-DBF78A06176A}" type="pres">
      <dgm:prSet presAssocID="{6F6A62CD-1165-4D62-8488-ED1CFE0DB5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F8ED4-18A0-427E-822A-1F78724D3A4D}" type="pres">
      <dgm:prSet presAssocID="{677C2551-B027-4699-A8B4-8FF5F174BAC6}" presName="parentLin" presStyleCnt="0"/>
      <dgm:spPr/>
    </dgm:pt>
    <dgm:pt modelId="{E8DEDA5E-9DF7-4678-A007-C0D92B840F43}" type="pres">
      <dgm:prSet presAssocID="{677C2551-B027-4699-A8B4-8FF5F174BAC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AC023B7-07E7-4332-B683-3F810AF347A6}" type="pres">
      <dgm:prSet presAssocID="{677C2551-B027-4699-A8B4-8FF5F174BA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228A5-41D1-4181-9B40-C7111215B079}" type="pres">
      <dgm:prSet presAssocID="{677C2551-B027-4699-A8B4-8FF5F174BAC6}" presName="negativeSpace" presStyleCnt="0"/>
      <dgm:spPr/>
    </dgm:pt>
    <dgm:pt modelId="{7C7D9A32-D3F8-43FB-B8CF-FF9371598FA6}" type="pres">
      <dgm:prSet presAssocID="{677C2551-B027-4699-A8B4-8FF5F174BAC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D4AE2-82B5-4BB5-8024-A9CE31E747DE}" type="pres">
      <dgm:prSet presAssocID="{3E572405-EB56-402B-AD26-AAAE45C19320}" presName="spaceBetweenRectangles" presStyleCnt="0"/>
      <dgm:spPr/>
    </dgm:pt>
    <dgm:pt modelId="{52E170D8-AA69-437C-80FD-699D9070069C}" type="pres">
      <dgm:prSet presAssocID="{A3726227-49CD-42B0-B2A3-3CD587485410}" presName="parentLin" presStyleCnt="0"/>
      <dgm:spPr/>
    </dgm:pt>
    <dgm:pt modelId="{C1747740-5EF1-49C3-BF18-DA474E17108C}" type="pres">
      <dgm:prSet presAssocID="{A3726227-49CD-42B0-B2A3-3CD58748541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658D6BD-5B9B-4397-BD01-0ED8B2B99798}" type="pres">
      <dgm:prSet presAssocID="{A3726227-49CD-42B0-B2A3-3CD5874854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D31D0-4B8E-4F19-B9A2-55A0C1FF19EC}" type="pres">
      <dgm:prSet presAssocID="{A3726227-49CD-42B0-B2A3-3CD587485410}" presName="negativeSpace" presStyleCnt="0"/>
      <dgm:spPr/>
    </dgm:pt>
    <dgm:pt modelId="{CE47FA71-040C-4088-A58C-452AEFF7079E}" type="pres">
      <dgm:prSet presAssocID="{A3726227-49CD-42B0-B2A3-3CD58748541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2DBB8-2359-4584-BEF7-A14523903322}" type="pres">
      <dgm:prSet presAssocID="{8C04F411-A839-4A67-9284-D5D04FC18A6F}" presName="spaceBetweenRectangles" presStyleCnt="0"/>
      <dgm:spPr/>
    </dgm:pt>
    <dgm:pt modelId="{B5A5B1E6-52DA-416B-98C9-DBEB296773AB}" type="pres">
      <dgm:prSet presAssocID="{0648BFFF-F2EE-4186-B54E-20BF877408CE}" presName="parentLin" presStyleCnt="0"/>
      <dgm:spPr/>
    </dgm:pt>
    <dgm:pt modelId="{4B58F37E-B0C7-4E58-9A8E-2C37B3C0137E}" type="pres">
      <dgm:prSet presAssocID="{0648BFFF-F2EE-4186-B54E-20BF877408C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72E9F00-645C-49F3-ADC4-0434FE4F718F}" type="pres">
      <dgm:prSet presAssocID="{0648BFFF-F2EE-4186-B54E-20BF877408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C534F-D412-4975-9AD8-2E4853DF3BEA}" type="pres">
      <dgm:prSet presAssocID="{0648BFFF-F2EE-4186-B54E-20BF877408CE}" presName="negativeSpace" presStyleCnt="0"/>
      <dgm:spPr/>
    </dgm:pt>
    <dgm:pt modelId="{F95148C9-C958-4C60-8FDF-7E8506062629}" type="pres">
      <dgm:prSet presAssocID="{0648BFFF-F2EE-4186-B54E-20BF877408C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AC0D2D-D7A1-41A8-B1D1-70863F248DA7}" type="presOf" srcId="{4AA8453C-46C4-4F0D-8955-7147D2D53D4F}" destId="{F95148C9-C958-4C60-8FDF-7E8506062629}" srcOrd="0" destOrd="4" presId="urn:microsoft.com/office/officeart/2005/8/layout/list1"/>
    <dgm:cxn modelId="{00600819-120E-4E8C-AEA5-2FB9C53EAC75}" type="presOf" srcId="{98C0ED33-8303-488B-B5E4-3F1638001446}" destId="{F95148C9-C958-4C60-8FDF-7E8506062629}" srcOrd="0" destOrd="1" presId="urn:microsoft.com/office/officeart/2005/8/layout/list1"/>
    <dgm:cxn modelId="{ECAFB5CA-9119-446E-917F-83F72815D1B5}" srcId="{A3726227-49CD-42B0-B2A3-3CD587485410}" destId="{7E92A949-C4ED-4F19-BD52-1AA1EA53E22B}" srcOrd="3" destOrd="0" parTransId="{E62C5AB3-3962-4F4A-8A7E-EC18F0784687}" sibTransId="{818F14C2-46C0-4C3B-B7F2-A6F0B35E01E8}"/>
    <dgm:cxn modelId="{A35B8540-AA39-4239-A98F-7941BF349DE5}" type="presOf" srcId="{0648BFFF-F2EE-4186-B54E-20BF877408CE}" destId="{A72E9F00-645C-49F3-ADC4-0434FE4F718F}" srcOrd="1" destOrd="0" presId="urn:microsoft.com/office/officeart/2005/8/layout/list1"/>
    <dgm:cxn modelId="{9804BE04-D5FC-4FAE-87E2-A8EAE883C64E}" srcId="{0648BFFF-F2EE-4186-B54E-20BF877408CE}" destId="{6DCE26A9-AED4-4FAB-AB3C-63C87C9A8202}" srcOrd="0" destOrd="0" parTransId="{674A75F3-6889-4384-A187-3EAB3AAD0B30}" sibTransId="{0BFA96D3-4DAA-4734-838A-6E4845CA3F82}"/>
    <dgm:cxn modelId="{02F6D289-94EB-49CA-A053-9955D23EF320}" type="presOf" srcId="{A494FC1B-45C2-4B77-A145-6D7AC61C1832}" destId="{7C7D9A32-D3F8-43FB-B8CF-FF9371598FA6}" srcOrd="0" destOrd="3" presId="urn:microsoft.com/office/officeart/2005/8/layout/list1"/>
    <dgm:cxn modelId="{01AEAEC4-E3E6-4A3C-975E-074EDF4C60D9}" type="presOf" srcId="{0648BFFF-F2EE-4186-B54E-20BF877408CE}" destId="{4B58F37E-B0C7-4E58-9A8E-2C37B3C0137E}" srcOrd="0" destOrd="0" presId="urn:microsoft.com/office/officeart/2005/8/layout/list1"/>
    <dgm:cxn modelId="{E362BA78-FAD9-401F-9C18-3EA956B2E5E1}" srcId="{677C2551-B027-4699-A8B4-8FF5F174BAC6}" destId="{ACF2F09E-B903-4C27-85D3-DEE2B1FA7BF2}" srcOrd="2" destOrd="0" parTransId="{D929BCEF-866E-425F-9CFD-79B9FA24D6AD}" sibTransId="{8E0C0210-06A6-4716-A2D2-0B8CAD22FF9D}"/>
    <dgm:cxn modelId="{CABB8AD7-5FDF-4ACD-9803-EDC28597B3BA}" srcId="{A6CCA2C5-83BA-4D53-9FCE-AC112F12A474}" destId="{79B9F7A2-5FFE-4A98-9F27-333CC0E73B7F}" srcOrd="4" destOrd="0" parTransId="{3691AB48-8D75-45F4-BF6C-589734462125}" sibTransId="{A5B8756F-6E0A-4D42-A872-D67C619CF540}"/>
    <dgm:cxn modelId="{9C56DBF4-87DA-4237-BA78-D6E3EC61BCB6}" type="presOf" srcId="{6F6A62CD-1165-4D62-8488-ED1CFE0DB5CA}" destId="{2088B0A3-B582-4FCC-AD47-DBF78A06176A}" srcOrd="0" destOrd="0" presId="urn:microsoft.com/office/officeart/2005/8/layout/list1"/>
    <dgm:cxn modelId="{06AC3527-2D8E-42BD-9335-011D658E31A9}" type="presOf" srcId="{E8AEF5CB-FDA5-4590-903E-860060B66FCB}" destId="{CE47FA71-040C-4088-A58C-452AEFF7079E}" srcOrd="0" destOrd="8" presId="urn:microsoft.com/office/officeart/2005/8/layout/list1"/>
    <dgm:cxn modelId="{11659FBC-1374-4E62-B878-44BC4B5F91D5}" srcId="{677C2551-B027-4699-A8B4-8FF5F174BAC6}" destId="{BCF15DBE-0DF5-4BCF-B74B-DE2D20D9958A}" srcOrd="1" destOrd="0" parTransId="{C6F77C49-6BEB-4A73-8E74-B39106842E8C}" sibTransId="{85077AA4-5F14-4274-83F3-B05035DEA349}"/>
    <dgm:cxn modelId="{5B88CF39-2E13-4BB5-8D5C-78930360A428}" type="presOf" srcId="{ACF2F09E-B903-4C27-85D3-DEE2B1FA7BF2}" destId="{7C7D9A32-D3F8-43FB-B8CF-FF9371598FA6}" srcOrd="0" destOrd="2" presId="urn:microsoft.com/office/officeart/2005/8/layout/list1"/>
    <dgm:cxn modelId="{77A56E04-D527-403C-934B-AB28DCE855D8}" type="presOf" srcId="{046348A5-4ABD-48F8-9085-8B6A057F143E}" destId="{7C7D9A32-D3F8-43FB-B8CF-FF9371598FA6}" srcOrd="0" destOrd="0" presId="urn:microsoft.com/office/officeart/2005/8/layout/list1"/>
    <dgm:cxn modelId="{35E4313D-9433-4F22-802F-0BB76589DE69}" type="presOf" srcId="{A3726227-49CD-42B0-B2A3-3CD587485410}" destId="{C1747740-5EF1-49C3-BF18-DA474E17108C}" srcOrd="0" destOrd="0" presId="urn:microsoft.com/office/officeart/2005/8/layout/list1"/>
    <dgm:cxn modelId="{609A41A9-248B-498F-B24D-304B1FE029F6}" type="presOf" srcId="{A6CCA2C5-83BA-4D53-9FCE-AC112F12A474}" destId="{CE47FA71-040C-4088-A58C-452AEFF7079E}" srcOrd="0" destOrd="0" presId="urn:microsoft.com/office/officeart/2005/8/layout/list1"/>
    <dgm:cxn modelId="{85A19501-9AD1-4806-8C27-25326E8A3A5F}" srcId="{A3726227-49CD-42B0-B2A3-3CD587485410}" destId="{E8AEF5CB-FDA5-4590-903E-860060B66FCB}" srcOrd="2" destOrd="0" parTransId="{85551BEE-7A0F-4FC8-95EB-4ADD28392BE5}" sibTransId="{A1BC793F-D794-43D6-8B11-582D4C750359}"/>
    <dgm:cxn modelId="{3ED09452-ED91-4B39-8434-292D813DD5A3}" srcId="{A6CCA2C5-83BA-4D53-9FCE-AC112F12A474}" destId="{085807AA-84C7-4AC1-B2BE-5E69FD7B1B14}" srcOrd="3" destOrd="0" parTransId="{6805782E-2162-4B02-B99D-FE2AEC6CB77D}" sibTransId="{C5270A96-381A-4B75-B7E5-BC9662421BD1}"/>
    <dgm:cxn modelId="{A4341391-6B73-4989-8DE8-8564677C248F}" srcId="{6F6A62CD-1165-4D62-8488-ED1CFE0DB5CA}" destId="{677C2551-B027-4699-A8B4-8FF5F174BAC6}" srcOrd="0" destOrd="0" parTransId="{89863F7A-2511-4B57-B91D-345341F6ACE0}" sibTransId="{3E572405-EB56-402B-AD26-AAAE45C19320}"/>
    <dgm:cxn modelId="{C2A1C43E-1521-4346-B72B-DED53BE811D8}" type="presOf" srcId="{3D06283F-CC29-4C58-AEF0-1D0D92AED1DF}" destId="{CE47FA71-040C-4088-A58C-452AEFF7079E}" srcOrd="0" destOrd="1" presId="urn:microsoft.com/office/officeart/2005/8/layout/list1"/>
    <dgm:cxn modelId="{CBBBB7FD-F222-4830-A73A-5128D3530D54}" type="presOf" srcId="{677C2551-B027-4699-A8B4-8FF5F174BAC6}" destId="{3AC023B7-07E7-4332-B683-3F810AF347A6}" srcOrd="1" destOrd="0" presId="urn:microsoft.com/office/officeart/2005/8/layout/list1"/>
    <dgm:cxn modelId="{A187DFEE-E6EE-43B8-9F29-ED178AAF3CA3}" type="presOf" srcId="{80C07602-1DCE-467F-976E-0BD7B7384B01}" destId="{CE47FA71-040C-4088-A58C-452AEFF7079E}" srcOrd="0" destOrd="7" presId="urn:microsoft.com/office/officeart/2005/8/layout/list1"/>
    <dgm:cxn modelId="{A3E78AE2-C4A2-419F-83C0-39FD42243FAC}" srcId="{A3726227-49CD-42B0-B2A3-3CD587485410}" destId="{80C07602-1DCE-467F-976E-0BD7B7384B01}" srcOrd="1" destOrd="0" parTransId="{529B0B7F-2F60-4290-86D8-7012A4576DCE}" sibTransId="{5DC13FAB-5EEC-4821-80B4-17059EBDA467}"/>
    <dgm:cxn modelId="{77B8C34A-D458-463C-9D65-0067DD99000F}" srcId="{6F6A62CD-1165-4D62-8488-ED1CFE0DB5CA}" destId="{0648BFFF-F2EE-4186-B54E-20BF877408CE}" srcOrd="2" destOrd="0" parTransId="{D2A51C15-47B4-4807-BA9A-66279A90ADEE}" sibTransId="{A418D179-F717-4427-96D2-2A3D0DDF6DB7}"/>
    <dgm:cxn modelId="{20517EAC-381E-4982-8A41-3EFED3BE9F3B}" srcId="{A3726227-49CD-42B0-B2A3-3CD587485410}" destId="{A6CCA2C5-83BA-4D53-9FCE-AC112F12A474}" srcOrd="0" destOrd="0" parTransId="{1D437D1E-C08B-406B-B8A4-4B292306CB53}" sibTransId="{A84B73AC-917A-492C-9B86-7BBA3F5E3B8E}"/>
    <dgm:cxn modelId="{525BE18F-2D62-43B3-AEAA-1D9398A63A58}" type="presOf" srcId="{A3726227-49CD-42B0-B2A3-3CD587485410}" destId="{A658D6BD-5B9B-4397-BD01-0ED8B2B99798}" srcOrd="1" destOrd="0" presId="urn:microsoft.com/office/officeart/2005/8/layout/list1"/>
    <dgm:cxn modelId="{EBC57CA9-EFF3-468C-9CD4-9505315B4160}" type="presOf" srcId="{BCF15DBE-0DF5-4BCF-B74B-DE2D20D9958A}" destId="{7C7D9A32-D3F8-43FB-B8CF-FF9371598FA6}" srcOrd="0" destOrd="1" presId="urn:microsoft.com/office/officeart/2005/8/layout/list1"/>
    <dgm:cxn modelId="{B9DA5A8A-FAC9-42E1-ABC1-2B86E3E161B2}" srcId="{A6CCA2C5-83BA-4D53-9FCE-AC112F12A474}" destId="{A3D6607D-E5A7-4E7E-A1E5-A5D0F9F1A0EB}" srcOrd="2" destOrd="0" parTransId="{0CADC693-0580-403F-9BE4-77B23F223731}" sibTransId="{6EC48C5F-D9D6-455C-A54C-9FCBABD17FF4}"/>
    <dgm:cxn modelId="{7043F7DE-30FA-401E-A23F-C6255D60EF22}" srcId="{0648BFFF-F2EE-4186-B54E-20BF877408CE}" destId="{457546BB-BA83-404D-8F58-61B53EE99CE7}" srcOrd="3" destOrd="0" parTransId="{2FDF2645-63E2-4C00-833D-CEC6EC427955}" sibTransId="{B045E117-4255-4C0E-9A2C-4BE49DE170A3}"/>
    <dgm:cxn modelId="{0150A82C-B08A-4F6C-8356-B830F2CE1D31}" type="presOf" srcId="{677C2551-B027-4699-A8B4-8FF5F174BAC6}" destId="{E8DEDA5E-9DF7-4678-A007-C0D92B840F43}" srcOrd="0" destOrd="0" presId="urn:microsoft.com/office/officeart/2005/8/layout/list1"/>
    <dgm:cxn modelId="{DD17BBEA-5AC6-495E-830A-126657102BF2}" srcId="{0648BFFF-F2EE-4186-B54E-20BF877408CE}" destId="{E477D5BD-AF47-44D0-988D-D2AB1D59A64A}" srcOrd="2" destOrd="0" parTransId="{28479DF2-AB62-43FF-8A38-38C76612F546}" sibTransId="{FA046D0C-8A2D-4BD2-A16A-F153055529D2}"/>
    <dgm:cxn modelId="{E40377B9-B441-40C0-99A5-0D73C3ED7B32}" type="presOf" srcId="{A3D6607D-E5A7-4E7E-A1E5-A5D0F9F1A0EB}" destId="{CE47FA71-040C-4088-A58C-452AEFF7079E}" srcOrd="0" destOrd="3" presId="urn:microsoft.com/office/officeart/2005/8/layout/list1"/>
    <dgm:cxn modelId="{01853FC9-79EF-44FA-A278-499AECF6B121}" srcId="{0648BFFF-F2EE-4186-B54E-20BF877408CE}" destId="{98C0ED33-8303-488B-B5E4-3F1638001446}" srcOrd="1" destOrd="0" parTransId="{76D8D2BD-B210-44D8-9B49-47DE794F1D05}" sibTransId="{D74038C3-4DEA-4F37-91EF-15FE77D624B0}"/>
    <dgm:cxn modelId="{58473DD9-C962-49E7-8A60-E8DDCF2E0413}" srcId="{6F6A62CD-1165-4D62-8488-ED1CFE0DB5CA}" destId="{A3726227-49CD-42B0-B2A3-3CD587485410}" srcOrd="1" destOrd="0" parTransId="{7002B6BD-3DBC-4ED0-92D9-0C55E9E0008D}" sibTransId="{8C04F411-A839-4A67-9284-D5D04FC18A6F}"/>
    <dgm:cxn modelId="{53607D5F-D67B-49CA-AFD2-B5F60F8F1768}" type="presOf" srcId="{457546BB-BA83-404D-8F58-61B53EE99CE7}" destId="{F95148C9-C958-4C60-8FDF-7E8506062629}" srcOrd="0" destOrd="3" presId="urn:microsoft.com/office/officeart/2005/8/layout/list1"/>
    <dgm:cxn modelId="{B380E507-99A5-4CDC-8A5D-F00E94996096}" srcId="{A6CCA2C5-83BA-4D53-9FCE-AC112F12A474}" destId="{E456EFBC-B0AF-48E5-8699-BE142CD4D993}" srcOrd="5" destOrd="0" parTransId="{AEBE6761-A068-4B37-BB50-6C7E278A646C}" sibTransId="{8BF92CA7-21F5-48B6-B05B-69719B5F70A7}"/>
    <dgm:cxn modelId="{5AB9FCCF-FE4A-4B21-AACE-FE25762C19E4}" type="presOf" srcId="{6DCE26A9-AED4-4FAB-AB3C-63C87C9A8202}" destId="{F95148C9-C958-4C60-8FDF-7E8506062629}" srcOrd="0" destOrd="0" presId="urn:microsoft.com/office/officeart/2005/8/layout/list1"/>
    <dgm:cxn modelId="{4BDEAF26-E3DA-4A0F-BA82-7AB2E7046738}" type="presOf" srcId="{7E92A949-C4ED-4F19-BD52-1AA1EA53E22B}" destId="{CE47FA71-040C-4088-A58C-452AEFF7079E}" srcOrd="0" destOrd="9" presId="urn:microsoft.com/office/officeart/2005/8/layout/list1"/>
    <dgm:cxn modelId="{2E07D2DA-C6C2-4EC7-A30D-8AFF52A3ADF1}" srcId="{0648BFFF-F2EE-4186-B54E-20BF877408CE}" destId="{4AA8453C-46C4-4F0D-8955-7147D2D53D4F}" srcOrd="4" destOrd="0" parTransId="{2CCAEA8B-BD40-4271-ADF7-08A4A2055E3A}" sibTransId="{357734A0-711E-4570-8DD1-3C17B963AE54}"/>
    <dgm:cxn modelId="{EA2DE846-D682-4C5A-BF00-56015BC075BD}" srcId="{677C2551-B027-4699-A8B4-8FF5F174BAC6}" destId="{A494FC1B-45C2-4B77-A145-6D7AC61C1832}" srcOrd="3" destOrd="0" parTransId="{A6C0842D-722D-44DA-B320-21A64C364266}" sibTransId="{C12B3D06-9CE8-4007-A833-C19A6DD15203}"/>
    <dgm:cxn modelId="{ED93DF9A-5301-4176-B243-16B4847D03B0}" type="presOf" srcId="{E477D5BD-AF47-44D0-988D-D2AB1D59A64A}" destId="{F95148C9-C958-4C60-8FDF-7E8506062629}" srcOrd="0" destOrd="2" presId="urn:microsoft.com/office/officeart/2005/8/layout/list1"/>
    <dgm:cxn modelId="{EED9C731-5AF9-4332-8392-2877AD927187}" srcId="{A6CCA2C5-83BA-4D53-9FCE-AC112F12A474}" destId="{3D06283F-CC29-4C58-AEF0-1D0D92AED1DF}" srcOrd="0" destOrd="0" parTransId="{A0DDDD88-D5F6-4490-875F-ABD790E3CC26}" sibTransId="{3F5F61A9-1D5F-49AA-A7F7-791F50AD1081}"/>
    <dgm:cxn modelId="{FACBC50E-3D69-4B5F-B021-FF99AB2B3278}" srcId="{A6CCA2C5-83BA-4D53-9FCE-AC112F12A474}" destId="{D3C28444-5D37-42BF-9846-C77DCE22032F}" srcOrd="1" destOrd="0" parTransId="{C92DFC50-13EF-4530-9D9C-2BAF5991C588}" sibTransId="{61443174-EBBA-4E8D-804A-97F8A4116B9C}"/>
    <dgm:cxn modelId="{60CCD68B-E0FA-4F45-8BDB-A8EC8C838C4B}" type="presOf" srcId="{E456EFBC-B0AF-48E5-8699-BE142CD4D993}" destId="{CE47FA71-040C-4088-A58C-452AEFF7079E}" srcOrd="0" destOrd="6" presId="urn:microsoft.com/office/officeart/2005/8/layout/list1"/>
    <dgm:cxn modelId="{DA9A6415-00D0-4834-BC46-ED9A8251369B}" srcId="{677C2551-B027-4699-A8B4-8FF5F174BAC6}" destId="{046348A5-4ABD-48F8-9085-8B6A057F143E}" srcOrd="0" destOrd="0" parTransId="{274757FE-04E3-40EF-B7DB-CD628C6F3D0D}" sibTransId="{0AC419DF-77E7-44E2-BCE9-A4A50345F7ED}"/>
    <dgm:cxn modelId="{B2392034-944E-4099-93E2-1DC278AAC085}" type="presOf" srcId="{085807AA-84C7-4AC1-B2BE-5E69FD7B1B14}" destId="{CE47FA71-040C-4088-A58C-452AEFF7079E}" srcOrd="0" destOrd="4" presId="urn:microsoft.com/office/officeart/2005/8/layout/list1"/>
    <dgm:cxn modelId="{D4D74C30-F7CB-4014-83CB-FD642EABFF4E}" type="presOf" srcId="{D3C28444-5D37-42BF-9846-C77DCE22032F}" destId="{CE47FA71-040C-4088-A58C-452AEFF7079E}" srcOrd="0" destOrd="2" presId="urn:microsoft.com/office/officeart/2005/8/layout/list1"/>
    <dgm:cxn modelId="{1C2A6F33-78D3-408E-BFA1-8CF3CDDD7ED5}" type="presOf" srcId="{79B9F7A2-5FFE-4A98-9F27-333CC0E73B7F}" destId="{CE47FA71-040C-4088-A58C-452AEFF7079E}" srcOrd="0" destOrd="5" presId="urn:microsoft.com/office/officeart/2005/8/layout/list1"/>
    <dgm:cxn modelId="{0319C755-6433-4BB6-A4E8-BFBBA3AEF24B}" type="presParOf" srcId="{2088B0A3-B582-4FCC-AD47-DBF78A06176A}" destId="{E26F8ED4-18A0-427E-822A-1F78724D3A4D}" srcOrd="0" destOrd="0" presId="urn:microsoft.com/office/officeart/2005/8/layout/list1"/>
    <dgm:cxn modelId="{C72616FA-E0CF-4303-9D4E-CB533EC46149}" type="presParOf" srcId="{E26F8ED4-18A0-427E-822A-1F78724D3A4D}" destId="{E8DEDA5E-9DF7-4678-A007-C0D92B840F43}" srcOrd="0" destOrd="0" presId="urn:microsoft.com/office/officeart/2005/8/layout/list1"/>
    <dgm:cxn modelId="{D31C93BC-D23B-48C3-B7A0-EDD93CAA9C96}" type="presParOf" srcId="{E26F8ED4-18A0-427E-822A-1F78724D3A4D}" destId="{3AC023B7-07E7-4332-B683-3F810AF347A6}" srcOrd="1" destOrd="0" presId="urn:microsoft.com/office/officeart/2005/8/layout/list1"/>
    <dgm:cxn modelId="{22E97621-4346-489F-A526-EAAAF78B67BB}" type="presParOf" srcId="{2088B0A3-B582-4FCC-AD47-DBF78A06176A}" destId="{DCA228A5-41D1-4181-9B40-C7111215B079}" srcOrd="1" destOrd="0" presId="urn:microsoft.com/office/officeart/2005/8/layout/list1"/>
    <dgm:cxn modelId="{36737A40-7F5D-46AA-935E-835DADA24404}" type="presParOf" srcId="{2088B0A3-B582-4FCC-AD47-DBF78A06176A}" destId="{7C7D9A32-D3F8-43FB-B8CF-FF9371598FA6}" srcOrd="2" destOrd="0" presId="urn:microsoft.com/office/officeart/2005/8/layout/list1"/>
    <dgm:cxn modelId="{8DCE5318-1B13-4995-BB1F-D6355BA95110}" type="presParOf" srcId="{2088B0A3-B582-4FCC-AD47-DBF78A06176A}" destId="{A88D4AE2-82B5-4BB5-8024-A9CE31E747DE}" srcOrd="3" destOrd="0" presId="urn:microsoft.com/office/officeart/2005/8/layout/list1"/>
    <dgm:cxn modelId="{AC45D60E-9F27-4F56-A7C1-6E620EEBEFB8}" type="presParOf" srcId="{2088B0A3-B582-4FCC-AD47-DBF78A06176A}" destId="{52E170D8-AA69-437C-80FD-699D9070069C}" srcOrd="4" destOrd="0" presId="urn:microsoft.com/office/officeart/2005/8/layout/list1"/>
    <dgm:cxn modelId="{32AA83F6-A768-4BCC-B89D-72761DACB239}" type="presParOf" srcId="{52E170D8-AA69-437C-80FD-699D9070069C}" destId="{C1747740-5EF1-49C3-BF18-DA474E17108C}" srcOrd="0" destOrd="0" presId="urn:microsoft.com/office/officeart/2005/8/layout/list1"/>
    <dgm:cxn modelId="{2E229250-2BA4-4DBA-AC69-6B9E7726D748}" type="presParOf" srcId="{52E170D8-AA69-437C-80FD-699D9070069C}" destId="{A658D6BD-5B9B-4397-BD01-0ED8B2B99798}" srcOrd="1" destOrd="0" presId="urn:microsoft.com/office/officeart/2005/8/layout/list1"/>
    <dgm:cxn modelId="{09D123A9-5B20-4246-A729-B2A17CAF5AF1}" type="presParOf" srcId="{2088B0A3-B582-4FCC-AD47-DBF78A06176A}" destId="{CCFD31D0-4B8E-4F19-B9A2-55A0C1FF19EC}" srcOrd="5" destOrd="0" presId="urn:microsoft.com/office/officeart/2005/8/layout/list1"/>
    <dgm:cxn modelId="{398E70F1-E8D4-41BE-841F-77675B7FF738}" type="presParOf" srcId="{2088B0A3-B582-4FCC-AD47-DBF78A06176A}" destId="{CE47FA71-040C-4088-A58C-452AEFF7079E}" srcOrd="6" destOrd="0" presId="urn:microsoft.com/office/officeart/2005/8/layout/list1"/>
    <dgm:cxn modelId="{EDEA2863-C6E8-4F20-8EA6-387A2ACD75A5}" type="presParOf" srcId="{2088B0A3-B582-4FCC-AD47-DBF78A06176A}" destId="{89D2DBB8-2359-4584-BEF7-A14523903322}" srcOrd="7" destOrd="0" presId="urn:microsoft.com/office/officeart/2005/8/layout/list1"/>
    <dgm:cxn modelId="{EFFB3BD5-BF83-4683-8868-E3316800F85A}" type="presParOf" srcId="{2088B0A3-B582-4FCC-AD47-DBF78A06176A}" destId="{B5A5B1E6-52DA-416B-98C9-DBEB296773AB}" srcOrd="8" destOrd="0" presId="urn:microsoft.com/office/officeart/2005/8/layout/list1"/>
    <dgm:cxn modelId="{1F0EB179-3CC2-4BFC-9459-7FD92F95AB6E}" type="presParOf" srcId="{B5A5B1E6-52DA-416B-98C9-DBEB296773AB}" destId="{4B58F37E-B0C7-4E58-9A8E-2C37B3C0137E}" srcOrd="0" destOrd="0" presId="urn:microsoft.com/office/officeart/2005/8/layout/list1"/>
    <dgm:cxn modelId="{9AA1EB7B-6A0A-42FF-9CB5-B63F8BD979FD}" type="presParOf" srcId="{B5A5B1E6-52DA-416B-98C9-DBEB296773AB}" destId="{A72E9F00-645C-49F3-ADC4-0434FE4F718F}" srcOrd="1" destOrd="0" presId="urn:microsoft.com/office/officeart/2005/8/layout/list1"/>
    <dgm:cxn modelId="{9FE78A2F-9A56-44A0-B9FD-A9200B7E2878}" type="presParOf" srcId="{2088B0A3-B582-4FCC-AD47-DBF78A06176A}" destId="{FF1C534F-D412-4975-9AD8-2E4853DF3BEA}" srcOrd="9" destOrd="0" presId="urn:microsoft.com/office/officeart/2005/8/layout/list1"/>
    <dgm:cxn modelId="{AE318DE9-35EE-4971-BBAE-6CB9A8CFAA5C}" type="presParOf" srcId="{2088B0A3-B582-4FCC-AD47-DBF78A06176A}" destId="{F95148C9-C958-4C60-8FDF-7E85060626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78379-8B39-4C5A-9FC7-BEE1536EBE8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8D233-81FE-4946-8454-E40E4492F0CD}">
      <dgm:prSet phldrT="[Text]"/>
      <dgm:spPr/>
      <dgm:t>
        <a:bodyPr/>
        <a:lstStyle/>
        <a:p>
          <a:r>
            <a:rPr lang="en-US" dirty="0" smtClean="0"/>
            <a:t>Do’s</a:t>
          </a:r>
          <a:endParaRPr lang="en-US" dirty="0"/>
        </a:p>
      </dgm:t>
    </dgm:pt>
    <dgm:pt modelId="{37A4AF1E-069D-483B-9D55-39331F442B14}" type="parTrans" cxnId="{632BEA73-C23E-4799-A42F-077F09D35149}">
      <dgm:prSet/>
      <dgm:spPr/>
      <dgm:t>
        <a:bodyPr/>
        <a:lstStyle/>
        <a:p>
          <a:endParaRPr lang="en-US"/>
        </a:p>
      </dgm:t>
    </dgm:pt>
    <dgm:pt modelId="{668F947C-5A06-4F87-B04A-0F7B65B75773}" type="sibTrans" cxnId="{632BEA73-C23E-4799-A42F-077F09D35149}">
      <dgm:prSet/>
      <dgm:spPr/>
      <dgm:t>
        <a:bodyPr/>
        <a:lstStyle/>
        <a:p>
          <a:endParaRPr lang="en-US"/>
        </a:p>
      </dgm:t>
    </dgm:pt>
    <dgm:pt modelId="{37BA61BB-4AF9-4FF9-B9D8-B91D1ECEC6DA}">
      <dgm:prSet phldrT="[Text]"/>
      <dgm:spPr/>
      <dgm:t>
        <a:bodyPr/>
        <a:lstStyle/>
        <a:p>
          <a:r>
            <a:rPr lang="en-US" dirty="0" smtClean="0"/>
            <a:t>Look professional, neat and appropriate</a:t>
          </a:r>
          <a:endParaRPr lang="en-US" dirty="0"/>
        </a:p>
      </dgm:t>
    </dgm:pt>
    <dgm:pt modelId="{992D00F0-9DB5-414A-9F78-71B105021230}" type="parTrans" cxnId="{8BBA686F-5BC6-47A2-A03F-2B8C4FD14C77}">
      <dgm:prSet/>
      <dgm:spPr/>
      <dgm:t>
        <a:bodyPr/>
        <a:lstStyle/>
        <a:p>
          <a:endParaRPr lang="en-US"/>
        </a:p>
      </dgm:t>
    </dgm:pt>
    <dgm:pt modelId="{627305AE-201C-4CF9-B065-EA71304D1737}" type="sibTrans" cxnId="{8BBA686F-5BC6-47A2-A03F-2B8C4FD14C77}">
      <dgm:prSet/>
      <dgm:spPr/>
      <dgm:t>
        <a:bodyPr/>
        <a:lstStyle/>
        <a:p>
          <a:endParaRPr lang="en-US"/>
        </a:p>
      </dgm:t>
    </dgm:pt>
    <dgm:pt modelId="{920CFCDF-1EFE-4E61-A111-70352346FBF5}">
      <dgm:prSet phldrT="[Text]"/>
      <dgm:spPr/>
      <dgm:t>
        <a:bodyPr/>
        <a:lstStyle/>
        <a:p>
          <a:r>
            <a:rPr lang="en-US" dirty="0" smtClean="0"/>
            <a:t>Arrive 10-15 minutes early</a:t>
          </a:r>
          <a:endParaRPr lang="en-US" dirty="0"/>
        </a:p>
      </dgm:t>
    </dgm:pt>
    <dgm:pt modelId="{E3E74CD5-55B4-422B-A77D-B001108E478A}" type="parTrans" cxnId="{621BF86E-BCD0-45D5-AD2E-CDFCB9956A1D}">
      <dgm:prSet/>
      <dgm:spPr/>
      <dgm:t>
        <a:bodyPr/>
        <a:lstStyle/>
        <a:p>
          <a:endParaRPr lang="en-US"/>
        </a:p>
      </dgm:t>
    </dgm:pt>
    <dgm:pt modelId="{CB8AFEF7-CA5D-4D53-917E-0E8BDDDFF46A}" type="sibTrans" cxnId="{621BF86E-BCD0-45D5-AD2E-CDFCB9956A1D}">
      <dgm:prSet/>
      <dgm:spPr/>
      <dgm:t>
        <a:bodyPr/>
        <a:lstStyle/>
        <a:p>
          <a:endParaRPr lang="en-US"/>
        </a:p>
      </dgm:t>
    </dgm:pt>
    <dgm:pt modelId="{9E7FCE05-2935-4FF1-ACD4-0BBBE1E390F5}">
      <dgm:prSet phldrT="[Text]"/>
      <dgm:spPr/>
      <dgm:t>
        <a:bodyPr/>
        <a:lstStyle/>
        <a:p>
          <a:r>
            <a:rPr lang="en-US" dirty="0" smtClean="0"/>
            <a:t>Don’ts</a:t>
          </a:r>
          <a:endParaRPr lang="en-US" dirty="0"/>
        </a:p>
      </dgm:t>
    </dgm:pt>
    <dgm:pt modelId="{A27F5B23-2CEA-4BA5-9D5E-6B41B6F5AC72}" type="parTrans" cxnId="{EC0C4D7C-9E82-49CE-BDD0-5A2E9BF919D2}">
      <dgm:prSet/>
      <dgm:spPr/>
      <dgm:t>
        <a:bodyPr/>
        <a:lstStyle/>
        <a:p>
          <a:endParaRPr lang="en-US"/>
        </a:p>
      </dgm:t>
    </dgm:pt>
    <dgm:pt modelId="{1AC5C14B-60CC-4638-89C8-948D43D7F39A}" type="sibTrans" cxnId="{EC0C4D7C-9E82-49CE-BDD0-5A2E9BF919D2}">
      <dgm:prSet/>
      <dgm:spPr/>
      <dgm:t>
        <a:bodyPr/>
        <a:lstStyle/>
        <a:p>
          <a:endParaRPr lang="en-US"/>
        </a:p>
      </dgm:t>
    </dgm:pt>
    <dgm:pt modelId="{64990579-6C95-4A66-AED6-C067FDC348CC}">
      <dgm:prSet phldrT="[Text]"/>
      <dgm:spPr/>
      <dgm:t>
        <a:bodyPr/>
        <a:lstStyle/>
        <a:p>
          <a:r>
            <a:rPr lang="en-US" dirty="0" smtClean="0"/>
            <a:t>Wear perfume or cologne</a:t>
          </a:r>
          <a:endParaRPr lang="en-US" dirty="0"/>
        </a:p>
      </dgm:t>
    </dgm:pt>
    <dgm:pt modelId="{3A1E81CC-6660-447E-8C8A-BE177A709163}" type="parTrans" cxnId="{580F6241-7E01-4685-9F68-3D2FC3A6A7C4}">
      <dgm:prSet/>
      <dgm:spPr/>
      <dgm:t>
        <a:bodyPr/>
        <a:lstStyle/>
        <a:p>
          <a:endParaRPr lang="en-US"/>
        </a:p>
      </dgm:t>
    </dgm:pt>
    <dgm:pt modelId="{D85D109C-8273-41D9-8C0E-84461060D8A8}" type="sibTrans" cxnId="{580F6241-7E01-4685-9F68-3D2FC3A6A7C4}">
      <dgm:prSet/>
      <dgm:spPr/>
      <dgm:t>
        <a:bodyPr/>
        <a:lstStyle/>
        <a:p>
          <a:endParaRPr lang="en-US"/>
        </a:p>
      </dgm:t>
    </dgm:pt>
    <dgm:pt modelId="{B4F7B879-47DB-4572-B913-1DDEB633853E}">
      <dgm:prSet phldrT="[Text]"/>
      <dgm:spPr/>
      <dgm:t>
        <a:bodyPr/>
        <a:lstStyle/>
        <a:p>
          <a:r>
            <a:rPr lang="en-US" dirty="0" smtClean="0"/>
            <a:t>Smoke beforehand</a:t>
          </a:r>
          <a:endParaRPr lang="en-US" dirty="0"/>
        </a:p>
      </dgm:t>
    </dgm:pt>
    <dgm:pt modelId="{AF6D2F1E-2F1A-42D8-A52A-21FA4360998A}" type="parTrans" cxnId="{33F27BF9-B8A0-4890-896C-36F8AA303AA9}">
      <dgm:prSet/>
      <dgm:spPr/>
      <dgm:t>
        <a:bodyPr/>
        <a:lstStyle/>
        <a:p>
          <a:endParaRPr lang="en-US"/>
        </a:p>
      </dgm:t>
    </dgm:pt>
    <dgm:pt modelId="{9E383171-5B15-4516-992A-6EDB25D54821}" type="sibTrans" cxnId="{33F27BF9-B8A0-4890-896C-36F8AA303AA9}">
      <dgm:prSet/>
      <dgm:spPr/>
      <dgm:t>
        <a:bodyPr/>
        <a:lstStyle/>
        <a:p>
          <a:endParaRPr lang="en-US"/>
        </a:p>
      </dgm:t>
    </dgm:pt>
    <dgm:pt modelId="{EAA92F23-8333-443B-93A2-03A101897B33}">
      <dgm:prSet phldrT="[Text]"/>
      <dgm:spPr/>
      <dgm:t>
        <a:bodyPr/>
        <a:lstStyle/>
        <a:p>
          <a:r>
            <a:rPr lang="en-US" dirty="0" smtClean="0"/>
            <a:t>Introduce yourself</a:t>
          </a:r>
          <a:endParaRPr lang="en-US" dirty="0"/>
        </a:p>
      </dgm:t>
    </dgm:pt>
    <dgm:pt modelId="{AF3150B8-ADEE-45D9-8721-165760A6199B}" type="parTrans" cxnId="{B630B8DC-EB5E-4411-9F0E-FD53915D3DF8}">
      <dgm:prSet/>
      <dgm:spPr/>
      <dgm:t>
        <a:bodyPr/>
        <a:lstStyle/>
        <a:p>
          <a:endParaRPr lang="en-US"/>
        </a:p>
      </dgm:t>
    </dgm:pt>
    <dgm:pt modelId="{F61931EB-DC9E-4CA0-83BC-E3245D13F628}" type="sibTrans" cxnId="{B630B8DC-EB5E-4411-9F0E-FD53915D3DF8}">
      <dgm:prSet/>
      <dgm:spPr/>
      <dgm:t>
        <a:bodyPr/>
        <a:lstStyle/>
        <a:p>
          <a:endParaRPr lang="en-US"/>
        </a:p>
      </dgm:t>
    </dgm:pt>
    <dgm:pt modelId="{5210E79B-90E4-46C5-91BF-089CF0DD7014}">
      <dgm:prSet phldrT="[Text]"/>
      <dgm:spPr/>
      <dgm:t>
        <a:bodyPr/>
        <a:lstStyle/>
        <a:p>
          <a:r>
            <a:rPr lang="en-US" dirty="0" smtClean="0"/>
            <a:t>Answer questions clearly and completely</a:t>
          </a:r>
          <a:endParaRPr lang="en-US" dirty="0"/>
        </a:p>
      </dgm:t>
    </dgm:pt>
    <dgm:pt modelId="{95B77202-1B20-4B4A-90C1-D956F8FF5C74}" type="parTrans" cxnId="{68E4DC83-0A07-4009-8F1D-5C002D28C8A2}">
      <dgm:prSet/>
      <dgm:spPr/>
      <dgm:t>
        <a:bodyPr/>
        <a:lstStyle/>
        <a:p>
          <a:endParaRPr lang="en-US"/>
        </a:p>
      </dgm:t>
    </dgm:pt>
    <dgm:pt modelId="{9FA47107-E055-4767-BB3B-C8712FF90434}" type="sibTrans" cxnId="{68E4DC83-0A07-4009-8F1D-5C002D28C8A2}">
      <dgm:prSet/>
      <dgm:spPr/>
      <dgm:t>
        <a:bodyPr/>
        <a:lstStyle/>
        <a:p>
          <a:endParaRPr lang="en-US"/>
        </a:p>
      </dgm:t>
    </dgm:pt>
    <dgm:pt modelId="{F84C53E6-386A-47AE-9ECF-E587FE17C4DC}">
      <dgm:prSet phldrT="[Text]"/>
      <dgm:spPr/>
      <dgm:t>
        <a:bodyPr/>
        <a:lstStyle/>
        <a:p>
          <a:r>
            <a:rPr lang="en-US" dirty="0" smtClean="0"/>
            <a:t>Make eye contact</a:t>
          </a:r>
          <a:endParaRPr lang="en-US" dirty="0"/>
        </a:p>
      </dgm:t>
    </dgm:pt>
    <dgm:pt modelId="{72F8B66E-EED0-4E3D-BFF2-DBCB48151B21}" type="parTrans" cxnId="{266FBE14-B391-4CF9-9996-CC74944B3218}">
      <dgm:prSet/>
      <dgm:spPr/>
      <dgm:t>
        <a:bodyPr/>
        <a:lstStyle/>
        <a:p>
          <a:endParaRPr lang="en-US"/>
        </a:p>
      </dgm:t>
    </dgm:pt>
    <dgm:pt modelId="{8A3F9719-89DE-4C9C-9AE7-3B5F844927BD}" type="sibTrans" cxnId="{266FBE14-B391-4CF9-9996-CC74944B3218}">
      <dgm:prSet/>
      <dgm:spPr/>
      <dgm:t>
        <a:bodyPr/>
        <a:lstStyle/>
        <a:p>
          <a:endParaRPr lang="en-US"/>
        </a:p>
      </dgm:t>
    </dgm:pt>
    <dgm:pt modelId="{6BAEBE53-541D-420B-A072-62A79AD828E4}">
      <dgm:prSet phldrT="[Text]"/>
      <dgm:spPr/>
      <dgm:t>
        <a:bodyPr/>
        <a:lstStyle/>
        <a:p>
          <a:r>
            <a:rPr lang="en-US" dirty="0" smtClean="0"/>
            <a:t>Avoid slang</a:t>
          </a:r>
          <a:endParaRPr lang="en-US" dirty="0"/>
        </a:p>
      </dgm:t>
    </dgm:pt>
    <dgm:pt modelId="{00CD15DD-149B-41E6-85CD-8333BF51BD97}" type="parTrans" cxnId="{74FE0A05-EF10-4E91-BA45-4B23D310AFDF}">
      <dgm:prSet/>
      <dgm:spPr/>
      <dgm:t>
        <a:bodyPr/>
        <a:lstStyle/>
        <a:p>
          <a:endParaRPr lang="en-US"/>
        </a:p>
      </dgm:t>
    </dgm:pt>
    <dgm:pt modelId="{F9EC6D0B-B76E-4BAD-A4E3-5D20DF75BA5A}" type="sibTrans" cxnId="{74FE0A05-EF10-4E91-BA45-4B23D310AFDF}">
      <dgm:prSet/>
      <dgm:spPr/>
      <dgm:t>
        <a:bodyPr/>
        <a:lstStyle/>
        <a:p>
          <a:endParaRPr lang="en-US"/>
        </a:p>
      </dgm:t>
    </dgm:pt>
    <dgm:pt modelId="{4A525268-B9FD-48A5-9AFF-F9719C437CA6}">
      <dgm:prSet phldrT="[Text]"/>
      <dgm:spPr/>
      <dgm:t>
        <a:bodyPr/>
        <a:lstStyle/>
        <a:p>
          <a:r>
            <a:rPr lang="en-US" dirty="0" smtClean="0"/>
            <a:t>Sit up and straight</a:t>
          </a:r>
          <a:endParaRPr lang="en-US" dirty="0"/>
        </a:p>
      </dgm:t>
    </dgm:pt>
    <dgm:pt modelId="{F10CA5AA-441F-4D3F-A9CF-95761FA084F4}" type="parTrans" cxnId="{81AC15F4-0F11-4581-8E21-17AF49BB7362}">
      <dgm:prSet/>
      <dgm:spPr/>
      <dgm:t>
        <a:bodyPr/>
        <a:lstStyle/>
        <a:p>
          <a:endParaRPr lang="en-US"/>
        </a:p>
      </dgm:t>
    </dgm:pt>
    <dgm:pt modelId="{6B4AB535-283F-4AD6-B9BF-A03CA42C038A}" type="sibTrans" cxnId="{81AC15F4-0F11-4581-8E21-17AF49BB7362}">
      <dgm:prSet/>
      <dgm:spPr/>
      <dgm:t>
        <a:bodyPr/>
        <a:lstStyle/>
        <a:p>
          <a:endParaRPr lang="en-US"/>
        </a:p>
      </dgm:t>
    </dgm:pt>
    <dgm:pt modelId="{32B8ADFF-9BE7-47FF-93F3-3C9DA8EB310F}">
      <dgm:prSet phldrT="[Text]"/>
      <dgm:spPr/>
      <dgm:t>
        <a:bodyPr/>
        <a:lstStyle/>
        <a:p>
          <a:r>
            <a:rPr lang="en-US" dirty="0" smtClean="0"/>
            <a:t>Look happy to be there</a:t>
          </a:r>
          <a:endParaRPr lang="en-US" dirty="0"/>
        </a:p>
      </dgm:t>
    </dgm:pt>
    <dgm:pt modelId="{6383B094-BD18-492A-A011-4D5062D7FAEC}" type="parTrans" cxnId="{BB4C0796-B948-4D77-883F-C05010681119}">
      <dgm:prSet/>
      <dgm:spPr/>
      <dgm:t>
        <a:bodyPr/>
        <a:lstStyle/>
        <a:p>
          <a:endParaRPr lang="en-US"/>
        </a:p>
      </dgm:t>
    </dgm:pt>
    <dgm:pt modelId="{DDD5983E-F51A-44C1-9F09-E1918A44CA7F}" type="sibTrans" cxnId="{BB4C0796-B948-4D77-883F-C05010681119}">
      <dgm:prSet/>
      <dgm:spPr/>
      <dgm:t>
        <a:bodyPr/>
        <a:lstStyle/>
        <a:p>
          <a:endParaRPr lang="en-US"/>
        </a:p>
      </dgm:t>
    </dgm:pt>
    <dgm:pt modelId="{D873521E-0491-4591-9ADD-E5AE603B97F0}">
      <dgm:prSet phldrT="[Text]"/>
      <dgm:spPr/>
      <dgm:t>
        <a:bodyPr/>
        <a:lstStyle/>
        <a:p>
          <a:r>
            <a:rPr lang="en-US" dirty="0" smtClean="0"/>
            <a:t>Eat or drink in an interview</a:t>
          </a:r>
          <a:endParaRPr lang="en-US" dirty="0"/>
        </a:p>
      </dgm:t>
    </dgm:pt>
    <dgm:pt modelId="{639B29C2-FC10-4CF9-A341-BBE6F50E2F38}" type="parTrans" cxnId="{812F877D-7314-4A08-A135-8747B5EB14BF}">
      <dgm:prSet/>
      <dgm:spPr/>
      <dgm:t>
        <a:bodyPr/>
        <a:lstStyle/>
        <a:p>
          <a:endParaRPr lang="en-US"/>
        </a:p>
      </dgm:t>
    </dgm:pt>
    <dgm:pt modelId="{68F8EEAB-B2A7-45E6-9681-AC5C5DDF5F98}" type="sibTrans" cxnId="{812F877D-7314-4A08-A135-8747B5EB14BF}">
      <dgm:prSet/>
      <dgm:spPr/>
      <dgm:t>
        <a:bodyPr/>
        <a:lstStyle/>
        <a:p>
          <a:endParaRPr lang="en-US"/>
        </a:p>
      </dgm:t>
    </dgm:pt>
    <dgm:pt modelId="{CCAD644C-5E94-4AD7-BB49-39ED0027EE46}">
      <dgm:prSet phldrT="[Text]"/>
      <dgm:spPr/>
      <dgm:t>
        <a:bodyPr/>
        <a:lstStyle/>
        <a:p>
          <a:r>
            <a:rPr lang="en-US" dirty="0" smtClean="0"/>
            <a:t>Bring friends or children with you</a:t>
          </a:r>
          <a:endParaRPr lang="en-US" dirty="0"/>
        </a:p>
      </dgm:t>
    </dgm:pt>
    <dgm:pt modelId="{F60849FB-D2F8-4CCC-B152-04581C7B71E3}" type="parTrans" cxnId="{87027853-8525-4DE9-82EE-FB864D33D27F}">
      <dgm:prSet/>
      <dgm:spPr/>
      <dgm:t>
        <a:bodyPr/>
        <a:lstStyle/>
        <a:p>
          <a:endParaRPr lang="en-US"/>
        </a:p>
      </dgm:t>
    </dgm:pt>
    <dgm:pt modelId="{6C52ADB2-862D-46FC-8DDA-5F61595A55BB}" type="sibTrans" cxnId="{87027853-8525-4DE9-82EE-FB864D33D27F}">
      <dgm:prSet/>
      <dgm:spPr/>
      <dgm:t>
        <a:bodyPr/>
        <a:lstStyle/>
        <a:p>
          <a:endParaRPr lang="en-US"/>
        </a:p>
      </dgm:t>
    </dgm:pt>
    <dgm:pt modelId="{AF2F5695-8A68-46C8-9DE3-DA3F14D267D6}">
      <dgm:prSet phldrT="[Text]"/>
      <dgm:spPr/>
      <dgm:t>
        <a:bodyPr/>
        <a:lstStyle/>
        <a:p>
          <a:r>
            <a:rPr lang="en-US" dirty="0" smtClean="0"/>
            <a:t>Relax and be confident</a:t>
          </a:r>
          <a:endParaRPr lang="en-US" dirty="0"/>
        </a:p>
      </dgm:t>
    </dgm:pt>
    <dgm:pt modelId="{0C969A14-413F-4273-88A1-B0E87A65B4A5}" type="parTrans" cxnId="{4C502F64-BF27-4D22-ACFE-647FA282E904}">
      <dgm:prSet/>
      <dgm:spPr/>
      <dgm:t>
        <a:bodyPr/>
        <a:lstStyle/>
        <a:p>
          <a:endParaRPr lang="en-US"/>
        </a:p>
      </dgm:t>
    </dgm:pt>
    <dgm:pt modelId="{92AACEC5-10CF-43B4-AA23-A3C53412FB69}" type="sibTrans" cxnId="{4C502F64-BF27-4D22-ACFE-647FA282E904}">
      <dgm:prSet/>
      <dgm:spPr/>
      <dgm:t>
        <a:bodyPr/>
        <a:lstStyle/>
        <a:p>
          <a:endParaRPr lang="en-US"/>
        </a:p>
      </dgm:t>
    </dgm:pt>
    <dgm:pt modelId="{1D01A4FE-E6D5-46CA-B104-1AC78846CDC6}">
      <dgm:prSet phldrT="[Text]"/>
      <dgm:spPr/>
      <dgm:t>
        <a:bodyPr/>
        <a:lstStyle/>
        <a:p>
          <a:r>
            <a:rPr lang="en-US" dirty="0" smtClean="0"/>
            <a:t>Be positive when answering questions</a:t>
          </a:r>
          <a:endParaRPr lang="en-US" dirty="0"/>
        </a:p>
      </dgm:t>
    </dgm:pt>
    <dgm:pt modelId="{9BB9C915-DCDE-49E5-A5D9-69DBB9E4BFC3}" type="parTrans" cxnId="{11C73BE7-C6E9-4EC2-9E8C-9AE4C2FD59EC}">
      <dgm:prSet/>
      <dgm:spPr/>
      <dgm:t>
        <a:bodyPr/>
        <a:lstStyle/>
        <a:p>
          <a:endParaRPr lang="en-US"/>
        </a:p>
      </dgm:t>
    </dgm:pt>
    <dgm:pt modelId="{C544BE1D-D387-4845-8B44-BA1F51019564}" type="sibTrans" cxnId="{11C73BE7-C6E9-4EC2-9E8C-9AE4C2FD59EC}">
      <dgm:prSet/>
      <dgm:spPr/>
      <dgm:t>
        <a:bodyPr/>
        <a:lstStyle/>
        <a:p>
          <a:endParaRPr lang="en-US"/>
        </a:p>
      </dgm:t>
    </dgm:pt>
    <dgm:pt modelId="{CA1E0456-E037-4B25-ADE2-000098886BEB}">
      <dgm:prSet phldrT="[Text]"/>
      <dgm:spPr/>
      <dgm:t>
        <a:bodyPr/>
        <a:lstStyle/>
        <a:p>
          <a:r>
            <a:rPr lang="en-US" dirty="0" smtClean="0"/>
            <a:t>Make it clear you are willing to work</a:t>
          </a:r>
          <a:endParaRPr lang="en-US" dirty="0"/>
        </a:p>
      </dgm:t>
    </dgm:pt>
    <dgm:pt modelId="{EC1E30C5-820A-40E4-ABFD-BB4ECEC85447}" type="parTrans" cxnId="{B8F59C80-ECC0-42EB-90DD-11090A9B1EEA}">
      <dgm:prSet/>
      <dgm:spPr/>
      <dgm:t>
        <a:bodyPr/>
        <a:lstStyle/>
        <a:p>
          <a:endParaRPr lang="en-US"/>
        </a:p>
      </dgm:t>
    </dgm:pt>
    <dgm:pt modelId="{FC376010-18F1-4829-BCEE-D76C9DADC3B7}" type="sibTrans" cxnId="{B8F59C80-ECC0-42EB-90DD-11090A9B1EEA}">
      <dgm:prSet/>
      <dgm:spPr/>
      <dgm:t>
        <a:bodyPr/>
        <a:lstStyle/>
        <a:p>
          <a:endParaRPr lang="en-US"/>
        </a:p>
      </dgm:t>
    </dgm:pt>
    <dgm:pt modelId="{CBEF3AD2-E5D4-4AFB-8820-F9C4C637EF33}">
      <dgm:prSet phldrT="[Text]"/>
      <dgm:spPr/>
      <dgm:t>
        <a:bodyPr/>
        <a:lstStyle/>
        <a:p>
          <a:r>
            <a:rPr lang="en-US" dirty="0" smtClean="0"/>
            <a:t>Complain about any previous jobs</a:t>
          </a:r>
          <a:endParaRPr lang="en-US" dirty="0"/>
        </a:p>
      </dgm:t>
    </dgm:pt>
    <dgm:pt modelId="{C72D5B5F-4FE5-4D81-AA08-0F299AC19466}" type="parTrans" cxnId="{3FD26C04-019E-4F75-B412-50D350158DBB}">
      <dgm:prSet/>
      <dgm:spPr/>
      <dgm:t>
        <a:bodyPr/>
        <a:lstStyle/>
        <a:p>
          <a:endParaRPr lang="en-US"/>
        </a:p>
      </dgm:t>
    </dgm:pt>
    <dgm:pt modelId="{D489C8BE-F843-49DA-AE2E-3486816160E1}" type="sibTrans" cxnId="{3FD26C04-019E-4F75-B412-50D350158DBB}">
      <dgm:prSet/>
      <dgm:spPr/>
      <dgm:t>
        <a:bodyPr/>
        <a:lstStyle/>
        <a:p>
          <a:endParaRPr lang="en-US"/>
        </a:p>
      </dgm:t>
    </dgm:pt>
    <dgm:pt modelId="{9F0E6D81-9621-494E-94D3-E36778605D6F}" type="pres">
      <dgm:prSet presAssocID="{BC778379-8B39-4C5A-9FC7-BEE1536EBE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9F78D-1392-4619-A0E2-361CC61B0DBC}" type="pres">
      <dgm:prSet presAssocID="{76B8D233-81FE-4946-8454-E40E4492F0CD}" presName="composite" presStyleCnt="0"/>
      <dgm:spPr/>
    </dgm:pt>
    <dgm:pt modelId="{8DCBCD42-163A-4429-A362-F005209A0BD0}" type="pres">
      <dgm:prSet presAssocID="{76B8D233-81FE-4946-8454-E40E4492F0C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1CAE7-6865-4876-8477-F9ABBF86C185}" type="pres">
      <dgm:prSet presAssocID="{76B8D233-81FE-4946-8454-E40E4492F0C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3B735-B50D-4A0A-BA52-698086FACE3D}" type="pres">
      <dgm:prSet presAssocID="{668F947C-5A06-4F87-B04A-0F7B65B75773}" presName="space" presStyleCnt="0"/>
      <dgm:spPr/>
    </dgm:pt>
    <dgm:pt modelId="{A7CEFDC9-CFC7-441E-B9A1-A376A4E1018C}" type="pres">
      <dgm:prSet presAssocID="{9E7FCE05-2935-4FF1-ACD4-0BBBE1E390F5}" presName="composite" presStyleCnt="0"/>
      <dgm:spPr/>
    </dgm:pt>
    <dgm:pt modelId="{D526C30E-E540-4C3D-B8BF-E21E96A2DCDE}" type="pres">
      <dgm:prSet presAssocID="{9E7FCE05-2935-4FF1-ACD4-0BBBE1E390F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21A4E-FF87-4E18-8C06-04F7CF2458AB}" type="pres">
      <dgm:prSet presAssocID="{9E7FCE05-2935-4FF1-ACD4-0BBBE1E390F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9835E9-5820-4E8B-94FF-7C326FC58706}" type="presOf" srcId="{CBEF3AD2-E5D4-4AFB-8820-F9C4C637EF33}" destId="{C2D21A4E-FF87-4E18-8C06-04F7CF2458AB}" srcOrd="0" destOrd="4" presId="urn:microsoft.com/office/officeart/2005/8/layout/hList1"/>
    <dgm:cxn modelId="{632BEA73-C23E-4799-A42F-077F09D35149}" srcId="{BC778379-8B39-4C5A-9FC7-BEE1536EBE81}" destId="{76B8D233-81FE-4946-8454-E40E4492F0CD}" srcOrd="0" destOrd="0" parTransId="{37A4AF1E-069D-483B-9D55-39331F442B14}" sibTransId="{668F947C-5A06-4F87-B04A-0F7B65B75773}"/>
    <dgm:cxn modelId="{2EB7BCCC-03E9-420B-8E58-2C1FFD3BBF14}" type="presOf" srcId="{32B8ADFF-9BE7-47FF-93F3-3C9DA8EB310F}" destId="{8A11CAE7-6865-4876-8477-F9ABBF86C185}" srcOrd="0" destOrd="7" presId="urn:microsoft.com/office/officeart/2005/8/layout/hList1"/>
    <dgm:cxn modelId="{FB8745FA-5BF7-4B6F-95B3-A3831417BBFA}" type="presOf" srcId="{37BA61BB-4AF9-4FF9-B9D8-B91D1ECEC6DA}" destId="{8A11CAE7-6865-4876-8477-F9ABBF86C185}" srcOrd="0" destOrd="0" presId="urn:microsoft.com/office/officeart/2005/8/layout/hList1"/>
    <dgm:cxn modelId="{04A2735E-58F0-47D0-AF29-FFD8CC9C8A0F}" type="presOf" srcId="{1D01A4FE-E6D5-46CA-B104-1AC78846CDC6}" destId="{8A11CAE7-6865-4876-8477-F9ABBF86C185}" srcOrd="0" destOrd="9" presId="urn:microsoft.com/office/officeart/2005/8/layout/hList1"/>
    <dgm:cxn modelId="{266FBE14-B391-4CF9-9996-CC74944B3218}" srcId="{76B8D233-81FE-4946-8454-E40E4492F0CD}" destId="{F84C53E6-386A-47AE-9ECF-E587FE17C4DC}" srcOrd="4" destOrd="0" parTransId="{72F8B66E-EED0-4E3D-BFF2-DBCB48151B21}" sibTransId="{8A3F9719-89DE-4C9C-9AE7-3B5F844927BD}"/>
    <dgm:cxn modelId="{FEEF9D1E-1627-4588-878B-D9FFC98992DD}" type="presOf" srcId="{9E7FCE05-2935-4FF1-ACD4-0BBBE1E390F5}" destId="{D526C30E-E540-4C3D-B8BF-E21E96A2DCDE}" srcOrd="0" destOrd="0" presId="urn:microsoft.com/office/officeart/2005/8/layout/hList1"/>
    <dgm:cxn modelId="{5470BB6B-D1CD-47FB-A816-B6A688DEC89F}" type="presOf" srcId="{BC778379-8B39-4C5A-9FC7-BEE1536EBE81}" destId="{9F0E6D81-9621-494E-94D3-E36778605D6F}" srcOrd="0" destOrd="0" presId="urn:microsoft.com/office/officeart/2005/8/layout/hList1"/>
    <dgm:cxn modelId="{6A442BBA-54CD-4574-A000-3205ABBCFE1A}" type="presOf" srcId="{AF2F5695-8A68-46C8-9DE3-DA3F14D267D6}" destId="{8A11CAE7-6865-4876-8477-F9ABBF86C185}" srcOrd="0" destOrd="8" presId="urn:microsoft.com/office/officeart/2005/8/layout/hList1"/>
    <dgm:cxn modelId="{B34FBAD2-FE25-4835-88FF-94CD1E838409}" type="presOf" srcId="{920CFCDF-1EFE-4E61-A111-70352346FBF5}" destId="{8A11CAE7-6865-4876-8477-F9ABBF86C185}" srcOrd="0" destOrd="1" presId="urn:microsoft.com/office/officeart/2005/8/layout/hList1"/>
    <dgm:cxn modelId="{BE8D8404-930B-4C4F-A16A-C47CDEB77F9F}" type="presOf" srcId="{4A525268-B9FD-48A5-9AFF-F9719C437CA6}" destId="{8A11CAE7-6865-4876-8477-F9ABBF86C185}" srcOrd="0" destOrd="6" presId="urn:microsoft.com/office/officeart/2005/8/layout/hList1"/>
    <dgm:cxn modelId="{94B2937D-B7EA-45FE-A28D-AC6F16D0DE0A}" type="presOf" srcId="{F84C53E6-386A-47AE-9ECF-E587FE17C4DC}" destId="{8A11CAE7-6865-4876-8477-F9ABBF86C185}" srcOrd="0" destOrd="4" presId="urn:microsoft.com/office/officeart/2005/8/layout/hList1"/>
    <dgm:cxn modelId="{87027853-8525-4DE9-82EE-FB864D33D27F}" srcId="{9E7FCE05-2935-4FF1-ACD4-0BBBE1E390F5}" destId="{CCAD644C-5E94-4AD7-BB49-39ED0027EE46}" srcOrd="3" destOrd="0" parTransId="{F60849FB-D2F8-4CCC-B152-04581C7B71E3}" sibTransId="{6C52ADB2-862D-46FC-8DDA-5F61595A55BB}"/>
    <dgm:cxn modelId="{B630B8DC-EB5E-4411-9F0E-FD53915D3DF8}" srcId="{76B8D233-81FE-4946-8454-E40E4492F0CD}" destId="{EAA92F23-8333-443B-93A2-03A101897B33}" srcOrd="2" destOrd="0" parTransId="{AF3150B8-ADEE-45D9-8721-165760A6199B}" sibTransId="{F61931EB-DC9E-4CA0-83BC-E3245D13F628}"/>
    <dgm:cxn modelId="{11C73BE7-C6E9-4EC2-9E8C-9AE4C2FD59EC}" srcId="{76B8D233-81FE-4946-8454-E40E4492F0CD}" destId="{1D01A4FE-E6D5-46CA-B104-1AC78846CDC6}" srcOrd="9" destOrd="0" parTransId="{9BB9C915-DCDE-49E5-A5D9-69DBB9E4BFC3}" sibTransId="{C544BE1D-D387-4845-8B44-BA1F51019564}"/>
    <dgm:cxn modelId="{9C1B593B-7822-46F5-83C9-BE90C6F79CA5}" type="presOf" srcId="{B4F7B879-47DB-4572-B913-1DDEB633853E}" destId="{C2D21A4E-FF87-4E18-8C06-04F7CF2458AB}" srcOrd="0" destOrd="1" presId="urn:microsoft.com/office/officeart/2005/8/layout/hList1"/>
    <dgm:cxn modelId="{BB4C0796-B948-4D77-883F-C05010681119}" srcId="{76B8D233-81FE-4946-8454-E40E4492F0CD}" destId="{32B8ADFF-9BE7-47FF-93F3-3C9DA8EB310F}" srcOrd="7" destOrd="0" parTransId="{6383B094-BD18-492A-A011-4D5062D7FAEC}" sibTransId="{DDD5983E-F51A-44C1-9F09-E1918A44CA7F}"/>
    <dgm:cxn modelId="{FC8398CD-DC1A-444C-A9C2-FE07BAE7BD12}" type="presOf" srcId="{D873521E-0491-4591-9ADD-E5AE603B97F0}" destId="{C2D21A4E-FF87-4E18-8C06-04F7CF2458AB}" srcOrd="0" destOrd="2" presId="urn:microsoft.com/office/officeart/2005/8/layout/hList1"/>
    <dgm:cxn modelId="{4C502F64-BF27-4D22-ACFE-647FA282E904}" srcId="{76B8D233-81FE-4946-8454-E40E4492F0CD}" destId="{AF2F5695-8A68-46C8-9DE3-DA3F14D267D6}" srcOrd="8" destOrd="0" parTransId="{0C969A14-413F-4273-88A1-B0E87A65B4A5}" sibTransId="{92AACEC5-10CF-43B4-AA23-A3C53412FB69}"/>
    <dgm:cxn modelId="{976B974A-F426-4477-BF05-64A54010C56C}" type="presOf" srcId="{5210E79B-90E4-46C5-91BF-089CF0DD7014}" destId="{8A11CAE7-6865-4876-8477-F9ABBF86C185}" srcOrd="0" destOrd="3" presId="urn:microsoft.com/office/officeart/2005/8/layout/hList1"/>
    <dgm:cxn modelId="{A1E896EE-E959-4D95-AC2D-1B4EE48B08D2}" type="presOf" srcId="{EAA92F23-8333-443B-93A2-03A101897B33}" destId="{8A11CAE7-6865-4876-8477-F9ABBF86C185}" srcOrd="0" destOrd="2" presId="urn:microsoft.com/office/officeart/2005/8/layout/hList1"/>
    <dgm:cxn modelId="{8A77FF61-9689-4CB0-944A-3AD8503C4412}" type="presOf" srcId="{76B8D233-81FE-4946-8454-E40E4492F0CD}" destId="{8DCBCD42-163A-4429-A362-F005209A0BD0}" srcOrd="0" destOrd="0" presId="urn:microsoft.com/office/officeart/2005/8/layout/hList1"/>
    <dgm:cxn modelId="{74FE0A05-EF10-4E91-BA45-4B23D310AFDF}" srcId="{76B8D233-81FE-4946-8454-E40E4492F0CD}" destId="{6BAEBE53-541D-420B-A072-62A79AD828E4}" srcOrd="5" destOrd="0" parTransId="{00CD15DD-149B-41E6-85CD-8333BF51BD97}" sibTransId="{F9EC6D0B-B76E-4BAD-A4E3-5D20DF75BA5A}"/>
    <dgm:cxn modelId="{4859A3EE-039F-41B9-8710-95A20C8CF7A6}" type="presOf" srcId="{64990579-6C95-4A66-AED6-C067FDC348CC}" destId="{C2D21A4E-FF87-4E18-8C06-04F7CF2458AB}" srcOrd="0" destOrd="0" presId="urn:microsoft.com/office/officeart/2005/8/layout/hList1"/>
    <dgm:cxn modelId="{EC0C4D7C-9E82-49CE-BDD0-5A2E9BF919D2}" srcId="{BC778379-8B39-4C5A-9FC7-BEE1536EBE81}" destId="{9E7FCE05-2935-4FF1-ACD4-0BBBE1E390F5}" srcOrd="1" destOrd="0" parTransId="{A27F5B23-2CEA-4BA5-9D5E-6B41B6F5AC72}" sibTransId="{1AC5C14B-60CC-4638-89C8-948D43D7F39A}"/>
    <dgm:cxn modelId="{68E4DC83-0A07-4009-8F1D-5C002D28C8A2}" srcId="{76B8D233-81FE-4946-8454-E40E4492F0CD}" destId="{5210E79B-90E4-46C5-91BF-089CF0DD7014}" srcOrd="3" destOrd="0" parTransId="{95B77202-1B20-4B4A-90C1-D956F8FF5C74}" sibTransId="{9FA47107-E055-4767-BB3B-C8712FF90434}"/>
    <dgm:cxn modelId="{580F6241-7E01-4685-9F68-3D2FC3A6A7C4}" srcId="{9E7FCE05-2935-4FF1-ACD4-0BBBE1E390F5}" destId="{64990579-6C95-4A66-AED6-C067FDC348CC}" srcOrd="0" destOrd="0" parTransId="{3A1E81CC-6660-447E-8C8A-BE177A709163}" sibTransId="{D85D109C-8273-41D9-8C0E-84461060D8A8}"/>
    <dgm:cxn modelId="{81AC15F4-0F11-4581-8E21-17AF49BB7362}" srcId="{76B8D233-81FE-4946-8454-E40E4492F0CD}" destId="{4A525268-B9FD-48A5-9AFF-F9719C437CA6}" srcOrd="6" destOrd="0" parTransId="{F10CA5AA-441F-4D3F-A9CF-95761FA084F4}" sibTransId="{6B4AB535-283F-4AD6-B9BF-A03CA42C038A}"/>
    <dgm:cxn modelId="{3FD26C04-019E-4F75-B412-50D350158DBB}" srcId="{9E7FCE05-2935-4FF1-ACD4-0BBBE1E390F5}" destId="{CBEF3AD2-E5D4-4AFB-8820-F9C4C637EF33}" srcOrd="4" destOrd="0" parTransId="{C72D5B5F-4FE5-4D81-AA08-0F299AC19466}" sibTransId="{D489C8BE-F843-49DA-AE2E-3486816160E1}"/>
    <dgm:cxn modelId="{609A27EC-7952-481D-A324-83D3033B725E}" type="presOf" srcId="{CA1E0456-E037-4B25-ADE2-000098886BEB}" destId="{8A11CAE7-6865-4876-8477-F9ABBF86C185}" srcOrd="0" destOrd="10" presId="urn:microsoft.com/office/officeart/2005/8/layout/hList1"/>
    <dgm:cxn modelId="{8B004C5C-17D4-4729-BBDE-BBABA8A00E91}" type="presOf" srcId="{CCAD644C-5E94-4AD7-BB49-39ED0027EE46}" destId="{C2D21A4E-FF87-4E18-8C06-04F7CF2458AB}" srcOrd="0" destOrd="3" presId="urn:microsoft.com/office/officeart/2005/8/layout/hList1"/>
    <dgm:cxn modelId="{812F877D-7314-4A08-A135-8747B5EB14BF}" srcId="{9E7FCE05-2935-4FF1-ACD4-0BBBE1E390F5}" destId="{D873521E-0491-4591-9ADD-E5AE603B97F0}" srcOrd="2" destOrd="0" parTransId="{639B29C2-FC10-4CF9-A341-BBE6F50E2F38}" sibTransId="{68F8EEAB-B2A7-45E6-9681-AC5C5DDF5F98}"/>
    <dgm:cxn modelId="{62FD35D8-DBA1-4CA6-9024-2AC3E2F4C5FB}" type="presOf" srcId="{6BAEBE53-541D-420B-A072-62A79AD828E4}" destId="{8A11CAE7-6865-4876-8477-F9ABBF86C185}" srcOrd="0" destOrd="5" presId="urn:microsoft.com/office/officeart/2005/8/layout/hList1"/>
    <dgm:cxn modelId="{33F27BF9-B8A0-4890-896C-36F8AA303AA9}" srcId="{9E7FCE05-2935-4FF1-ACD4-0BBBE1E390F5}" destId="{B4F7B879-47DB-4572-B913-1DDEB633853E}" srcOrd="1" destOrd="0" parTransId="{AF6D2F1E-2F1A-42D8-A52A-21FA4360998A}" sibTransId="{9E383171-5B15-4516-992A-6EDB25D54821}"/>
    <dgm:cxn modelId="{B8F59C80-ECC0-42EB-90DD-11090A9B1EEA}" srcId="{76B8D233-81FE-4946-8454-E40E4492F0CD}" destId="{CA1E0456-E037-4B25-ADE2-000098886BEB}" srcOrd="10" destOrd="0" parTransId="{EC1E30C5-820A-40E4-ABFD-BB4ECEC85447}" sibTransId="{FC376010-18F1-4829-BCEE-D76C9DADC3B7}"/>
    <dgm:cxn modelId="{621BF86E-BCD0-45D5-AD2E-CDFCB9956A1D}" srcId="{76B8D233-81FE-4946-8454-E40E4492F0CD}" destId="{920CFCDF-1EFE-4E61-A111-70352346FBF5}" srcOrd="1" destOrd="0" parTransId="{E3E74CD5-55B4-422B-A77D-B001108E478A}" sibTransId="{CB8AFEF7-CA5D-4D53-917E-0E8BDDDFF46A}"/>
    <dgm:cxn modelId="{8BBA686F-5BC6-47A2-A03F-2B8C4FD14C77}" srcId="{76B8D233-81FE-4946-8454-E40E4492F0CD}" destId="{37BA61BB-4AF9-4FF9-B9D8-B91D1ECEC6DA}" srcOrd="0" destOrd="0" parTransId="{992D00F0-9DB5-414A-9F78-71B105021230}" sibTransId="{627305AE-201C-4CF9-B065-EA71304D1737}"/>
    <dgm:cxn modelId="{D6FD49D4-44BC-4C85-957C-86CE3F3A417E}" type="presParOf" srcId="{9F0E6D81-9621-494E-94D3-E36778605D6F}" destId="{D7C9F78D-1392-4619-A0E2-361CC61B0DBC}" srcOrd="0" destOrd="0" presId="urn:microsoft.com/office/officeart/2005/8/layout/hList1"/>
    <dgm:cxn modelId="{EF95EF3F-30BA-45CF-B431-A5A5734F4FCB}" type="presParOf" srcId="{D7C9F78D-1392-4619-A0E2-361CC61B0DBC}" destId="{8DCBCD42-163A-4429-A362-F005209A0BD0}" srcOrd="0" destOrd="0" presId="urn:microsoft.com/office/officeart/2005/8/layout/hList1"/>
    <dgm:cxn modelId="{9BA39116-440A-425F-A03D-76DFA7F7C1A3}" type="presParOf" srcId="{D7C9F78D-1392-4619-A0E2-361CC61B0DBC}" destId="{8A11CAE7-6865-4876-8477-F9ABBF86C185}" srcOrd="1" destOrd="0" presId="urn:microsoft.com/office/officeart/2005/8/layout/hList1"/>
    <dgm:cxn modelId="{FB2C54AD-2500-4964-817F-13840B06F338}" type="presParOf" srcId="{9F0E6D81-9621-494E-94D3-E36778605D6F}" destId="{0013B735-B50D-4A0A-BA52-698086FACE3D}" srcOrd="1" destOrd="0" presId="urn:microsoft.com/office/officeart/2005/8/layout/hList1"/>
    <dgm:cxn modelId="{5E3D1109-8588-44A8-B4D6-790F99D178A5}" type="presParOf" srcId="{9F0E6D81-9621-494E-94D3-E36778605D6F}" destId="{A7CEFDC9-CFC7-441E-B9A1-A376A4E1018C}" srcOrd="2" destOrd="0" presId="urn:microsoft.com/office/officeart/2005/8/layout/hList1"/>
    <dgm:cxn modelId="{29ACE990-31F0-4BA7-9C40-1F3262AC9966}" type="presParOf" srcId="{A7CEFDC9-CFC7-441E-B9A1-A376A4E1018C}" destId="{D526C30E-E540-4C3D-B8BF-E21E96A2DCDE}" srcOrd="0" destOrd="0" presId="urn:microsoft.com/office/officeart/2005/8/layout/hList1"/>
    <dgm:cxn modelId="{CE4FF62F-65C4-49D8-B038-12B37C4FF40F}" type="presParOf" srcId="{A7CEFDC9-CFC7-441E-B9A1-A376A4E1018C}" destId="{C2D21A4E-FF87-4E18-8C06-04F7CF2458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1833C2-00D3-4289-9E88-763E530686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08696D-1BCC-4F12-AF8F-C549EDB0921F}">
      <dgm:prSet phldrT="[Text]"/>
      <dgm:spPr/>
      <dgm:t>
        <a:bodyPr/>
        <a:lstStyle/>
        <a:p>
          <a:r>
            <a:rPr lang="en-US" dirty="0" smtClean="0"/>
            <a:t>Guidelines for resolving conflict</a:t>
          </a:r>
          <a:endParaRPr lang="en-US" dirty="0"/>
        </a:p>
      </dgm:t>
    </dgm:pt>
    <dgm:pt modelId="{6E346FB7-343A-40F7-9A4D-23222EDD83D2}" type="parTrans" cxnId="{4E934DE8-8A25-4AA3-80B6-DD88B6466DA3}">
      <dgm:prSet/>
      <dgm:spPr/>
      <dgm:t>
        <a:bodyPr/>
        <a:lstStyle/>
        <a:p>
          <a:endParaRPr lang="en-US"/>
        </a:p>
      </dgm:t>
    </dgm:pt>
    <dgm:pt modelId="{0286E665-33DF-4D6D-A409-8C8079CCE2DD}" type="sibTrans" cxnId="{4E934DE8-8A25-4AA3-80B6-DD88B6466DA3}">
      <dgm:prSet/>
      <dgm:spPr/>
      <dgm:t>
        <a:bodyPr/>
        <a:lstStyle/>
        <a:p>
          <a:endParaRPr lang="en-US"/>
        </a:p>
      </dgm:t>
    </dgm:pt>
    <dgm:pt modelId="{9C2BF6A2-AB73-46EC-934A-440C48C5AE27}">
      <dgm:prSet phldrT="[Text]"/>
      <dgm:spPr/>
      <dgm:t>
        <a:bodyPr/>
        <a:lstStyle/>
        <a:p>
          <a:r>
            <a:rPr lang="en-US" dirty="0" smtClean="0"/>
            <a:t>Plan to discuss the conflict at the right time and in the right place</a:t>
          </a:r>
          <a:endParaRPr lang="en-US" dirty="0"/>
        </a:p>
      </dgm:t>
    </dgm:pt>
    <dgm:pt modelId="{57D7E458-B484-49B5-9DA9-9EA3CCC802DB}" type="parTrans" cxnId="{48E97E6C-1FD1-4708-AC02-ADAD78C42E21}">
      <dgm:prSet/>
      <dgm:spPr/>
      <dgm:t>
        <a:bodyPr/>
        <a:lstStyle/>
        <a:p>
          <a:endParaRPr lang="en-US"/>
        </a:p>
      </dgm:t>
    </dgm:pt>
    <dgm:pt modelId="{B287BB4E-40D5-4E91-BE9F-F0EABC36325D}" type="sibTrans" cxnId="{48E97E6C-1FD1-4708-AC02-ADAD78C42E21}">
      <dgm:prSet/>
      <dgm:spPr/>
      <dgm:t>
        <a:bodyPr/>
        <a:lstStyle/>
        <a:p>
          <a:endParaRPr lang="en-US"/>
        </a:p>
      </dgm:t>
    </dgm:pt>
    <dgm:pt modelId="{61FEA25D-A79F-4B01-8809-EEE4E3F074C8}">
      <dgm:prSet phldrT="[Text]"/>
      <dgm:spPr/>
      <dgm:t>
        <a:bodyPr/>
        <a:lstStyle/>
        <a:p>
          <a:r>
            <a:rPr lang="en-US" dirty="0" smtClean="0"/>
            <a:t>Do NOT interrupt</a:t>
          </a:r>
          <a:endParaRPr lang="en-US" dirty="0"/>
        </a:p>
      </dgm:t>
    </dgm:pt>
    <dgm:pt modelId="{30698D66-5DAC-4201-A0D1-6C33616F4262}" type="parTrans" cxnId="{E4E57F79-4F62-42E4-A86B-DEB2BF80C2AA}">
      <dgm:prSet/>
      <dgm:spPr/>
      <dgm:t>
        <a:bodyPr/>
        <a:lstStyle/>
        <a:p>
          <a:endParaRPr lang="en-US"/>
        </a:p>
      </dgm:t>
    </dgm:pt>
    <dgm:pt modelId="{3002E4E5-2EB6-4060-9406-86190220132E}" type="sibTrans" cxnId="{E4E57F79-4F62-42E4-A86B-DEB2BF80C2AA}">
      <dgm:prSet/>
      <dgm:spPr/>
      <dgm:t>
        <a:bodyPr/>
        <a:lstStyle/>
        <a:p>
          <a:endParaRPr lang="en-US"/>
        </a:p>
      </dgm:t>
    </dgm:pt>
    <dgm:pt modelId="{2AC3786C-1EBC-44C7-A38B-97AAEE57D58F}">
      <dgm:prSet phldrT="[Text]"/>
      <dgm:spPr/>
      <dgm:t>
        <a:bodyPr/>
        <a:lstStyle/>
        <a:p>
          <a:r>
            <a:rPr lang="en-US" dirty="0" smtClean="0"/>
            <a:t>Do NOT get emotional</a:t>
          </a:r>
          <a:endParaRPr lang="en-US" dirty="0"/>
        </a:p>
      </dgm:t>
    </dgm:pt>
    <dgm:pt modelId="{58800ADD-3E49-4629-8951-2B6018D642D0}" type="parTrans" cxnId="{04E32108-0866-4772-8EF3-DF9EBC269C12}">
      <dgm:prSet/>
      <dgm:spPr/>
      <dgm:t>
        <a:bodyPr/>
        <a:lstStyle/>
        <a:p>
          <a:endParaRPr lang="en-US"/>
        </a:p>
      </dgm:t>
    </dgm:pt>
    <dgm:pt modelId="{8722A292-175D-4504-8F89-A831EB7CEC39}" type="sibTrans" cxnId="{04E32108-0866-4772-8EF3-DF9EBC269C12}">
      <dgm:prSet/>
      <dgm:spPr/>
      <dgm:t>
        <a:bodyPr/>
        <a:lstStyle/>
        <a:p>
          <a:endParaRPr lang="en-US"/>
        </a:p>
      </dgm:t>
    </dgm:pt>
    <dgm:pt modelId="{6FD4207E-F884-4B57-9B96-EF28877E5143}">
      <dgm:prSet phldrT="[Text]"/>
      <dgm:spPr/>
      <dgm:t>
        <a:bodyPr/>
        <a:lstStyle/>
        <a:p>
          <a:r>
            <a:rPr lang="en-US" dirty="0" smtClean="0"/>
            <a:t>Check your body language</a:t>
          </a:r>
          <a:endParaRPr lang="en-US" dirty="0"/>
        </a:p>
      </dgm:t>
    </dgm:pt>
    <dgm:pt modelId="{B1588DB7-CE16-49AC-82E9-88637BC58F49}" type="parTrans" cxnId="{7E1705F0-A5F4-46A1-8604-35C689DAFC68}">
      <dgm:prSet/>
      <dgm:spPr/>
      <dgm:t>
        <a:bodyPr/>
        <a:lstStyle/>
        <a:p>
          <a:endParaRPr lang="en-US"/>
        </a:p>
      </dgm:t>
    </dgm:pt>
    <dgm:pt modelId="{5460FA25-1EDE-4A98-A9BD-E5EA2F896CB5}" type="sibTrans" cxnId="{7E1705F0-A5F4-46A1-8604-35C689DAFC68}">
      <dgm:prSet/>
      <dgm:spPr/>
      <dgm:t>
        <a:bodyPr/>
        <a:lstStyle/>
        <a:p>
          <a:endParaRPr lang="en-US"/>
        </a:p>
      </dgm:t>
    </dgm:pt>
    <dgm:pt modelId="{5925C43B-4F23-49CD-909B-5CB22E56ECAE}">
      <dgm:prSet phldrT="[Text]"/>
      <dgm:spPr/>
      <dgm:t>
        <a:bodyPr/>
        <a:lstStyle/>
        <a:p>
          <a:r>
            <a:rPr lang="en-US" dirty="0" smtClean="0"/>
            <a:t>Maintain eye contact and lean forward slightly</a:t>
          </a:r>
          <a:endParaRPr lang="en-US" dirty="0"/>
        </a:p>
      </dgm:t>
    </dgm:pt>
    <dgm:pt modelId="{6B90C777-E2DD-4705-9F03-37E2FF508C16}" type="parTrans" cxnId="{17C8D76B-0F93-4972-B41A-1D75C3DB5D5E}">
      <dgm:prSet/>
      <dgm:spPr/>
      <dgm:t>
        <a:bodyPr/>
        <a:lstStyle/>
        <a:p>
          <a:endParaRPr lang="en-US"/>
        </a:p>
      </dgm:t>
    </dgm:pt>
    <dgm:pt modelId="{5A7197FB-D3D2-4A54-9E46-6B9683028F60}" type="sibTrans" cxnId="{17C8D76B-0F93-4972-B41A-1D75C3DB5D5E}">
      <dgm:prSet/>
      <dgm:spPr/>
      <dgm:t>
        <a:bodyPr/>
        <a:lstStyle/>
        <a:p>
          <a:endParaRPr lang="en-US"/>
        </a:p>
      </dgm:t>
    </dgm:pt>
    <dgm:pt modelId="{F9D10D17-DC57-4B66-B341-188C916FD7AF}">
      <dgm:prSet phldrT="[Text]"/>
      <dgm:spPr/>
      <dgm:t>
        <a:bodyPr/>
        <a:lstStyle/>
        <a:p>
          <a:r>
            <a:rPr lang="en-US" dirty="0" smtClean="0"/>
            <a:t>Keep focus on the issue at hand</a:t>
          </a:r>
          <a:endParaRPr lang="en-US" dirty="0"/>
        </a:p>
      </dgm:t>
    </dgm:pt>
    <dgm:pt modelId="{268883ED-FC6C-4A76-B51A-75209410640F}" type="parTrans" cxnId="{7D3D9C1C-E547-43A9-B7A2-9167CCC7082A}">
      <dgm:prSet/>
      <dgm:spPr/>
      <dgm:t>
        <a:bodyPr/>
        <a:lstStyle/>
        <a:p>
          <a:endParaRPr lang="en-US"/>
        </a:p>
      </dgm:t>
    </dgm:pt>
    <dgm:pt modelId="{5A55EA8A-C4FD-453A-92B0-F5BC2C0CB2BC}" type="sibTrans" cxnId="{7D3D9C1C-E547-43A9-B7A2-9167CCC7082A}">
      <dgm:prSet/>
      <dgm:spPr/>
      <dgm:t>
        <a:bodyPr/>
        <a:lstStyle/>
        <a:p>
          <a:endParaRPr lang="en-US"/>
        </a:p>
      </dgm:t>
    </dgm:pt>
    <dgm:pt modelId="{F31A0FBA-F6D6-43B8-A4DA-37A80DC04B5A}">
      <dgm:prSet phldrT="[Text]"/>
      <dgm:spPr/>
      <dgm:t>
        <a:bodyPr/>
        <a:lstStyle/>
        <a:p>
          <a:r>
            <a:rPr lang="en-US" dirty="0" smtClean="0"/>
            <a:t>Be prepared to brainstorm solutions and to compromise</a:t>
          </a:r>
          <a:endParaRPr lang="en-US" dirty="0"/>
        </a:p>
      </dgm:t>
    </dgm:pt>
    <dgm:pt modelId="{DAEABFD2-06A3-48C7-9EA1-BA64F16F6613}" type="parTrans" cxnId="{8BB857E6-061B-432B-8711-8474BDB48570}">
      <dgm:prSet/>
      <dgm:spPr/>
      <dgm:t>
        <a:bodyPr/>
        <a:lstStyle/>
        <a:p>
          <a:endParaRPr lang="en-US"/>
        </a:p>
      </dgm:t>
    </dgm:pt>
    <dgm:pt modelId="{9C20607F-C623-41E2-9A79-AD34DC36C537}" type="sibTrans" cxnId="{8BB857E6-061B-432B-8711-8474BDB48570}">
      <dgm:prSet/>
      <dgm:spPr/>
      <dgm:t>
        <a:bodyPr/>
        <a:lstStyle/>
        <a:p>
          <a:endParaRPr lang="en-US"/>
        </a:p>
      </dgm:t>
    </dgm:pt>
    <dgm:pt modelId="{87C11340-9023-44AC-AF9E-005C7A5E95A3}">
      <dgm:prSet phldrT="[Text]"/>
      <dgm:spPr/>
      <dgm:t>
        <a:bodyPr/>
        <a:lstStyle/>
        <a:p>
          <a:r>
            <a:rPr lang="en-US" dirty="0" smtClean="0"/>
            <a:t>Criticism</a:t>
          </a:r>
          <a:endParaRPr lang="en-US" dirty="0"/>
        </a:p>
      </dgm:t>
    </dgm:pt>
    <dgm:pt modelId="{9F74DD8E-8421-403C-80EF-44BE18B88887}" type="parTrans" cxnId="{F8558D09-B14F-4261-AE3D-1902210AA487}">
      <dgm:prSet/>
      <dgm:spPr/>
      <dgm:t>
        <a:bodyPr/>
        <a:lstStyle/>
        <a:p>
          <a:endParaRPr lang="en-US"/>
        </a:p>
      </dgm:t>
    </dgm:pt>
    <dgm:pt modelId="{42A73F1A-9D5B-4148-9C48-ADCE24BC9376}" type="sibTrans" cxnId="{F8558D09-B14F-4261-AE3D-1902210AA487}">
      <dgm:prSet/>
      <dgm:spPr/>
      <dgm:t>
        <a:bodyPr/>
        <a:lstStyle/>
        <a:p>
          <a:endParaRPr lang="en-US"/>
        </a:p>
      </dgm:t>
    </dgm:pt>
    <dgm:pt modelId="{4233DC4E-C8A3-4F97-BE68-875142319AC9}">
      <dgm:prSet phldrT="[Text]"/>
      <dgm:spPr/>
      <dgm:t>
        <a:bodyPr/>
        <a:lstStyle/>
        <a:p>
          <a:r>
            <a:rPr lang="en-US" dirty="0" smtClean="0"/>
            <a:t>Constructive criticism</a:t>
          </a:r>
          <a:endParaRPr lang="en-US" dirty="0"/>
        </a:p>
      </dgm:t>
    </dgm:pt>
    <dgm:pt modelId="{7DB77BEC-28C6-48AE-ADD7-627A3573EAF2}" type="parTrans" cxnId="{7020222E-6E91-4B1E-98E2-202FFEA8C530}">
      <dgm:prSet/>
      <dgm:spPr/>
      <dgm:t>
        <a:bodyPr/>
        <a:lstStyle/>
        <a:p>
          <a:endParaRPr lang="en-US"/>
        </a:p>
      </dgm:t>
    </dgm:pt>
    <dgm:pt modelId="{7B501E93-5EDB-485E-A9F6-B327DA25BF8C}" type="sibTrans" cxnId="{7020222E-6E91-4B1E-98E2-202FFEA8C530}">
      <dgm:prSet/>
      <dgm:spPr/>
      <dgm:t>
        <a:bodyPr/>
        <a:lstStyle/>
        <a:p>
          <a:endParaRPr lang="en-US"/>
        </a:p>
      </dgm:t>
    </dgm:pt>
    <dgm:pt modelId="{8AE9D442-2FFE-4B2D-8F7D-D1ECD9000A44}">
      <dgm:prSet phldrT="[Text]"/>
      <dgm:spPr/>
      <dgm:t>
        <a:bodyPr/>
        <a:lstStyle/>
        <a:p>
          <a:r>
            <a:rPr lang="en-US" dirty="0" smtClean="0"/>
            <a:t>Intended to help you improve</a:t>
          </a:r>
          <a:endParaRPr lang="en-US" dirty="0"/>
        </a:p>
      </dgm:t>
    </dgm:pt>
    <dgm:pt modelId="{2001CFE1-1176-4C73-865A-ACD830A57C1B}" type="parTrans" cxnId="{C03C58F9-8830-4EE9-9DBB-96147C273C08}">
      <dgm:prSet/>
      <dgm:spPr/>
      <dgm:t>
        <a:bodyPr/>
        <a:lstStyle/>
        <a:p>
          <a:endParaRPr lang="en-US"/>
        </a:p>
      </dgm:t>
    </dgm:pt>
    <dgm:pt modelId="{70C80CC7-B377-4694-A110-FB658AEC4F6A}" type="sibTrans" cxnId="{C03C58F9-8830-4EE9-9DBB-96147C273C08}">
      <dgm:prSet/>
      <dgm:spPr/>
      <dgm:t>
        <a:bodyPr/>
        <a:lstStyle/>
        <a:p>
          <a:endParaRPr lang="en-US"/>
        </a:p>
      </dgm:t>
    </dgm:pt>
    <dgm:pt modelId="{11CF3A0E-FFA0-4E02-99CB-F857F6126EE0}">
      <dgm:prSet phldrT="[Text]"/>
      <dgm:spPr/>
      <dgm:t>
        <a:bodyPr/>
        <a:lstStyle/>
        <a:p>
          <a:r>
            <a:rPr lang="en-US" dirty="0" smtClean="0"/>
            <a:t>You can respond by asking for details and suggestions, apologize and move on</a:t>
          </a:r>
          <a:endParaRPr lang="en-US" dirty="0"/>
        </a:p>
      </dgm:t>
    </dgm:pt>
    <dgm:pt modelId="{91E349AC-5A34-4B3B-96CC-C70AAEDAF841}" type="parTrans" cxnId="{DE29DB14-A651-4A0C-AA6C-F02A70C7EFDB}">
      <dgm:prSet/>
      <dgm:spPr/>
      <dgm:t>
        <a:bodyPr/>
        <a:lstStyle/>
        <a:p>
          <a:endParaRPr lang="en-US"/>
        </a:p>
      </dgm:t>
    </dgm:pt>
    <dgm:pt modelId="{E072230D-8322-4B2F-8D16-BA1C34CDEFC8}" type="sibTrans" cxnId="{DE29DB14-A651-4A0C-AA6C-F02A70C7EFDB}">
      <dgm:prSet/>
      <dgm:spPr/>
      <dgm:t>
        <a:bodyPr/>
        <a:lstStyle/>
        <a:p>
          <a:endParaRPr lang="en-US"/>
        </a:p>
      </dgm:t>
    </dgm:pt>
    <dgm:pt modelId="{7AE731F4-FFA5-49E6-88D7-0BCC520157E5}">
      <dgm:prSet phldrT="[Text]"/>
      <dgm:spPr/>
      <dgm:t>
        <a:bodyPr/>
        <a:lstStyle/>
        <a:p>
          <a:r>
            <a:rPr lang="en-US" dirty="0" smtClean="0"/>
            <a:t>Hostile criticism</a:t>
          </a:r>
          <a:endParaRPr lang="en-US" dirty="0"/>
        </a:p>
      </dgm:t>
    </dgm:pt>
    <dgm:pt modelId="{2D636A13-6767-43F2-A271-F11018092470}" type="parTrans" cxnId="{3BFAA324-85AD-4099-9231-5302F61BCC47}">
      <dgm:prSet/>
      <dgm:spPr/>
      <dgm:t>
        <a:bodyPr/>
        <a:lstStyle/>
        <a:p>
          <a:endParaRPr lang="en-US"/>
        </a:p>
      </dgm:t>
    </dgm:pt>
    <dgm:pt modelId="{65485DF4-4FD5-43BC-88FF-3A8112390EC4}" type="sibTrans" cxnId="{3BFAA324-85AD-4099-9231-5302F61BCC47}">
      <dgm:prSet/>
      <dgm:spPr/>
      <dgm:t>
        <a:bodyPr/>
        <a:lstStyle/>
        <a:p>
          <a:endParaRPr lang="en-US"/>
        </a:p>
      </dgm:t>
    </dgm:pt>
    <dgm:pt modelId="{3D666A7C-E40A-446C-92E0-DBF2FB11F0E7}">
      <dgm:prSet phldrT="[Text]"/>
      <dgm:spPr/>
      <dgm:t>
        <a:bodyPr/>
        <a:lstStyle/>
        <a:p>
          <a:r>
            <a:rPr lang="en-US" dirty="0" smtClean="0"/>
            <a:t>Angry and negative</a:t>
          </a:r>
          <a:endParaRPr lang="en-US" dirty="0"/>
        </a:p>
      </dgm:t>
    </dgm:pt>
    <dgm:pt modelId="{8F313E76-C01E-4D18-B4BB-8AC3E5D0EE54}" type="parTrans" cxnId="{F106F6DE-075A-4ECC-9734-774C21E31BA0}">
      <dgm:prSet/>
      <dgm:spPr/>
      <dgm:t>
        <a:bodyPr/>
        <a:lstStyle/>
        <a:p>
          <a:endParaRPr lang="en-US"/>
        </a:p>
      </dgm:t>
    </dgm:pt>
    <dgm:pt modelId="{AC840901-EBCA-4A0F-BD18-B4A2FB160892}" type="sibTrans" cxnId="{F106F6DE-075A-4ECC-9734-774C21E31BA0}">
      <dgm:prSet/>
      <dgm:spPr/>
      <dgm:t>
        <a:bodyPr/>
        <a:lstStyle/>
        <a:p>
          <a:endParaRPr lang="en-US"/>
        </a:p>
      </dgm:t>
    </dgm:pt>
    <dgm:pt modelId="{BBE8E9B2-E809-477E-8B46-EB3432C7049E}">
      <dgm:prSet phldrT="[Text]"/>
      <dgm:spPr/>
      <dgm:t>
        <a:bodyPr/>
        <a:lstStyle/>
        <a:p>
          <a:r>
            <a:rPr lang="en-US" dirty="0" smtClean="0"/>
            <a:t>Your best response is “I’m sorry you are disappointed” and nothing more</a:t>
          </a:r>
          <a:endParaRPr lang="en-US" dirty="0"/>
        </a:p>
      </dgm:t>
    </dgm:pt>
    <dgm:pt modelId="{C25DE824-7E6B-4643-B562-CE1F15DE995D}" type="parTrans" cxnId="{72CF283B-BA11-4CA3-89D0-85319B108966}">
      <dgm:prSet/>
      <dgm:spPr/>
      <dgm:t>
        <a:bodyPr/>
        <a:lstStyle/>
        <a:p>
          <a:endParaRPr lang="en-US"/>
        </a:p>
      </dgm:t>
    </dgm:pt>
    <dgm:pt modelId="{DB2328A2-A5AD-4D21-90D3-67CD4F319427}" type="sibTrans" cxnId="{72CF283B-BA11-4CA3-89D0-85319B108966}">
      <dgm:prSet/>
      <dgm:spPr/>
      <dgm:t>
        <a:bodyPr/>
        <a:lstStyle/>
        <a:p>
          <a:endParaRPr lang="en-US"/>
        </a:p>
      </dgm:t>
    </dgm:pt>
    <dgm:pt modelId="{3F56621D-3F00-45F4-9958-98B07874CB6B}">
      <dgm:prSet phldrT="[Text]"/>
      <dgm:spPr/>
      <dgm:t>
        <a:bodyPr/>
        <a:lstStyle/>
        <a:p>
          <a:r>
            <a:rPr lang="en-US" dirty="0" smtClean="0"/>
            <a:t>Allow them to calm down before discussing things further</a:t>
          </a:r>
          <a:endParaRPr lang="en-US" dirty="0"/>
        </a:p>
      </dgm:t>
    </dgm:pt>
    <dgm:pt modelId="{49B38BE9-4ABF-47FB-BEE8-3ADE71A571B2}" type="parTrans" cxnId="{59783C07-6430-4AF9-9A79-7B162871FD79}">
      <dgm:prSet/>
      <dgm:spPr/>
      <dgm:t>
        <a:bodyPr/>
        <a:lstStyle/>
        <a:p>
          <a:endParaRPr lang="en-US"/>
        </a:p>
      </dgm:t>
    </dgm:pt>
    <dgm:pt modelId="{1F6E4706-442C-4FB4-8E6A-7AA741F81C0B}" type="sibTrans" cxnId="{59783C07-6430-4AF9-9A79-7B162871FD79}">
      <dgm:prSet/>
      <dgm:spPr/>
      <dgm:t>
        <a:bodyPr/>
        <a:lstStyle/>
        <a:p>
          <a:endParaRPr lang="en-US"/>
        </a:p>
      </dgm:t>
    </dgm:pt>
    <dgm:pt modelId="{31263D08-F553-4A9A-8B11-D20FF61C1CDC}" type="pres">
      <dgm:prSet presAssocID="{FD1833C2-00D3-4289-9E88-763E530686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2195E8-7809-43DA-87D2-A5122A32D8AA}" type="pres">
      <dgm:prSet presAssocID="{0508696D-1BCC-4F12-AF8F-C549EDB092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A7401-86BB-4AB8-9BA3-BE6EF35634C3}" type="pres">
      <dgm:prSet presAssocID="{0508696D-1BCC-4F12-AF8F-C549EDB0921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8C347-94CD-42AA-A5B5-9EA7E2124B5E}" type="pres">
      <dgm:prSet presAssocID="{87C11340-9023-44AC-AF9E-005C7A5E95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38AC0-0743-412D-A08B-0AF1AE789FB0}" type="pres">
      <dgm:prSet presAssocID="{87C11340-9023-44AC-AF9E-005C7A5E95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73C61B-7EDE-4AE3-888B-4BBA9BCDE5D5}" type="presOf" srcId="{F31A0FBA-F6D6-43B8-A4DA-37A80DC04B5A}" destId="{B6BA7401-86BB-4AB8-9BA3-BE6EF35634C3}" srcOrd="0" destOrd="6" presId="urn:microsoft.com/office/officeart/2005/8/layout/vList2"/>
    <dgm:cxn modelId="{04E32108-0866-4772-8EF3-DF9EBC269C12}" srcId="{0508696D-1BCC-4F12-AF8F-C549EDB0921F}" destId="{2AC3786C-1EBC-44C7-A38B-97AAEE57D58F}" srcOrd="2" destOrd="0" parTransId="{58800ADD-3E49-4629-8951-2B6018D642D0}" sibTransId="{8722A292-175D-4504-8F89-A831EB7CEC39}"/>
    <dgm:cxn modelId="{7C808A70-F49B-445A-9EC5-543FFD246830}" type="presOf" srcId="{11CF3A0E-FFA0-4E02-99CB-F857F6126EE0}" destId="{D5038AC0-0743-412D-A08B-0AF1AE789FB0}" srcOrd="0" destOrd="2" presId="urn:microsoft.com/office/officeart/2005/8/layout/vList2"/>
    <dgm:cxn modelId="{7E1705F0-A5F4-46A1-8604-35C689DAFC68}" srcId="{0508696D-1BCC-4F12-AF8F-C549EDB0921F}" destId="{6FD4207E-F884-4B57-9B96-EF28877E5143}" srcOrd="3" destOrd="0" parTransId="{B1588DB7-CE16-49AC-82E9-88637BC58F49}" sibTransId="{5460FA25-1EDE-4A98-A9BD-E5EA2F896CB5}"/>
    <dgm:cxn modelId="{03D8F1F9-995E-41F8-A4FA-50208A36BD58}" type="presOf" srcId="{61FEA25D-A79F-4B01-8809-EEE4E3F074C8}" destId="{B6BA7401-86BB-4AB8-9BA3-BE6EF35634C3}" srcOrd="0" destOrd="1" presId="urn:microsoft.com/office/officeart/2005/8/layout/vList2"/>
    <dgm:cxn modelId="{01288F0B-2E96-475D-A286-146683CD8ADB}" type="presOf" srcId="{6FD4207E-F884-4B57-9B96-EF28877E5143}" destId="{B6BA7401-86BB-4AB8-9BA3-BE6EF35634C3}" srcOrd="0" destOrd="3" presId="urn:microsoft.com/office/officeart/2005/8/layout/vList2"/>
    <dgm:cxn modelId="{A9361192-573F-4C4C-A447-3EBBB0EE62B3}" type="presOf" srcId="{87C11340-9023-44AC-AF9E-005C7A5E95A3}" destId="{CE48C347-94CD-42AA-A5B5-9EA7E2124B5E}" srcOrd="0" destOrd="0" presId="urn:microsoft.com/office/officeart/2005/8/layout/vList2"/>
    <dgm:cxn modelId="{CA6B8E40-B00C-4C82-8C6A-DB0EB916443A}" type="presOf" srcId="{BBE8E9B2-E809-477E-8B46-EB3432C7049E}" destId="{D5038AC0-0743-412D-A08B-0AF1AE789FB0}" srcOrd="0" destOrd="5" presId="urn:microsoft.com/office/officeart/2005/8/layout/vList2"/>
    <dgm:cxn modelId="{0EA7E604-0983-44F4-9FC3-9BE4663A5A38}" type="presOf" srcId="{4233DC4E-C8A3-4F97-BE68-875142319AC9}" destId="{D5038AC0-0743-412D-A08B-0AF1AE789FB0}" srcOrd="0" destOrd="0" presId="urn:microsoft.com/office/officeart/2005/8/layout/vList2"/>
    <dgm:cxn modelId="{E62C92A6-D59C-4EDE-8A60-96625D10D098}" type="presOf" srcId="{3F56621D-3F00-45F4-9958-98B07874CB6B}" destId="{D5038AC0-0743-412D-A08B-0AF1AE789FB0}" srcOrd="0" destOrd="6" presId="urn:microsoft.com/office/officeart/2005/8/layout/vList2"/>
    <dgm:cxn modelId="{50CC66AD-7937-432D-BB2C-D1B6CD0CBB3E}" type="presOf" srcId="{F9D10D17-DC57-4B66-B341-188C916FD7AF}" destId="{B6BA7401-86BB-4AB8-9BA3-BE6EF35634C3}" srcOrd="0" destOrd="5" presId="urn:microsoft.com/office/officeart/2005/8/layout/vList2"/>
    <dgm:cxn modelId="{F8558D09-B14F-4261-AE3D-1902210AA487}" srcId="{FD1833C2-00D3-4289-9E88-763E53068687}" destId="{87C11340-9023-44AC-AF9E-005C7A5E95A3}" srcOrd="1" destOrd="0" parTransId="{9F74DD8E-8421-403C-80EF-44BE18B88887}" sibTransId="{42A73F1A-9D5B-4148-9C48-ADCE24BC9376}"/>
    <dgm:cxn modelId="{F106F6DE-075A-4ECC-9734-774C21E31BA0}" srcId="{7AE731F4-FFA5-49E6-88D7-0BCC520157E5}" destId="{3D666A7C-E40A-446C-92E0-DBF2FB11F0E7}" srcOrd="0" destOrd="0" parTransId="{8F313E76-C01E-4D18-B4BB-8AC3E5D0EE54}" sibTransId="{AC840901-EBCA-4A0F-BD18-B4A2FB160892}"/>
    <dgm:cxn modelId="{EC284A5B-F49C-41D6-9AA2-B212C41C90C3}" type="presOf" srcId="{3D666A7C-E40A-446C-92E0-DBF2FB11F0E7}" destId="{D5038AC0-0743-412D-A08B-0AF1AE789FB0}" srcOrd="0" destOrd="4" presId="urn:microsoft.com/office/officeart/2005/8/layout/vList2"/>
    <dgm:cxn modelId="{3BFAA324-85AD-4099-9231-5302F61BCC47}" srcId="{87C11340-9023-44AC-AF9E-005C7A5E95A3}" destId="{7AE731F4-FFA5-49E6-88D7-0BCC520157E5}" srcOrd="1" destOrd="0" parTransId="{2D636A13-6767-43F2-A271-F11018092470}" sibTransId="{65485DF4-4FD5-43BC-88FF-3A8112390EC4}"/>
    <dgm:cxn modelId="{0075F6B0-2339-4BCF-9CE5-276DBEFE2B64}" type="presOf" srcId="{9C2BF6A2-AB73-46EC-934A-440C48C5AE27}" destId="{B6BA7401-86BB-4AB8-9BA3-BE6EF35634C3}" srcOrd="0" destOrd="0" presId="urn:microsoft.com/office/officeart/2005/8/layout/vList2"/>
    <dgm:cxn modelId="{C03C58F9-8830-4EE9-9DBB-96147C273C08}" srcId="{4233DC4E-C8A3-4F97-BE68-875142319AC9}" destId="{8AE9D442-2FFE-4B2D-8F7D-D1ECD9000A44}" srcOrd="0" destOrd="0" parTransId="{2001CFE1-1176-4C73-865A-ACD830A57C1B}" sibTransId="{70C80CC7-B377-4694-A110-FB658AEC4F6A}"/>
    <dgm:cxn modelId="{8BB857E6-061B-432B-8711-8474BDB48570}" srcId="{0508696D-1BCC-4F12-AF8F-C549EDB0921F}" destId="{F31A0FBA-F6D6-43B8-A4DA-37A80DC04B5A}" srcOrd="5" destOrd="0" parTransId="{DAEABFD2-06A3-48C7-9EA1-BA64F16F6613}" sibTransId="{9C20607F-C623-41E2-9A79-AD34DC36C537}"/>
    <dgm:cxn modelId="{72CF283B-BA11-4CA3-89D0-85319B108966}" srcId="{7AE731F4-FFA5-49E6-88D7-0BCC520157E5}" destId="{BBE8E9B2-E809-477E-8B46-EB3432C7049E}" srcOrd="1" destOrd="0" parTransId="{C25DE824-7E6B-4643-B562-CE1F15DE995D}" sibTransId="{DB2328A2-A5AD-4D21-90D3-67CD4F319427}"/>
    <dgm:cxn modelId="{7020222E-6E91-4B1E-98E2-202FFEA8C530}" srcId="{87C11340-9023-44AC-AF9E-005C7A5E95A3}" destId="{4233DC4E-C8A3-4F97-BE68-875142319AC9}" srcOrd="0" destOrd="0" parTransId="{7DB77BEC-28C6-48AE-ADD7-627A3573EAF2}" sibTransId="{7B501E93-5EDB-485E-A9F6-B327DA25BF8C}"/>
    <dgm:cxn modelId="{64E90B2E-5DBC-4BC4-BBDB-25B69BD5496E}" type="presOf" srcId="{8AE9D442-2FFE-4B2D-8F7D-D1ECD9000A44}" destId="{D5038AC0-0743-412D-A08B-0AF1AE789FB0}" srcOrd="0" destOrd="1" presId="urn:microsoft.com/office/officeart/2005/8/layout/vList2"/>
    <dgm:cxn modelId="{E9DA13C9-BA90-4675-9799-044C507C02ED}" type="presOf" srcId="{7AE731F4-FFA5-49E6-88D7-0BCC520157E5}" destId="{D5038AC0-0743-412D-A08B-0AF1AE789FB0}" srcOrd="0" destOrd="3" presId="urn:microsoft.com/office/officeart/2005/8/layout/vList2"/>
    <dgm:cxn modelId="{DE29DB14-A651-4A0C-AA6C-F02A70C7EFDB}" srcId="{4233DC4E-C8A3-4F97-BE68-875142319AC9}" destId="{11CF3A0E-FFA0-4E02-99CB-F857F6126EE0}" srcOrd="1" destOrd="0" parTransId="{91E349AC-5A34-4B3B-96CC-C70AAEDAF841}" sibTransId="{E072230D-8322-4B2F-8D16-BA1C34CDEFC8}"/>
    <dgm:cxn modelId="{E4E57F79-4F62-42E4-A86B-DEB2BF80C2AA}" srcId="{0508696D-1BCC-4F12-AF8F-C549EDB0921F}" destId="{61FEA25D-A79F-4B01-8809-EEE4E3F074C8}" srcOrd="1" destOrd="0" parTransId="{30698D66-5DAC-4201-A0D1-6C33616F4262}" sibTransId="{3002E4E5-2EB6-4060-9406-86190220132E}"/>
    <dgm:cxn modelId="{17C8D76B-0F93-4972-B41A-1D75C3DB5D5E}" srcId="{6FD4207E-F884-4B57-9B96-EF28877E5143}" destId="{5925C43B-4F23-49CD-909B-5CB22E56ECAE}" srcOrd="0" destOrd="0" parTransId="{6B90C777-E2DD-4705-9F03-37E2FF508C16}" sibTransId="{5A7197FB-D3D2-4A54-9E46-6B9683028F60}"/>
    <dgm:cxn modelId="{7D3D9C1C-E547-43A9-B7A2-9167CCC7082A}" srcId="{0508696D-1BCC-4F12-AF8F-C549EDB0921F}" destId="{F9D10D17-DC57-4B66-B341-188C916FD7AF}" srcOrd="4" destOrd="0" parTransId="{268883ED-FC6C-4A76-B51A-75209410640F}" sibTransId="{5A55EA8A-C4FD-453A-92B0-F5BC2C0CB2BC}"/>
    <dgm:cxn modelId="{0AE032DF-C884-424E-A38F-F6F13AB81A1C}" type="presOf" srcId="{FD1833C2-00D3-4289-9E88-763E53068687}" destId="{31263D08-F553-4A9A-8B11-D20FF61C1CDC}" srcOrd="0" destOrd="0" presId="urn:microsoft.com/office/officeart/2005/8/layout/vList2"/>
    <dgm:cxn modelId="{757744CA-D28C-4F37-91B8-2C181329D974}" type="presOf" srcId="{0508696D-1BCC-4F12-AF8F-C549EDB0921F}" destId="{512195E8-7809-43DA-87D2-A5122A32D8AA}" srcOrd="0" destOrd="0" presId="urn:microsoft.com/office/officeart/2005/8/layout/vList2"/>
    <dgm:cxn modelId="{6FB45A2A-1F48-40A1-A096-87FE6A92F006}" type="presOf" srcId="{5925C43B-4F23-49CD-909B-5CB22E56ECAE}" destId="{B6BA7401-86BB-4AB8-9BA3-BE6EF35634C3}" srcOrd="0" destOrd="4" presId="urn:microsoft.com/office/officeart/2005/8/layout/vList2"/>
    <dgm:cxn modelId="{48E97E6C-1FD1-4708-AC02-ADAD78C42E21}" srcId="{0508696D-1BCC-4F12-AF8F-C549EDB0921F}" destId="{9C2BF6A2-AB73-46EC-934A-440C48C5AE27}" srcOrd="0" destOrd="0" parTransId="{57D7E458-B484-49B5-9DA9-9EA3CCC802DB}" sibTransId="{B287BB4E-40D5-4E91-BE9F-F0EABC36325D}"/>
    <dgm:cxn modelId="{CD7CA3DC-5ED5-4FDA-8DA5-1CD821C4CBD6}" type="presOf" srcId="{2AC3786C-1EBC-44C7-A38B-97AAEE57D58F}" destId="{B6BA7401-86BB-4AB8-9BA3-BE6EF35634C3}" srcOrd="0" destOrd="2" presId="urn:microsoft.com/office/officeart/2005/8/layout/vList2"/>
    <dgm:cxn modelId="{4E934DE8-8A25-4AA3-80B6-DD88B6466DA3}" srcId="{FD1833C2-00D3-4289-9E88-763E53068687}" destId="{0508696D-1BCC-4F12-AF8F-C549EDB0921F}" srcOrd="0" destOrd="0" parTransId="{6E346FB7-343A-40F7-9A4D-23222EDD83D2}" sibTransId="{0286E665-33DF-4D6D-A409-8C8079CCE2DD}"/>
    <dgm:cxn modelId="{59783C07-6430-4AF9-9A79-7B162871FD79}" srcId="{7AE731F4-FFA5-49E6-88D7-0BCC520157E5}" destId="{3F56621D-3F00-45F4-9958-98B07874CB6B}" srcOrd="2" destOrd="0" parTransId="{49B38BE9-4ABF-47FB-BEE8-3ADE71A571B2}" sibTransId="{1F6E4706-442C-4FB4-8E6A-7AA741F81C0B}"/>
    <dgm:cxn modelId="{7BB6AF85-F816-44B5-9142-DFD04B00D428}" type="presParOf" srcId="{31263D08-F553-4A9A-8B11-D20FF61C1CDC}" destId="{512195E8-7809-43DA-87D2-A5122A32D8AA}" srcOrd="0" destOrd="0" presId="urn:microsoft.com/office/officeart/2005/8/layout/vList2"/>
    <dgm:cxn modelId="{2BA18502-578C-4E7D-88E0-32A53262398C}" type="presParOf" srcId="{31263D08-F553-4A9A-8B11-D20FF61C1CDC}" destId="{B6BA7401-86BB-4AB8-9BA3-BE6EF35634C3}" srcOrd="1" destOrd="0" presId="urn:microsoft.com/office/officeart/2005/8/layout/vList2"/>
    <dgm:cxn modelId="{C0693CC2-6C5B-47EC-990D-EF7E1A4898F7}" type="presParOf" srcId="{31263D08-F553-4A9A-8B11-D20FF61C1CDC}" destId="{CE48C347-94CD-42AA-A5B5-9EA7E2124B5E}" srcOrd="2" destOrd="0" presId="urn:microsoft.com/office/officeart/2005/8/layout/vList2"/>
    <dgm:cxn modelId="{7090A231-EEA9-4717-B687-A558AE8AE3F2}" type="presParOf" srcId="{31263D08-F553-4A9A-8B11-D20FF61C1CDC}" destId="{D5038AC0-0743-412D-A08B-0AF1AE789F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2C4DC0-1F3A-4438-A30C-BC07C08686C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8B9AB-9111-42B9-A081-1205751192F9}">
      <dgm:prSet phldrT="[Text]"/>
      <dgm:spPr/>
      <dgm:t>
        <a:bodyPr/>
        <a:lstStyle/>
        <a:p>
          <a:r>
            <a:rPr lang="en-US" dirty="0" smtClean="0"/>
            <a:t>75 hours</a:t>
          </a:r>
          <a:endParaRPr lang="en-US" dirty="0"/>
        </a:p>
      </dgm:t>
    </dgm:pt>
    <dgm:pt modelId="{882EC097-9C22-4A64-9A3A-F8ABE637D9F9}" type="parTrans" cxnId="{5EBE91CD-FD2D-49F7-9782-E732179EC262}">
      <dgm:prSet/>
      <dgm:spPr/>
      <dgm:t>
        <a:bodyPr/>
        <a:lstStyle/>
        <a:p>
          <a:endParaRPr lang="en-US"/>
        </a:p>
      </dgm:t>
    </dgm:pt>
    <dgm:pt modelId="{5D64E718-89D3-41CE-8379-E7A8407D3CC4}" type="sibTrans" cxnId="{5EBE91CD-FD2D-49F7-9782-E732179EC262}">
      <dgm:prSet/>
      <dgm:spPr/>
      <dgm:t>
        <a:bodyPr/>
        <a:lstStyle/>
        <a:p>
          <a:endParaRPr lang="en-US"/>
        </a:p>
      </dgm:t>
    </dgm:pt>
    <dgm:pt modelId="{DA0E9499-D71B-49F7-8234-F4D38EB09FEE}">
      <dgm:prSet phldrT="[Text]"/>
      <dgm:spPr/>
      <dgm:t>
        <a:bodyPr/>
        <a:lstStyle/>
        <a:p>
          <a:r>
            <a:rPr lang="en-US" dirty="0" smtClean="0"/>
            <a:t>Initial training</a:t>
          </a:r>
          <a:endParaRPr lang="en-US" dirty="0"/>
        </a:p>
      </dgm:t>
    </dgm:pt>
    <dgm:pt modelId="{0196C433-DD34-46BA-8237-61CD882B849A}" type="parTrans" cxnId="{6AD48527-B5F1-4312-BBDA-DE5A8C4C19F1}">
      <dgm:prSet/>
      <dgm:spPr/>
      <dgm:t>
        <a:bodyPr/>
        <a:lstStyle/>
        <a:p>
          <a:endParaRPr lang="en-US"/>
        </a:p>
      </dgm:t>
    </dgm:pt>
    <dgm:pt modelId="{603BC01E-453D-4E87-AE0A-B263F190959B}" type="sibTrans" cxnId="{6AD48527-B5F1-4312-BBDA-DE5A8C4C19F1}">
      <dgm:prSet/>
      <dgm:spPr/>
      <dgm:t>
        <a:bodyPr/>
        <a:lstStyle/>
        <a:p>
          <a:endParaRPr lang="en-US"/>
        </a:p>
      </dgm:t>
    </dgm:pt>
    <dgm:pt modelId="{8B554DBA-7EF6-425C-BAE3-638E88998A23}">
      <dgm:prSet phldrT="[Text]"/>
      <dgm:spPr/>
      <dgm:t>
        <a:bodyPr/>
        <a:lstStyle/>
        <a:p>
          <a:r>
            <a:rPr lang="en-US" dirty="0" smtClean="0"/>
            <a:t>12 hours</a:t>
          </a:r>
          <a:endParaRPr lang="en-US" dirty="0"/>
        </a:p>
      </dgm:t>
    </dgm:pt>
    <dgm:pt modelId="{8F432163-175F-47CB-ACBB-5AF40DFE8FA3}" type="parTrans" cxnId="{7E769BAF-4FD6-4C95-AC9E-C89E68763B77}">
      <dgm:prSet/>
      <dgm:spPr/>
      <dgm:t>
        <a:bodyPr/>
        <a:lstStyle/>
        <a:p>
          <a:endParaRPr lang="en-US"/>
        </a:p>
      </dgm:t>
    </dgm:pt>
    <dgm:pt modelId="{F7CD9F09-10A7-4EAD-A340-EF19CB8157C9}" type="sibTrans" cxnId="{7E769BAF-4FD6-4C95-AC9E-C89E68763B77}">
      <dgm:prSet/>
      <dgm:spPr/>
      <dgm:t>
        <a:bodyPr/>
        <a:lstStyle/>
        <a:p>
          <a:endParaRPr lang="en-US"/>
        </a:p>
      </dgm:t>
    </dgm:pt>
    <dgm:pt modelId="{C422A244-A43C-47BD-8DC7-5F2592AC505D}">
      <dgm:prSet phldrT="[Text]"/>
      <dgm:spPr/>
      <dgm:t>
        <a:bodyPr/>
        <a:lstStyle/>
        <a:p>
          <a:r>
            <a:rPr lang="en-US" dirty="0" smtClean="0"/>
            <a:t>Continuing education</a:t>
          </a:r>
          <a:endParaRPr lang="en-US" dirty="0"/>
        </a:p>
      </dgm:t>
    </dgm:pt>
    <dgm:pt modelId="{DE8F84E6-EE7A-435D-9EE3-441A2F9B3CC2}" type="parTrans" cxnId="{58E01B3A-29E1-401E-A7DB-5D134A942217}">
      <dgm:prSet/>
      <dgm:spPr/>
      <dgm:t>
        <a:bodyPr/>
        <a:lstStyle/>
        <a:p>
          <a:endParaRPr lang="en-US"/>
        </a:p>
      </dgm:t>
    </dgm:pt>
    <dgm:pt modelId="{35703183-BBA6-4492-959E-CBCA490EEBF4}" type="sibTrans" cxnId="{58E01B3A-29E1-401E-A7DB-5D134A942217}">
      <dgm:prSet/>
      <dgm:spPr/>
      <dgm:t>
        <a:bodyPr/>
        <a:lstStyle/>
        <a:p>
          <a:endParaRPr lang="en-US"/>
        </a:p>
      </dgm:t>
    </dgm:pt>
    <dgm:pt modelId="{6A9B460D-ECE6-4BE7-B715-85BF48593F20}" type="pres">
      <dgm:prSet presAssocID="{3D2C4DC0-1F3A-4438-A30C-BC07C08686C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3BA253-42BE-472E-9CDA-CBF892E0D4F5}" type="pres">
      <dgm:prSet presAssocID="{8CA8B9AB-9111-42B9-A081-1205751192F9}" presName="chaos" presStyleCnt="0"/>
      <dgm:spPr/>
    </dgm:pt>
    <dgm:pt modelId="{AB38FAA2-09F4-44AB-B485-256D197E92AA}" type="pres">
      <dgm:prSet presAssocID="{8CA8B9AB-9111-42B9-A081-1205751192F9}" presName="parTx1" presStyleLbl="revTx" presStyleIdx="0" presStyleCnt="3"/>
      <dgm:spPr/>
      <dgm:t>
        <a:bodyPr/>
        <a:lstStyle/>
        <a:p>
          <a:endParaRPr lang="en-US"/>
        </a:p>
      </dgm:t>
    </dgm:pt>
    <dgm:pt modelId="{0FCBC1D0-A3BE-4458-8ED8-43A9A7E5E578}" type="pres">
      <dgm:prSet presAssocID="{8CA8B9AB-9111-42B9-A081-1205751192F9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7796E-41ED-4722-AF1F-E5CDBE60B980}" type="pres">
      <dgm:prSet presAssocID="{8CA8B9AB-9111-42B9-A081-1205751192F9}" presName="c1" presStyleLbl="node1" presStyleIdx="0" presStyleCnt="19"/>
      <dgm:spPr/>
    </dgm:pt>
    <dgm:pt modelId="{D95C20F9-01A0-44BE-8862-8AA8E5EFA9CE}" type="pres">
      <dgm:prSet presAssocID="{8CA8B9AB-9111-42B9-A081-1205751192F9}" presName="c2" presStyleLbl="node1" presStyleIdx="1" presStyleCnt="19"/>
      <dgm:spPr/>
    </dgm:pt>
    <dgm:pt modelId="{14EA050A-833C-4305-9C21-BD2D061DEB2B}" type="pres">
      <dgm:prSet presAssocID="{8CA8B9AB-9111-42B9-A081-1205751192F9}" presName="c3" presStyleLbl="node1" presStyleIdx="2" presStyleCnt="19"/>
      <dgm:spPr/>
    </dgm:pt>
    <dgm:pt modelId="{B1C43F3F-EF23-4692-AE4C-E41545CE213F}" type="pres">
      <dgm:prSet presAssocID="{8CA8B9AB-9111-42B9-A081-1205751192F9}" presName="c4" presStyleLbl="node1" presStyleIdx="3" presStyleCnt="19"/>
      <dgm:spPr/>
    </dgm:pt>
    <dgm:pt modelId="{408C73BB-33B9-4F62-AABC-886489FFA4D5}" type="pres">
      <dgm:prSet presAssocID="{8CA8B9AB-9111-42B9-A081-1205751192F9}" presName="c5" presStyleLbl="node1" presStyleIdx="4" presStyleCnt="19"/>
      <dgm:spPr/>
    </dgm:pt>
    <dgm:pt modelId="{7ACADABB-A744-4C9D-99D6-5D06C7BCD14C}" type="pres">
      <dgm:prSet presAssocID="{8CA8B9AB-9111-42B9-A081-1205751192F9}" presName="c6" presStyleLbl="node1" presStyleIdx="5" presStyleCnt="19"/>
      <dgm:spPr/>
    </dgm:pt>
    <dgm:pt modelId="{C99DD76F-CCD2-473E-A998-8B8665AAE309}" type="pres">
      <dgm:prSet presAssocID="{8CA8B9AB-9111-42B9-A081-1205751192F9}" presName="c7" presStyleLbl="node1" presStyleIdx="6" presStyleCnt="19"/>
      <dgm:spPr/>
    </dgm:pt>
    <dgm:pt modelId="{AE42873C-6980-462F-AFE1-7B4B181DE003}" type="pres">
      <dgm:prSet presAssocID="{8CA8B9AB-9111-42B9-A081-1205751192F9}" presName="c8" presStyleLbl="node1" presStyleIdx="7" presStyleCnt="19"/>
      <dgm:spPr/>
    </dgm:pt>
    <dgm:pt modelId="{97AB2CF9-4D59-4ACC-93C1-BDC0629248F9}" type="pres">
      <dgm:prSet presAssocID="{8CA8B9AB-9111-42B9-A081-1205751192F9}" presName="c9" presStyleLbl="node1" presStyleIdx="8" presStyleCnt="19"/>
      <dgm:spPr/>
    </dgm:pt>
    <dgm:pt modelId="{9154AAA5-5371-4DA3-818B-5CB7FEEFC3C3}" type="pres">
      <dgm:prSet presAssocID="{8CA8B9AB-9111-42B9-A081-1205751192F9}" presName="c10" presStyleLbl="node1" presStyleIdx="9" presStyleCnt="19"/>
      <dgm:spPr/>
    </dgm:pt>
    <dgm:pt modelId="{A3E99AFC-4E89-4A0A-888E-4ECFBCF179F3}" type="pres">
      <dgm:prSet presAssocID="{8CA8B9AB-9111-42B9-A081-1205751192F9}" presName="c11" presStyleLbl="node1" presStyleIdx="10" presStyleCnt="19"/>
      <dgm:spPr/>
    </dgm:pt>
    <dgm:pt modelId="{577B3465-5D10-40AE-AB15-44ABE7FCD415}" type="pres">
      <dgm:prSet presAssocID="{8CA8B9AB-9111-42B9-A081-1205751192F9}" presName="c12" presStyleLbl="node1" presStyleIdx="11" presStyleCnt="19"/>
      <dgm:spPr/>
    </dgm:pt>
    <dgm:pt modelId="{89220CEE-7FFF-4A93-8481-5BA3747D1E36}" type="pres">
      <dgm:prSet presAssocID="{8CA8B9AB-9111-42B9-A081-1205751192F9}" presName="c13" presStyleLbl="node1" presStyleIdx="12" presStyleCnt="19"/>
      <dgm:spPr/>
    </dgm:pt>
    <dgm:pt modelId="{289989B7-1B7F-42E1-A486-249E4EF9D5DD}" type="pres">
      <dgm:prSet presAssocID="{8CA8B9AB-9111-42B9-A081-1205751192F9}" presName="c14" presStyleLbl="node1" presStyleIdx="13" presStyleCnt="19"/>
      <dgm:spPr/>
    </dgm:pt>
    <dgm:pt modelId="{CC9C6137-F5A3-427C-9F2E-61A4041FE59E}" type="pres">
      <dgm:prSet presAssocID="{8CA8B9AB-9111-42B9-A081-1205751192F9}" presName="c15" presStyleLbl="node1" presStyleIdx="14" presStyleCnt="19"/>
      <dgm:spPr/>
    </dgm:pt>
    <dgm:pt modelId="{87C1F14F-D5FD-4BAC-95C6-6789AF28EF06}" type="pres">
      <dgm:prSet presAssocID="{8CA8B9AB-9111-42B9-A081-1205751192F9}" presName="c16" presStyleLbl="node1" presStyleIdx="15" presStyleCnt="19"/>
      <dgm:spPr/>
    </dgm:pt>
    <dgm:pt modelId="{C5924DED-FEC3-48E6-B660-7EF6804E40A1}" type="pres">
      <dgm:prSet presAssocID="{8CA8B9AB-9111-42B9-A081-1205751192F9}" presName="c17" presStyleLbl="node1" presStyleIdx="16" presStyleCnt="19"/>
      <dgm:spPr/>
    </dgm:pt>
    <dgm:pt modelId="{7B3D96ED-923B-44A1-9750-C7A2BC8EE66A}" type="pres">
      <dgm:prSet presAssocID="{8CA8B9AB-9111-42B9-A081-1205751192F9}" presName="c18" presStyleLbl="node1" presStyleIdx="17" presStyleCnt="19"/>
      <dgm:spPr/>
    </dgm:pt>
    <dgm:pt modelId="{475C8129-3CB0-4A0F-89B7-A5A4C058A1C6}" type="pres">
      <dgm:prSet presAssocID="{5D64E718-89D3-41CE-8379-E7A8407D3CC4}" presName="chevronComposite1" presStyleCnt="0"/>
      <dgm:spPr/>
    </dgm:pt>
    <dgm:pt modelId="{CBF7DFDF-6ADB-4F37-9C1B-B4F4C10B90BD}" type="pres">
      <dgm:prSet presAssocID="{5D64E718-89D3-41CE-8379-E7A8407D3CC4}" presName="chevron1" presStyleLbl="sibTrans2D1" presStyleIdx="0" presStyleCnt="2"/>
      <dgm:spPr/>
    </dgm:pt>
    <dgm:pt modelId="{08A92652-1872-471D-900D-E862F6AE043C}" type="pres">
      <dgm:prSet presAssocID="{5D64E718-89D3-41CE-8379-E7A8407D3CC4}" presName="spChevron1" presStyleCnt="0"/>
      <dgm:spPr/>
    </dgm:pt>
    <dgm:pt modelId="{8C443CAA-3CCE-426A-A0A4-DC5FC082D8AB}" type="pres">
      <dgm:prSet presAssocID="{5D64E718-89D3-41CE-8379-E7A8407D3CC4}" presName="overlap" presStyleCnt="0"/>
      <dgm:spPr/>
    </dgm:pt>
    <dgm:pt modelId="{3FCC00D8-09E6-4DB4-8B1C-D1C963FDA00F}" type="pres">
      <dgm:prSet presAssocID="{5D64E718-89D3-41CE-8379-E7A8407D3CC4}" presName="chevronComposite2" presStyleCnt="0"/>
      <dgm:spPr/>
    </dgm:pt>
    <dgm:pt modelId="{219B62A0-91A8-4568-8A16-549D12A6E70F}" type="pres">
      <dgm:prSet presAssocID="{5D64E718-89D3-41CE-8379-E7A8407D3CC4}" presName="chevron2" presStyleLbl="sibTrans2D1" presStyleIdx="1" presStyleCnt="2"/>
      <dgm:spPr/>
    </dgm:pt>
    <dgm:pt modelId="{51576F31-EA3F-4A73-B20A-ECAC45EAF582}" type="pres">
      <dgm:prSet presAssocID="{5D64E718-89D3-41CE-8379-E7A8407D3CC4}" presName="spChevron2" presStyleCnt="0"/>
      <dgm:spPr/>
    </dgm:pt>
    <dgm:pt modelId="{E207E908-7765-4483-BF77-375B236728E5}" type="pres">
      <dgm:prSet presAssocID="{8B554DBA-7EF6-425C-BAE3-638E88998A23}" presName="last" presStyleCnt="0"/>
      <dgm:spPr/>
    </dgm:pt>
    <dgm:pt modelId="{569691EC-F38E-4E24-BC56-408CD4B5D064}" type="pres">
      <dgm:prSet presAssocID="{8B554DBA-7EF6-425C-BAE3-638E88998A23}" presName="circleTx" presStyleLbl="node1" presStyleIdx="18" presStyleCnt="19"/>
      <dgm:spPr/>
      <dgm:t>
        <a:bodyPr/>
        <a:lstStyle/>
        <a:p>
          <a:endParaRPr lang="en-US"/>
        </a:p>
      </dgm:t>
    </dgm:pt>
    <dgm:pt modelId="{613A9949-63D3-406A-851A-31B54DB5C64F}" type="pres">
      <dgm:prSet presAssocID="{8B554DBA-7EF6-425C-BAE3-638E88998A23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BD4AC-2FA6-4958-B344-E7CC60E82593}" type="pres">
      <dgm:prSet presAssocID="{8B554DBA-7EF6-425C-BAE3-638E88998A23}" presName="spN" presStyleCnt="0"/>
      <dgm:spPr/>
    </dgm:pt>
  </dgm:ptLst>
  <dgm:cxnLst>
    <dgm:cxn modelId="{887206D7-C69F-4349-868F-6DD79E3B4E11}" type="presOf" srcId="{3D2C4DC0-1F3A-4438-A30C-BC07C08686C5}" destId="{6A9B460D-ECE6-4BE7-B715-85BF48593F20}" srcOrd="0" destOrd="0" presId="urn:microsoft.com/office/officeart/2009/3/layout/RandomtoResultProcess"/>
    <dgm:cxn modelId="{5EBE91CD-FD2D-49F7-9782-E732179EC262}" srcId="{3D2C4DC0-1F3A-4438-A30C-BC07C08686C5}" destId="{8CA8B9AB-9111-42B9-A081-1205751192F9}" srcOrd="0" destOrd="0" parTransId="{882EC097-9C22-4A64-9A3A-F8ABE637D9F9}" sibTransId="{5D64E718-89D3-41CE-8379-E7A8407D3CC4}"/>
    <dgm:cxn modelId="{799F7F26-DD8B-423C-8DB7-0A051FE4291C}" type="presOf" srcId="{8CA8B9AB-9111-42B9-A081-1205751192F9}" destId="{AB38FAA2-09F4-44AB-B485-256D197E92AA}" srcOrd="0" destOrd="0" presId="urn:microsoft.com/office/officeart/2009/3/layout/RandomtoResultProcess"/>
    <dgm:cxn modelId="{DC7BBFAE-1C30-4D3E-95C9-8612EB9C6A87}" type="presOf" srcId="{C422A244-A43C-47BD-8DC7-5F2592AC505D}" destId="{613A9949-63D3-406A-851A-31B54DB5C64F}" srcOrd="0" destOrd="0" presId="urn:microsoft.com/office/officeart/2009/3/layout/RandomtoResultProcess"/>
    <dgm:cxn modelId="{58E01B3A-29E1-401E-A7DB-5D134A942217}" srcId="{8B554DBA-7EF6-425C-BAE3-638E88998A23}" destId="{C422A244-A43C-47BD-8DC7-5F2592AC505D}" srcOrd="0" destOrd="0" parTransId="{DE8F84E6-EE7A-435D-9EE3-441A2F9B3CC2}" sibTransId="{35703183-BBA6-4492-959E-CBCA490EEBF4}"/>
    <dgm:cxn modelId="{F21D65C2-C3D2-4088-945C-4476B67194C4}" type="presOf" srcId="{DA0E9499-D71B-49F7-8234-F4D38EB09FEE}" destId="{0FCBC1D0-A3BE-4458-8ED8-43A9A7E5E578}" srcOrd="0" destOrd="0" presId="urn:microsoft.com/office/officeart/2009/3/layout/RandomtoResultProcess"/>
    <dgm:cxn modelId="{7E769BAF-4FD6-4C95-AC9E-C89E68763B77}" srcId="{3D2C4DC0-1F3A-4438-A30C-BC07C08686C5}" destId="{8B554DBA-7EF6-425C-BAE3-638E88998A23}" srcOrd="1" destOrd="0" parTransId="{8F432163-175F-47CB-ACBB-5AF40DFE8FA3}" sibTransId="{F7CD9F09-10A7-4EAD-A340-EF19CB8157C9}"/>
    <dgm:cxn modelId="{6AD48527-B5F1-4312-BBDA-DE5A8C4C19F1}" srcId="{8CA8B9AB-9111-42B9-A081-1205751192F9}" destId="{DA0E9499-D71B-49F7-8234-F4D38EB09FEE}" srcOrd="0" destOrd="0" parTransId="{0196C433-DD34-46BA-8237-61CD882B849A}" sibTransId="{603BC01E-453D-4E87-AE0A-B263F190959B}"/>
    <dgm:cxn modelId="{891CACC9-4B4F-44C7-B287-5EE1AE1E85A8}" type="presOf" srcId="{8B554DBA-7EF6-425C-BAE3-638E88998A23}" destId="{569691EC-F38E-4E24-BC56-408CD4B5D064}" srcOrd="0" destOrd="0" presId="urn:microsoft.com/office/officeart/2009/3/layout/RandomtoResultProcess"/>
    <dgm:cxn modelId="{5B37A4EF-8FEB-4DE1-B79A-10CF976A3BBA}" type="presParOf" srcId="{6A9B460D-ECE6-4BE7-B715-85BF48593F20}" destId="{543BA253-42BE-472E-9CDA-CBF892E0D4F5}" srcOrd="0" destOrd="0" presId="urn:microsoft.com/office/officeart/2009/3/layout/RandomtoResultProcess"/>
    <dgm:cxn modelId="{4C1690D6-421E-4014-84EE-FB27D1B54CB1}" type="presParOf" srcId="{543BA253-42BE-472E-9CDA-CBF892E0D4F5}" destId="{AB38FAA2-09F4-44AB-B485-256D197E92AA}" srcOrd="0" destOrd="0" presId="urn:microsoft.com/office/officeart/2009/3/layout/RandomtoResultProcess"/>
    <dgm:cxn modelId="{F2151370-867D-4DA0-BDF5-8B85B923A93D}" type="presParOf" srcId="{543BA253-42BE-472E-9CDA-CBF892E0D4F5}" destId="{0FCBC1D0-A3BE-4458-8ED8-43A9A7E5E578}" srcOrd="1" destOrd="0" presId="urn:microsoft.com/office/officeart/2009/3/layout/RandomtoResultProcess"/>
    <dgm:cxn modelId="{10F22FF0-371C-456D-AAAB-BF09AE2F1008}" type="presParOf" srcId="{543BA253-42BE-472E-9CDA-CBF892E0D4F5}" destId="{E247796E-41ED-4722-AF1F-E5CDBE60B980}" srcOrd="2" destOrd="0" presId="urn:microsoft.com/office/officeart/2009/3/layout/RandomtoResultProcess"/>
    <dgm:cxn modelId="{74EF6507-0C2C-46BB-955B-B8372188E68C}" type="presParOf" srcId="{543BA253-42BE-472E-9CDA-CBF892E0D4F5}" destId="{D95C20F9-01A0-44BE-8862-8AA8E5EFA9CE}" srcOrd="3" destOrd="0" presId="urn:microsoft.com/office/officeart/2009/3/layout/RandomtoResultProcess"/>
    <dgm:cxn modelId="{CB0CE51F-C07F-41E5-A2BE-C424E4C423A0}" type="presParOf" srcId="{543BA253-42BE-472E-9CDA-CBF892E0D4F5}" destId="{14EA050A-833C-4305-9C21-BD2D061DEB2B}" srcOrd="4" destOrd="0" presId="urn:microsoft.com/office/officeart/2009/3/layout/RandomtoResultProcess"/>
    <dgm:cxn modelId="{B947EC07-5C74-41A3-9E52-4F81603A3012}" type="presParOf" srcId="{543BA253-42BE-472E-9CDA-CBF892E0D4F5}" destId="{B1C43F3F-EF23-4692-AE4C-E41545CE213F}" srcOrd="5" destOrd="0" presId="urn:microsoft.com/office/officeart/2009/3/layout/RandomtoResultProcess"/>
    <dgm:cxn modelId="{9CF7DF24-076D-46FE-BE6A-43EC709E89D7}" type="presParOf" srcId="{543BA253-42BE-472E-9CDA-CBF892E0D4F5}" destId="{408C73BB-33B9-4F62-AABC-886489FFA4D5}" srcOrd="6" destOrd="0" presId="urn:microsoft.com/office/officeart/2009/3/layout/RandomtoResultProcess"/>
    <dgm:cxn modelId="{1D455180-CDF6-42EE-8DAB-839C0F6BA078}" type="presParOf" srcId="{543BA253-42BE-472E-9CDA-CBF892E0D4F5}" destId="{7ACADABB-A744-4C9D-99D6-5D06C7BCD14C}" srcOrd="7" destOrd="0" presId="urn:microsoft.com/office/officeart/2009/3/layout/RandomtoResultProcess"/>
    <dgm:cxn modelId="{D86D88E9-3082-4218-8D4D-A787F13FC305}" type="presParOf" srcId="{543BA253-42BE-472E-9CDA-CBF892E0D4F5}" destId="{C99DD76F-CCD2-473E-A998-8B8665AAE309}" srcOrd="8" destOrd="0" presId="urn:microsoft.com/office/officeart/2009/3/layout/RandomtoResultProcess"/>
    <dgm:cxn modelId="{414B6D2F-EC8A-4752-988F-EB85A1A5B5A2}" type="presParOf" srcId="{543BA253-42BE-472E-9CDA-CBF892E0D4F5}" destId="{AE42873C-6980-462F-AFE1-7B4B181DE003}" srcOrd="9" destOrd="0" presId="urn:microsoft.com/office/officeart/2009/3/layout/RandomtoResultProcess"/>
    <dgm:cxn modelId="{701C7D5A-63F8-4A4C-A327-020BEF21ADA4}" type="presParOf" srcId="{543BA253-42BE-472E-9CDA-CBF892E0D4F5}" destId="{97AB2CF9-4D59-4ACC-93C1-BDC0629248F9}" srcOrd="10" destOrd="0" presId="urn:microsoft.com/office/officeart/2009/3/layout/RandomtoResultProcess"/>
    <dgm:cxn modelId="{446C22F2-8A40-4CA3-B8A2-262702860F19}" type="presParOf" srcId="{543BA253-42BE-472E-9CDA-CBF892E0D4F5}" destId="{9154AAA5-5371-4DA3-818B-5CB7FEEFC3C3}" srcOrd="11" destOrd="0" presId="urn:microsoft.com/office/officeart/2009/3/layout/RandomtoResultProcess"/>
    <dgm:cxn modelId="{46747065-373B-4F2D-897A-AD94E5E45A23}" type="presParOf" srcId="{543BA253-42BE-472E-9CDA-CBF892E0D4F5}" destId="{A3E99AFC-4E89-4A0A-888E-4ECFBCF179F3}" srcOrd="12" destOrd="0" presId="urn:microsoft.com/office/officeart/2009/3/layout/RandomtoResultProcess"/>
    <dgm:cxn modelId="{826A172E-2D19-46B4-9422-4FA1D26C555C}" type="presParOf" srcId="{543BA253-42BE-472E-9CDA-CBF892E0D4F5}" destId="{577B3465-5D10-40AE-AB15-44ABE7FCD415}" srcOrd="13" destOrd="0" presId="urn:microsoft.com/office/officeart/2009/3/layout/RandomtoResultProcess"/>
    <dgm:cxn modelId="{CB93420A-FE3E-417E-BE72-C3C3C6B137A2}" type="presParOf" srcId="{543BA253-42BE-472E-9CDA-CBF892E0D4F5}" destId="{89220CEE-7FFF-4A93-8481-5BA3747D1E36}" srcOrd="14" destOrd="0" presId="urn:microsoft.com/office/officeart/2009/3/layout/RandomtoResultProcess"/>
    <dgm:cxn modelId="{C8323FE0-B42F-444D-808C-E9EDB92903A0}" type="presParOf" srcId="{543BA253-42BE-472E-9CDA-CBF892E0D4F5}" destId="{289989B7-1B7F-42E1-A486-249E4EF9D5DD}" srcOrd="15" destOrd="0" presId="urn:microsoft.com/office/officeart/2009/3/layout/RandomtoResultProcess"/>
    <dgm:cxn modelId="{37BC9FD2-553B-4424-803C-667CAC1D1983}" type="presParOf" srcId="{543BA253-42BE-472E-9CDA-CBF892E0D4F5}" destId="{CC9C6137-F5A3-427C-9F2E-61A4041FE59E}" srcOrd="16" destOrd="0" presId="urn:microsoft.com/office/officeart/2009/3/layout/RandomtoResultProcess"/>
    <dgm:cxn modelId="{3CE5EC0C-714E-467C-A107-EF513DF6D598}" type="presParOf" srcId="{543BA253-42BE-472E-9CDA-CBF892E0D4F5}" destId="{87C1F14F-D5FD-4BAC-95C6-6789AF28EF06}" srcOrd="17" destOrd="0" presId="urn:microsoft.com/office/officeart/2009/3/layout/RandomtoResultProcess"/>
    <dgm:cxn modelId="{0973C469-E6F9-4AAA-9F56-69054FAEE53D}" type="presParOf" srcId="{543BA253-42BE-472E-9CDA-CBF892E0D4F5}" destId="{C5924DED-FEC3-48E6-B660-7EF6804E40A1}" srcOrd="18" destOrd="0" presId="urn:microsoft.com/office/officeart/2009/3/layout/RandomtoResultProcess"/>
    <dgm:cxn modelId="{F080AE93-273D-4D9D-86AF-38FDA03759C5}" type="presParOf" srcId="{543BA253-42BE-472E-9CDA-CBF892E0D4F5}" destId="{7B3D96ED-923B-44A1-9750-C7A2BC8EE66A}" srcOrd="19" destOrd="0" presId="urn:microsoft.com/office/officeart/2009/3/layout/RandomtoResultProcess"/>
    <dgm:cxn modelId="{F8C8C896-B221-413B-886B-828EA42A7DE5}" type="presParOf" srcId="{6A9B460D-ECE6-4BE7-B715-85BF48593F20}" destId="{475C8129-3CB0-4A0F-89B7-A5A4C058A1C6}" srcOrd="1" destOrd="0" presId="urn:microsoft.com/office/officeart/2009/3/layout/RandomtoResultProcess"/>
    <dgm:cxn modelId="{AEEE268C-D192-4D5F-A899-C723751872DA}" type="presParOf" srcId="{475C8129-3CB0-4A0F-89B7-A5A4C058A1C6}" destId="{CBF7DFDF-6ADB-4F37-9C1B-B4F4C10B90BD}" srcOrd="0" destOrd="0" presId="urn:microsoft.com/office/officeart/2009/3/layout/RandomtoResultProcess"/>
    <dgm:cxn modelId="{B271479D-8C3D-4C25-BC88-9FCA7A87CAFA}" type="presParOf" srcId="{475C8129-3CB0-4A0F-89B7-A5A4C058A1C6}" destId="{08A92652-1872-471D-900D-E862F6AE043C}" srcOrd="1" destOrd="0" presId="urn:microsoft.com/office/officeart/2009/3/layout/RandomtoResultProcess"/>
    <dgm:cxn modelId="{BCD7E481-018F-4671-873F-45B71D3E3EAA}" type="presParOf" srcId="{6A9B460D-ECE6-4BE7-B715-85BF48593F20}" destId="{8C443CAA-3CCE-426A-A0A4-DC5FC082D8AB}" srcOrd="2" destOrd="0" presId="urn:microsoft.com/office/officeart/2009/3/layout/RandomtoResultProcess"/>
    <dgm:cxn modelId="{5E872194-965A-4BA7-9932-EE2E1B4B3D5D}" type="presParOf" srcId="{6A9B460D-ECE6-4BE7-B715-85BF48593F20}" destId="{3FCC00D8-09E6-4DB4-8B1C-D1C963FDA00F}" srcOrd="3" destOrd="0" presId="urn:microsoft.com/office/officeart/2009/3/layout/RandomtoResultProcess"/>
    <dgm:cxn modelId="{B70769A9-9BF5-491B-8AD7-7115EFE83055}" type="presParOf" srcId="{3FCC00D8-09E6-4DB4-8B1C-D1C963FDA00F}" destId="{219B62A0-91A8-4568-8A16-549D12A6E70F}" srcOrd="0" destOrd="0" presId="urn:microsoft.com/office/officeart/2009/3/layout/RandomtoResultProcess"/>
    <dgm:cxn modelId="{FDB19EE2-8573-4A6A-AACB-1DCFBC305D84}" type="presParOf" srcId="{3FCC00D8-09E6-4DB4-8B1C-D1C963FDA00F}" destId="{51576F31-EA3F-4A73-B20A-ECAC45EAF582}" srcOrd="1" destOrd="0" presId="urn:microsoft.com/office/officeart/2009/3/layout/RandomtoResultProcess"/>
    <dgm:cxn modelId="{D640F288-D9EA-40E0-A3E1-147250D68449}" type="presParOf" srcId="{6A9B460D-ECE6-4BE7-B715-85BF48593F20}" destId="{E207E908-7765-4483-BF77-375B236728E5}" srcOrd="4" destOrd="0" presId="urn:microsoft.com/office/officeart/2009/3/layout/RandomtoResultProcess"/>
    <dgm:cxn modelId="{E6C62D58-7048-4FC8-B0EC-160D2B58DC1F}" type="presParOf" srcId="{E207E908-7765-4483-BF77-375B236728E5}" destId="{569691EC-F38E-4E24-BC56-408CD4B5D064}" srcOrd="0" destOrd="0" presId="urn:microsoft.com/office/officeart/2009/3/layout/RandomtoResultProcess"/>
    <dgm:cxn modelId="{345BFCAC-4648-4B86-B827-930D12E896C7}" type="presParOf" srcId="{E207E908-7765-4483-BF77-375B236728E5}" destId="{613A9949-63D3-406A-851A-31B54DB5C64F}" srcOrd="1" destOrd="0" presId="urn:microsoft.com/office/officeart/2009/3/layout/RandomtoResultProcess"/>
    <dgm:cxn modelId="{DEDB771C-6756-453F-9F4F-DB4CFFF5DA03}" type="presParOf" srcId="{E207E908-7765-4483-BF77-375B236728E5}" destId="{273BD4AC-2FA6-4958-B344-E7CC60E8259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82CC05-F656-4DE2-A473-55B45511C9A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C822B-E589-4154-9E79-1C00F52C8B17}">
      <dgm:prSet phldrT="[Text]"/>
      <dgm:spPr/>
      <dgm:t>
        <a:bodyPr/>
        <a:lstStyle/>
        <a:p>
          <a:r>
            <a:rPr lang="en-US" dirty="0" smtClean="0"/>
            <a:t>Stress</a:t>
          </a:r>
          <a:endParaRPr lang="en-US" dirty="0"/>
        </a:p>
      </dgm:t>
    </dgm:pt>
    <dgm:pt modelId="{F4A22FFB-BADE-4010-8F11-EBEA28F190C5}" type="parTrans" cxnId="{C7F71418-C103-4DDA-85D9-C7B7D02BC101}">
      <dgm:prSet/>
      <dgm:spPr/>
      <dgm:t>
        <a:bodyPr/>
        <a:lstStyle/>
        <a:p>
          <a:endParaRPr lang="en-US"/>
        </a:p>
      </dgm:t>
    </dgm:pt>
    <dgm:pt modelId="{5AAC954B-FA67-4286-8C3A-1257FE6875CD}" type="sibTrans" cxnId="{C7F71418-C103-4DDA-85D9-C7B7D02BC101}">
      <dgm:prSet/>
      <dgm:spPr/>
      <dgm:t>
        <a:bodyPr/>
        <a:lstStyle/>
        <a:p>
          <a:endParaRPr lang="en-US"/>
        </a:p>
      </dgm:t>
    </dgm:pt>
    <dgm:pt modelId="{7F93EDB4-115B-4285-B770-91AB9D0375F5}">
      <dgm:prSet phldrT="[Text]"/>
      <dgm:spPr/>
      <dgm:t>
        <a:bodyPr/>
        <a:lstStyle/>
        <a:p>
          <a:r>
            <a:rPr lang="en-US" dirty="0" smtClean="0"/>
            <a:t>State of being frightened, excited, confused, in danger, or irritated</a:t>
          </a:r>
          <a:endParaRPr lang="en-US" dirty="0"/>
        </a:p>
      </dgm:t>
    </dgm:pt>
    <dgm:pt modelId="{B179C7BB-1DA4-4BED-90ED-400E9892304B}" type="parTrans" cxnId="{ECE6EADA-AF86-4727-BE9B-6171EDFC94E0}">
      <dgm:prSet/>
      <dgm:spPr/>
      <dgm:t>
        <a:bodyPr/>
        <a:lstStyle/>
        <a:p>
          <a:endParaRPr lang="en-US"/>
        </a:p>
      </dgm:t>
    </dgm:pt>
    <dgm:pt modelId="{3F33745F-1B75-4985-AF0E-10011B15AAB6}" type="sibTrans" cxnId="{ECE6EADA-AF86-4727-BE9B-6171EDFC94E0}">
      <dgm:prSet/>
      <dgm:spPr/>
      <dgm:t>
        <a:bodyPr/>
        <a:lstStyle/>
        <a:p>
          <a:endParaRPr lang="en-US"/>
        </a:p>
      </dgm:t>
    </dgm:pt>
    <dgm:pt modelId="{1F5CA427-7592-477A-A034-67203678F5EB}">
      <dgm:prSet phldrT="[Text]"/>
      <dgm:spPr/>
      <dgm:t>
        <a:bodyPr/>
        <a:lstStyle/>
        <a:p>
          <a:r>
            <a:rPr lang="en-US" dirty="0" smtClean="0"/>
            <a:t>Stressor</a:t>
          </a:r>
          <a:endParaRPr lang="en-US" dirty="0"/>
        </a:p>
      </dgm:t>
    </dgm:pt>
    <dgm:pt modelId="{AC363C7A-B17A-437D-8E2B-51CD2B6C879C}" type="parTrans" cxnId="{7F5A953E-0603-4772-BE9B-6CB24DE41AA7}">
      <dgm:prSet/>
      <dgm:spPr/>
      <dgm:t>
        <a:bodyPr/>
        <a:lstStyle/>
        <a:p>
          <a:endParaRPr lang="en-US"/>
        </a:p>
      </dgm:t>
    </dgm:pt>
    <dgm:pt modelId="{DD7E1C5A-142C-4770-BD61-60A0467528E0}" type="sibTrans" cxnId="{7F5A953E-0603-4772-BE9B-6CB24DE41AA7}">
      <dgm:prSet/>
      <dgm:spPr/>
      <dgm:t>
        <a:bodyPr/>
        <a:lstStyle/>
        <a:p>
          <a:endParaRPr lang="en-US"/>
        </a:p>
      </dgm:t>
    </dgm:pt>
    <dgm:pt modelId="{C96F3395-2524-4FFA-8E9A-C56CDCB0F2C4}">
      <dgm:prSet phldrT="[Text]"/>
      <dgm:spPr/>
      <dgm:t>
        <a:bodyPr/>
        <a:lstStyle/>
        <a:p>
          <a:r>
            <a:rPr lang="en-US" dirty="0" smtClean="0"/>
            <a:t>Something that causes stress</a:t>
          </a:r>
          <a:endParaRPr lang="en-US" dirty="0"/>
        </a:p>
      </dgm:t>
    </dgm:pt>
    <dgm:pt modelId="{EED49120-3248-4BFA-B2BB-BEDD60B80AA2}" type="parTrans" cxnId="{BCC518B8-F2F5-4CA6-970A-E145CBC99358}">
      <dgm:prSet/>
      <dgm:spPr/>
      <dgm:t>
        <a:bodyPr/>
        <a:lstStyle/>
        <a:p>
          <a:endParaRPr lang="en-US"/>
        </a:p>
      </dgm:t>
    </dgm:pt>
    <dgm:pt modelId="{0E0444F7-4409-460E-915D-D22F14190F2B}" type="sibTrans" cxnId="{BCC518B8-F2F5-4CA6-970A-E145CBC99358}">
      <dgm:prSet/>
      <dgm:spPr/>
      <dgm:t>
        <a:bodyPr/>
        <a:lstStyle/>
        <a:p>
          <a:endParaRPr lang="en-US"/>
        </a:p>
      </dgm:t>
    </dgm:pt>
    <dgm:pt modelId="{F8237148-4840-4068-AF83-36F79D56EC03}">
      <dgm:prSet phldrT="[Text]"/>
      <dgm:spPr/>
      <dgm:t>
        <a:bodyPr/>
        <a:lstStyle/>
        <a:p>
          <a:r>
            <a:rPr lang="en-US" dirty="0" smtClean="0"/>
            <a:t>Positive or negative</a:t>
          </a:r>
          <a:endParaRPr lang="en-US" dirty="0"/>
        </a:p>
      </dgm:t>
    </dgm:pt>
    <dgm:pt modelId="{4C2CF9C8-405B-40B8-A17F-448B0A729791}" type="parTrans" cxnId="{443AEFA1-474C-49D1-AF3A-B5EB46A7CF86}">
      <dgm:prSet/>
      <dgm:spPr/>
      <dgm:t>
        <a:bodyPr/>
        <a:lstStyle/>
        <a:p>
          <a:endParaRPr lang="en-US"/>
        </a:p>
      </dgm:t>
    </dgm:pt>
    <dgm:pt modelId="{3DAC5469-C05F-439D-8DB0-D16BA57CF63B}" type="sibTrans" cxnId="{443AEFA1-474C-49D1-AF3A-B5EB46A7CF86}">
      <dgm:prSet/>
      <dgm:spPr/>
      <dgm:t>
        <a:bodyPr/>
        <a:lstStyle/>
        <a:p>
          <a:endParaRPr lang="en-US"/>
        </a:p>
      </dgm:t>
    </dgm:pt>
    <dgm:pt modelId="{EB61F1BE-ED12-415A-AF2F-4794A0C87D3B}">
      <dgm:prSet phldrT="[Text]"/>
      <dgm:spPr/>
      <dgm:t>
        <a:bodyPr/>
        <a:lstStyle/>
        <a:p>
          <a:r>
            <a:rPr lang="en-US" dirty="0" smtClean="0"/>
            <a:t>Managing Stress</a:t>
          </a:r>
          <a:endParaRPr lang="en-US" dirty="0"/>
        </a:p>
      </dgm:t>
    </dgm:pt>
    <dgm:pt modelId="{0B1469A4-3B46-452A-B9FB-633B727EF99D}" type="parTrans" cxnId="{65211C4E-0305-4D2F-9259-286223F76574}">
      <dgm:prSet/>
      <dgm:spPr/>
      <dgm:t>
        <a:bodyPr/>
        <a:lstStyle/>
        <a:p>
          <a:endParaRPr lang="en-US"/>
        </a:p>
      </dgm:t>
    </dgm:pt>
    <dgm:pt modelId="{A7E21A21-2B5F-4A06-A030-837B3B14DAC6}" type="sibTrans" cxnId="{65211C4E-0305-4D2F-9259-286223F76574}">
      <dgm:prSet/>
      <dgm:spPr/>
      <dgm:t>
        <a:bodyPr/>
        <a:lstStyle/>
        <a:p>
          <a:endParaRPr lang="en-US"/>
        </a:p>
      </dgm:t>
    </dgm:pt>
    <dgm:pt modelId="{ABA16580-DEF1-4F39-8C02-7C32DC670325}">
      <dgm:prSet phldrT="[Text]"/>
      <dgm:spPr/>
      <dgm:t>
        <a:bodyPr/>
        <a:lstStyle/>
        <a:p>
          <a:r>
            <a:rPr lang="en-US" dirty="0" smtClean="0"/>
            <a:t>Eat healthy</a:t>
          </a:r>
          <a:endParaRPr lang="en-US" dirty="0"/>
        </a:p>
      </dgm:t>
    </dgm:pt>
    <dgm:pt modelId="{B22A7966-C85B-454F-9C4C-5580A0426AEC}" type="parTrans" cxnId="{8BE7E441-558F-4861-8E7C-B2F861300178}">
      <dgm:prSet/>
      <dgm:spPr/>
      <dgm:t>
        <a:bodyPr/>
        <a:lstStyle/>
        <a:p>
          <a:endParaRPr lang="en-US"/>
        </a:p>
      </dgm:t>
    </dgm:pt>
    <dgm:pt modelId="{C9A81EA9-7356-4487-B66C-4E0A19339677}" type="sibTrans" cxnId="{8BE7E441-558F-4861-8E7C-B2F861300178}">
      <dgm:prSet/>
      <dgm:spPr/>
      <dgm:t>
        <a:bodyPr/>
        <a:lstStyle/>
        <a:p>
          <a:endParaRPr lang="en-US"/>
        </a:p>
      </dgm:t>
    </dgm:pt>
    <dgm:pt modelId="{7D0F84D8-5EC0-4A14-AABA-F3531586EC75}">
      <dgm:prSet phldrT="[Text]"/>
      <dgm:spPr/>
      <dgm:t>
        <a:bodyPr/>
        <a:lstStyle/>
        <a:p>
          <a:r>
            <a:rPr lang="en-US" dirty="0" smtClean="0"/>
            <a:t>Exercise</a:t>
          </a:r>
          <a:endParaRPr lang="en-US" dirty="0"/>
        </a:p>
      </dgm:t>
    </dgm:pt>
    <dgm:pt modelId="{E89A5877-E4C5-4FB1-8BA6-CD5F87059061}" type="parTrans" cxnId="{B1138682-A711-462D-889A-FAC49D9DD813}">
      <dgm:prSet/>
      <dgm:spPr/>
      <dgm:t>
        <a:bodyPr/>
        <a:lstStyle/>
        <a:p>
          <a:endParaRPr lang="en-US"/>
        </a:p>
      </dgm:t>
    </dgm:pt>
    <dgm:pt modelId="{01F52381-2CBB-4A62-8442-F4193D017D21}" type="sibTrans" cxnId="{B1138682-A711-462D-889A-FAC49D9DD813}">
      <dgm:prSet/>
      <dgm:spPr/>
      <dgm:t>
        <a:bodyPr/>
        <a:lstStyle/>
        <a:p>
          <a:endParaRPr lang="en-US"/>
        </a:p>
      </dgm:t>
    </dgm:pt>
    <dgm:pt modelId="{F95611ED-4407-4082-AC10-C3E031085C8E}">
      <dgm:prSet phldrT="[Text]"/>
      <dgm:spPr/>
      <dgm:t>
        <a:bodyPr/>
        <a:lstStyle/>
        <a:p>
          <a:r>
            <a:rPr lang="en-US" dirty="0" smtClean="0"/>
            <a:t>Sleep</a:t>
          </a:r>
          <a:endParaRPr lang="en-US" dirty="0"/>
        </a:p>
      </dgm:t>
    </dgm:pt>
    <dgm:pt modelId="{096B4C2D-B44E-4B90-994A-6A1DFB3BE5D7}" type="parTrans" cxnId="{69D310A4-6C9F-4D4A-ACE0-82EBD21F8801}">
      <dgm:prSet/>
      <dgm:spPr/>
      <dgm:t>
        <a:bodyPr/>
        <a:lstStyle/>
        <a:p>
          <a:endParaRPr lang="en-US"/>
        </a:p>
      </dgm:t>
    </dgm:pt>
    <dgm:pt modelId="{18E5D89C-D3A0-4230-AD9A-CE16FF4D6E7F}" type="sibTrans" cxnId="{69D310A4-6C9F-4D4A-ACE0-82EBD21F8801}">
      <dgm:prSet/>
      <dgm:spPr/>
      <dgm:t>
        <a:bodyPr/>
        <a:lstStyle/>
        <a:p>
          <a:endParaRPr lang="en-US"/>
        </a:p>
      </dgm:t>
    </dgm:pt>
    <dgm:pt modelId="{39415F26-C8E9-4B84-B02E-275730316FD5}">
      <dgm:prSet phldrT="[Text]"/>
      <dgm:spPr/>
      <dgm:t>
        <a:bodyPr/>
        <a:lstStyle/>
        <a:p>
          <a:r>
            <a:rPr lang="en-US" dirty="0" smtClean="0"/>
            <a:t>Drink only in moderation</a:t>
          </a:r>
          <a:endParaRPr lang="en-US" dirty="0"/>
        </a:p>
      </dgm:t>
    </dgm:pt>
    <dgm:pt modelId="{95B19ADC-1475-4E93-A1D6-CE45C4DD37B5}" type="parTrans" cxnId="{D83B2220-9254-4076-8612-D117D9BD90C1}">
      <dgm:prSet/>
      <dgm:spPr/>
      <dgm:t>
        <a:bodyPr/>
        <a:lstStyle/>
        <a:p>
          <a:endParaRPr lang="en-US"/>
        </a:p>
      </dgm:t>
    </dgm:pt>
    <dgm:pt modelId="{A13D0BA9-3431-4E4C-A4C8-79F1C5E10762}" type="sibTrans" cxnId="{D83B2220-9254-4076-8612-D117D9BD90C1}">
      <dgm:prSet/>
      <dgm:spPr/>
      <dgm:t>
        <a:bodyPr/>
        <a:lstStyle/>
        <a:p>
          <a:endParaRPr lang="en-US"/>
        </a:p>
      </dgm:t>
    </dgm:pt>
    <dgm:pt modelId="{44808674-A26D-4521-BF8F-0319ADDE2120}">
      <dgm:prSet phldrT="[Text]"/>
      <dgm:spPr/>
      <dgm:t>
        <a:bodyPr/>
        <a:lstStyle/>
        <a:p>
          <a:r>
            <a:rPr lang="en-US" dirty="0" smtClean="0"/>
            <a:t>Do not smoke</a:t>
          </a:r>
          <a:endParaRPr lang="en-US" dirty="0"/>
        </a:p>
      </dgm:t>
    </dgm:pt>
    <dgm:pt modelId="{09AB2147-7257-45EB-A563-DEC402D25510}" type="parTrans" cxnId="{20EF073A-141F-486B-BBDE-D70B6BD51584}">
      <dgm:prSet/>
      <dgm:spPr/>
      <dgm:t>
        <a:bodyPr/>
        <a:lstStyle/>
        <a:p>
          <a:endParaRPr lang="en-US"/>
        </a:p>
      </dgm:t>
    </dgm:pt>
    <dgm:pt modelId="{181CAAB1-6AF8-43B1-B1E2-C156941853C6}" type="sibTrans" cxnId="{20EF073A-141F-486B-BBDE-D70B6BD51584}">
      <dgm:prSet/>
      <dgm:spPr/>
      <dgm:t>
        <a:bodyPr/>
        <a:lstStyle/>
        <a:p>
          <a:endParaRPr lang="en-US"/>
        </a:p>
      </dgm:t>
    </dgm:pt>
    <dgm:pt modelId="{A889715A-CD01-4D23-AC26-2DB86FC8AAEA}">
      <dgm:prSet phldrT="[Text]"/>
      <dgm:spPr/>
      <dgm:t>
        <a:bodyPr/>
        <a:lstStyle/>
        <a:p>
          <a:r>
            <a:rPr lang="en-US" dirty="0" smtClean="0"/>
            <a:t>Relax </a:t>
          </a:r>
          <a:endParaRPr lang="en-US" dirty="0"/>
        </a:p>
      </dgm:t>
    </dgm:pt>
    <dgm:pt modelId="{674793AF-1874-41C5-9E5D-D00B18163B47}" type="parTrans" cxnId="{68ACCABF-1FA3-4474-87C7-73EB9DB5627F}">
      <dgm:prSet/>
      <dgm:spPr/>
      <dgm:t>
        <a:bodyPr/>
        <a:lstStyle/>
        <a:p>
          <a:endParaRPr lang="en-US"/>
        </a:p>
      </dgm:t>
    </dgm:pt>
    <dgm:pt modelId="{A949F1EF-04F8-467D-A0B2-9D522F9B1860}" type="sibTrans" cxnId="{68ACCABF-1FA3-4474-87C7-73EB9DB5627F}">
      <dgm:prSet/>
      <dgm:spPr/>
      <dgm:t>
        <a:bodyPr/>
        <a:lstStyle/>
        <a:p>
          <a:endParaRPr lang="en-US"/>
        </a:p>
      </dgm:t>
    </dgm:pt>
    <dgm:pt modelId="{87663C9F-8E7F-4D26-B5AB-BFDD4B2BCD65}">
      <dgm:prSet phldrT="[Text]"/>
      <dgm:spPr/>
      <dgm:t>
        <a:bodyPr/>
        <a:lstStyle/>
        <a:p>
          <a:r>
            <a:rPr lang="en-US" dirty="0" smtClean="0"/>
            <a:t>Work-related Stress</a:t>
          </a:r>
          <a:endParaRPr lang="en-US" dirty="0"/>
        </a:p>
      </dgm:t>
    </dgm:pt>
    <dgm:pt modelId="{9DE4FDE0-56BD-4EB7-B45E-BC09868DBD17}" type="parTrans" cxnId="{BEE6A386-78E7-4FBB-BF78-48571DE87845}">
      <dgm:prSet/>
      <dgm:spPr/>
      <dgm:t>
        <a:bodyPr/>
        <a:lstStyle/>
        <a:p>
          <a:endParaRPr lang="en-US"/>
        </a:p>
      </dgm:t>
    </dgm:pt>
    <dgm:pt modelId="{E3C31CD6-00F1-4F73-BE43-3164605C6D2D}" type="sibTrans" cxnId="{BEE6A386-78E7-4FBB-BF78-48571DE87845}">
      <dgm:prSet/>
      <dgm:spPr/>
      <dgm:t>
        <a:bodyPr/>
        <a:lstStyle/>
        <a:p>
          <a:endParaRPr lang="en-US"/>
        </a:p>
      </dgm:t>
    </dgm:pt>
    <dgm:pt modelId="{D932DCFA-8785-4E01-B881-D2A83C3DAC11}">
      <dgm:prSet phldrT="[Text]"/>
      <dgm:spPr/>
      <dgm:t>
        <a:bodyPr/>
        <a:lstStyle/>
        <a:p>
          <a:r>
            <a:rPr lang="en-US" dirty="0" smtClean="0"/>
            <a:t>Seek appropriate resources</a:t>
          </a:r>
          <a:endParaRPr lang="en-US" dirty="0"/>
        </a:p>
      </dgm:t>
    </dgm:pt>
    <dgm:pt modelId="{07901619-D571-418C-A497-73DBF6CB45F5}" type="parTrans" cxnId="{C208E4DF-7C21-42DD-8522-B774C21B568C}">
      <dgm:prSet/>
      <dgm:spPr/>
      <dgm:t>
        <a:bodyPr/>
        <a:lstStyle/>
        <a:p>
          <a:endParaRPr lang="en-US"/>
        </a:p>
      </dgm:t>
    </dgm:pt>
    <dgm:pt modelId="{907AEFC8-F366-4C83-AA85-2F3655B7FEDA}" type="sibTrans" cxnId="{C208E4DF-7C21-42DD-8522-B774C21B568C}">
      <dgm:prSet/>
      <dgm:spPr/>
      <dgm:t>
        <a:bodyPr/>
        <a:lstStyle/>
        <a:p>
          <a:endParaRPr lang="en-US"/>
        </a:p>
      </dgm:t>
    </dgm:pt>
    <dgm:pt modelId="{FDF2CE7D-C7F4-4CBC-90D2-BDC85E34052C}">
      <dgm:prSet phldrT="[Text]"/>
      <dgm:spPr/>
      <dgm:t>
        <a:bodyPr/>
        <a:lstStyle/>
        <a:p>
          <a:r>
            <a:rPr lang="en-US" dirty="0" smtClean="0"/>
            <a:t>NEVER discuss your stress with residents or their family</a:t>
          </a:r>
          <a:endParaRPr lang="en-US" dirty="0"/>
        </a:p>
      </dgm:t>
    </dgm:pt>
    <dgm:pt modelId="{777A2574-6142-440B-BF18-EB29D01D969B}" type="parTrans" cxnId="{F7FA12E1-8F87-4A53-AC4D-C2A2ED56B0AD}">
      <dgm:prSet/>
      <dgm:spPr/>
      <dgm:t>
        <a:bodyPr/>
        <a:lstStyle/>
        <a:p>
          <a:endParaRPr lang="en-US"/>
        </a:p>
      </dgm:t>
    </dgm:pt>
    <dgm:pt modelId="{8BFE36E6-421B-4AD2-AA34-E9FC77089389}" type="sibTrans" cxnId="{F7FA12E1-8F87-4A53-AC4D-C2A2ED56B0AD}">
      <dgm:prSet/>
      <dgm:spPr/>
      <dgm:t>
        <a:bodyPr/>
        <a:lstStyle/>
        <a:p>
          <a:endParaRPr lang="en-US"/>
        </a:p>
      </dgm:t>
    </dgm:pt>
    <dgm:pt modelId="{8CCBCA6A-89D6-4AC4-AC10-7E8A06D4819D}" type="pres">
      <dgm:prSet presAssocID="{F782CC05-F656-4DE2-A473-55B45511C9A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26E6DB-945A-48A7-B12A-871C08A00B07}" type="pres">
      <dgm:prSet presAssocID="{2EDC822B-E589-4154-9E79-1C00F52C8B17}" presName="composite" presStyleCnt="0"/>
      <dgm:spPr/>
    </dgm:pt>
    <dgm:pt modelId="{82B25726-51C3-4872-BBF3-D920EA3FB42A}" type="pres">
      <dgm:prSet presAssocID="{2EDC822B-E589-4154-9E79-1C00F52C8B17}" presName="LShape" presStyleLbl="alignNode1" presStyleIdx="0" presStyleCnt="7"/>
      <dgm:spPr/>
    </dgm:pt>
    <dgm:pt modelId="{BCC1E6FE-93A9-4EEA-9879-709FD0B00402}" type="pres">
      <dgm:prSet presAssocID="{2EDC822B-E589-4154-9E79-1C00F52C8B1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DE336-5AA0-4DF1-ABF2-E8FF82913711}" type="pres">
      <dgm:prSet presAssocID="{2EDC822B-E589-4154-9E79-1C00F52C8B17}" presName="Triangle" presStyleLbl="alignNode1" presStyleIdx="1" presStyleCnt="7"/>
      <dgm:spPr/>
    </dgm:pt>
    <dgm:pt modelId="{B6A4A1BA-FE9F-4F7C-B74E-80960C83F6E7}" type="pres">
      <dgm:prSet presAssocID="{5AAC954B-FA67-4286-8C3A-1257FE6875CD}" presName="sibTrans" presStyleCnt="0"/>
      <dgm:spPr/>
    </dgm:pt>
    <dgm:pt modelId="{A6735DC6-F164-401E-B0B5-59989FC489AC}" type="pres">
      <dgm:prSet presAssocID="{5AAC954B-FA67-4286-8C3A-1257FE6875CD}" presName="space" presStyleCnt="0"/>
      <dgm:spPr/>
    </dgm:pt>
    <dgm:pt modelId="{3EA1B1BD-9F0E-4E62-BAC8-4F9DC15ED26F}" type="pres">
      <dgm:prSet presAssocID="{1F5CA427-7592-477A-A034-67203678F5EB}" presName="composite" presStyleCnt="0"/>
      <dgm:spPr/>
    </dgm:pt>
    <dgm:pt modelId="{2852D2DE-2C2E-425F-B656-23A433A39AD3}" type="pres">
      <dgm:prSet presAssocID="{1F5CA427-7592-477A-A034-67203678F5EB}" presName="LShape" presStyleLbl="alignNode1" presStyleIdx="2" presStyleCnt="7"/>
      <dgm:spPr/>
    </dgm:pt>
    <dgm:pt modelId="{C5C2FB50-F93A-45DA-BAA4-6593B117F7CC}" type="pres">
      <dgm:prSet presAssocID="{1F5CA427-7592-477A-A034-67203678F5E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88470-FCCE-48FD-87DB-B5924137FC3C}" type="pres">
      <dgm:prSet presAssocID="{1F5CA427-7592-477A-A034-67203678F5EB}" presName="Triangle" presStyleLbl="alignNode1" presStyleIdx="3" presStyleCnt="7"/>
      <dgm:spPr/>
    </dgm:pt>
    <dgm:pt modelId="{1E24F3D5-09C0-48E1-B83F-F589C114E91D}" type="pres">
      <dgm:prSet presAssocID="{DD7E1C5A-142C-4770-BD61-60A0467528E0}" presName="sibTrans" presStyleCnt="0"/>
      <dgm:spPr/>
    </dgm:pt>
    <dgm:pt modelId="{5782A3A7-2679-4209-9722-5B185CC560B9}" type="pres">
      <dgm:prSet presAssocID="{DD7E1C5A-142C-4770-BD61-60A0467528E0}" presName="space" presStyleCnt="0"/>
      <dgm:spPr/>
    </dgm:pt>
    <dgm:pt modelId="{28F23188-F921-4EE9-869F-60E80898BE96}" type="pres">
      <dgm:prSet presAssocID="{EB61F1BE-ED12-415A-AF2F-4794A0C87D3B}" presName="composite" presStyleCnt="0"/>
      <dgm:spPr/>
    </dgm:pt>
    <dgm:pt modelId="{B847AD1D-4CBC-4C88-A175-D389E0E5AE94}" type="pres">
      <dgm:prSet presAssocID="{EB61F1BE-ED12-415A-AF2F-4794A0C87D3B}" presName="LShape" presStyleLbl="alignNode1" presStyleIdx="4" presStyleCnt="7"/>
      <dgm:spPr/>
    </dgm:pt>
    <dgm:pt modelId="{D7BEC37A-371B-4714-BFEF-200C40B8392C}" type="pres">
      <dgm:prSet presAssocID="{EB61F1BE-ED12-415A-AF2F-4794A0C87D3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7BBA0-FF05-4B91-ADA7-D1C27C1F6A86}" type="pres">
      <dgm:prSet presAssocID="{EB61F1BE-ED12-415A-AF2F-4794A0C87D3B}" presName="Triangle" presStyleLbl="alignNode1" presStyleIdx="5" presStyleCnt="7"/>
      <dgm:spPr/>
    </dgm:pt>
    <dgm:pt modelId="{69FDEF00-2AF6-45C4-AEE6-59F0E286C521}" type="pres">
      <dgm:prSet presAssocID="{A7E21A21-2B5F-4A06-A030-837B3B14DAC6}" presName="sibTrans" presStyleCnt="0"/>
      <dgm:spPr/>
    </dgm:pt>
    <dgm:pt modelId="{2BEB5520-E6E3-4D45-BA4A-B868DE6327E4}" type="pres">
      <dgm:prSet presAssocID="{A7E21A21-2B5F-4A06-A030-837B3B14DAC6}" presName="space" presStyleCnt="0"/>
      <dgm:spPr/>
    </dgm:pt>
    <dgm:pt modelId="{2D37E014-03BE-47C5-8CF6-6BD8D33E7308}" type="pres">
      <dgm:prSet presAssocID="{87663C9F-8E7F-4D26-B5AB-BFDD4B2BCD65}" presName="composite" presStyleCnt="0"/>
      <dgm:spPr/>
    </dgm:pt>
    <dgm:pt modelId="{FEA7B0E7-69B1-4982-9FE3-C3FFE50DDEDB}" type="pres">
      <dgm:prSet presAssocID="{87663C9F-8E7F-4D26-B5AB-BFDD4B2BCD65}" presName="LShape" presStyleLbl="alignNode1" presStyleIdx="6" presStyleCnt="7"/>
      <dgm:spPr/>
    </dgm:pt>
    <dgm:pt modelId="{1E4715E5-3446-429E-95FB-AAA6DE6947EC}" type="pres">
      <dgm:prSet presAssocID="{87663C9F-8E7F-4D26-B5AB-BFDD4B2BCD6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518B8-F2F5-4CA6-970A-E145CBC99358}" srcId="{1F5CA427-7592-477A-A034-67203678F5EB}" destId="{C96F3395-2524-4FFA-8E9A-C56CDCB0F2C4}" srcOrd="0" destOrd="0" parTransId="{EED49120-3248-4BFA-B2BB-BEDD60B80AA2}" sibTransId="{0E0444F7-4409-460E-915D-D22F14190F2B}"/>
    <dgm:cxn modelId="{8E1C2CD1-E7A9-4084-A064-DCE9CD8169CE}" type="presOf" srcId="{ABA16580-DEF1-4F39-8C02-7C32DC670325}" destId="{D7BEC37A-371B-4714-BFEF-200C40B8392C}" srcOrd="0" destOrd="1" presId="urn:microsoft.com/office/officeart/2009/3/layout/StepUpProcess"/>
    <dgm:cxn modelId="{945311E7-34C0-4B03-ACCD-6AA04C57C3CC}" type="presOf" srcId="{F782CC05-F656-4DE2-A473-55B45511C9AA}" destId="{8CCBCA6A-89D6-4AC4-AC10-7E8A06D4819D}" srcOrd="0" destOrd="0" presId="urn:microsoft.com/office/officeart/2009/3/layout/StepUpProcess"/>
    <dgm:cxn modelId="{963919AE-9BFE-4F25-884E-824C921854B3}" type="presOf" srcId="{D932DCFA-8785-4E01-B881-D2A83C3DAC11}" destId="{1E4715E5-3446-429E-95FB-AAA6DE6947EC}" srcOrd="0" destOrd="1" presId="urn:microsoft.com/office/officeart/2009/3/layout/StepUpProcess"/>
    <dgm:cxn modelId="{A11E362E-7551-457E-87EE-3CFEAC623B03}" type="presOf" srcId="{FDF2CE7D-C7F4-4CBC-90D2-BDC85E34052C}" destId="{1E4715E5-3446-429E-95FB-AAA6DE6947EC}" srcOrd="0" destOrd="2" presId="urn:microsoft.com/office/officeart/2009/3/layout/StepUpProcess"/>
    <dgm:cxn modelId="{73E7D277-1933-4605-BA73-413129FE888D}" type="presOf" srcId="{44808674-A26D-4521-BF8F-0319ADDE2120}" destId="{D7BEC37A-371B-4714-BFEF-200C40B8392C}" srcOrd="0" destOrd="5" presId="urn:microsoft.com/office/officeart/2009/3/layout/StepUpProcess"/>
    <dgm:cxn modelId="{ECE6EADA-AF86-4727-BE9B-6171EDFC94E0}" srcId="{2EDC822B-E589-4154-9E79-1C00F52C8B17}" destId="{7F93EDB4-115B-4285-B770-91AB9D0375F5}" srcOrd="0" destOrd="0" parTransId="{B179C7BB-1DA4-4BED-90ED-400E9892304B}" sibTransId="{3F33745F-1B75-4985-AF0E-10011B15AAB6}"/>
    <dgm:cxn modelId="{BEE6A386-78E7-4FBB-BF78-48571DE87845}" srcId="{F782CC05-F656-4DE2-A473-55B45511C9AA}" destId="{87663C9F-8E7F-4D26-B5AB-BFDD4B2BCD65}" srcOrd="3" destOrd="0" parTransId="{9DE4FDE0-56BD-4EB7-B45E-BC09868DBD17}" sibTransId="{E3C31CD6-00F1-4F73-BE43-3164605C6D2D}"/>
    <dgm:cxn modelId="{B1138682-A711-462D-889A-FAC49D9DD813}" srcId="{EB61F1BE-ED12-415A-AF2F-4794A0C87D3B}" destId="{7D0F84D8-5EC0-4A14-AABA-F3531586EC75}" srcOrd="1" destOrd="0" parTransId="{E89A5877-E4C5-4FB1-8BA6-CD5F87059061}" sibTransId="{01F52381-2CBB-4A62-8442-F4193D017D21}"/>
    <dgm:cxn modelId="{7F5A953E-0603-4772-BE9B-6CB24DE41AA7}" srcId="{F782CC05-F656-4DE2-A473-55B45511C9AA}" destId="{1F5CA427-7592-477A-A034-67203678F5EB}" srcOrd="1" destOrd="0" parTransId="{AC363C7A-B17A-437D-8E2B-51CD2B6C879C}" sibTransId="{DD7E1C5A-142C-4770-BD61-60A0467528E0}"/>
    <dgm:cxn modelId="{DB9E348B-83A5-4E52-8715-5A9138E507DE}" type="presOf" srcId="{F95611ED-4407-4082-AC10-C3E031085C8E}" destId="{D7BEC37A-371B-4714-BFEF-200C40B8392C}" srcOrd="0" destOrd="3" presId="urn:microsoft.com/office/officeart/2009/3/layout/StepUpProcess"/>
    <dgm:cxn modelId="{69D310A4-6C9F-4D4A-ACE0-82EBD21F8801}" srcId="{EB61F1BE-ED12-415A-AF2F-4794A0C87D3B}" destId="{F95611ED-4407-4082-AC10-C3E031085C8E}" srcOrd="2" destOrd="0" parTransId="{096B4C2D-B44E-4B90-994A-6A1DFB3BE5D7}" sibTransId="{18E5D89C-D3A0-4230-AD9A-CE16FF4D6E7F}"/>
    <dgm:cxn modelId="{443AEFA1-474C-49D1-AF3A-B5EB46A7CF86}" srcId="{1F5CA427-7592-477A-A034-67203678F5EB}" destId="{F8237148-4840-4068-AF83-36F79D56EC03}" srcOrd="1" destOrd="0" parTransId="{4C2CF9C8-405B-40B8-A17F-448B0A729791}" sibTransId="{3DAC5469-C05F-439D-8DB0-D16BA57CF63B}"/>
    <dgm:cxn modelId="{C7F71418-C103-4DDA-85D9-C7B7D02BC101}" srcId="{F782CC05-F656-4DE2-A473-55B45511C9AA}" destId="{2EDC822B-E589-4154-9E79-1C00F52C8B17}" srcOrd="0" destOrd="0" parTransId="{F4A22FFB-BADE-4010-8F11-EBEA28F190C5}" sibTransId="{5AAC954B-FA67-4286-8C3A-1257FE6875CD}"/>
    <dgm:cxn modelId="{68ACCABF-1FA3-4474-87C7-73EB9DB5627F}" srcId="{EB61F1BE-ED12-415A-AF2F-4794A0C87D3B}" destId="{A889715A-CD01-4D23-AC26-2DB86FC8AAEA}" srcOrd="5" destOrd="0" parTransId="{674793AF-1874-41C5-9E5D-D00B18163B47}" sibTransId="{A949F1EF-04F8-467D-A0B2-9D522F9B1860}"/>
    <dgm:cxn modelId="{C44CC5CE-B636-478D-9871-606051D7E063}" type="presOf" srcId="{39415F26-C8E9-4B84-B02E-275730316FD5}" destId="{D7BEC37A-371B-4714-BFEF-200C40B8392C}" srcOrd="0" destOrd="4" presId="urn:microsoft.com/office/officeart/2009/3/layout/StepUpProcess"/>
    <dgm:cxn modelId="{8FC1AEF6-238E-4567-B681-39949B5D1DED}" type="presOf" srcId="{1F5CA427-7592-477A-A034-67203678F5EB}" destId="{C5C2FB50-F93A-45DA-BAA4-6593B117F7CC}" srcOrd="0" destOrd="0" presId="urn:microsoft.com/office/officeart/2009/3/layout/StepUpProcess"/>
    <dgm:cxn modelId="{8BE7E441-558F-4861-8E7C-B2F861300178}" srcId="{EB61F1BE-ED12-415A-AF2F-4794A0C87D3B}" destId="{ABA16580-DEF1-4F39-8C02-7C32DC670325}" srcOrd="0" destOrd="0" parTransId="{B22A7966-C85B-454F-9C4C-5580A0426AEC}" sibTransId="{C9A81EA9-7356-4487-B66C-4E0A19339677}"/>
    <dgm:cxn modelId="{65211C4E-0305-4D2F-9259-286223F76574}" srcId="{F782CC05-F656-4DE2-A473-55B45511C9AA}" destId="{EB61F1BE-ED12-415A-AF2F-4794A0C87D3B}" srcOrd="2" destOrd="0" parTransId="{0B1469A4-3B46-452A-B9FB-633B727EF99D}" sibTransId="{A7E21A21-2B5F-4A06-A030-837B3B14DAC6}"/>
    <dgm:cxn modelId="{78F4F68A-67E0-45B7-9D8B-0DEC9D18F4D2}" type="presOf" srcId="{87663C9F-8E7F-4D26-B5AB-BFDD4B2BCD65}" destId="{1E4715E5-3446-429E-95FB-AAA6DE6947EC}" srcOrd="0" destOrd="0" presId="urn:microsoft.com/office/officeart/2009/3/layout/StepUpProcess"/>
    <dgm:cxn modelId="{D6FDA13A-715C-4401-966C-FD7901C96E61}" type="presOf" srcId="{A889715A-CD01-4D23-AC26-2DB86FC8AAEA}" destId="{D7BEC37A-371B-4714-BFEF-200C40B8392C}" srcOrd="0" destOrd="6" presId="urn:microsoft.com/office/officeart/2009/3/layout/StepUpProcess"/>
    <dgm:cxn modelId="{16B1BA51-C3AB-4A3E-8429-8D0DD4B6901B}" type="presOf" srcId="{2EDC822B-E589-4154-9E79-1C00F52C8B17}" destId="{BCC1E6FE-93A9-4EEA-9879-709FD0B00402}" srcOrd="0" destOrd="0" presId="urn:microsoft.com/office/officeart/2009/3/layout/StepUpProcess"/>
    <dgm:cxn modelId="{C2CDF11D-8328-4F73-A71A-4D5FA5853D88}" type="presOf" srcId="{7F93EDB4-115B-4285-B770-91AB9D0375F5}" destId="{BCC1E6FE-93A9-4EEA-9879-709FD0B00402}" srcOrd="0" destOrd="1" presId="urn:microsoft.com/office/officeart/2009/3/layout/StepUpProcess"/>
    <dgm:cxn modelId="{F7FA12E1-8F87-4A53-AC4D-C2A2ED56B0AD}" srcId="{87663C9F-8E7F-4D26-B5AB-BFDD4B2BCD65}" destId="{FDF2CE7D-C7F4-4CBC-90D2-BDC85E34052C}" srcOrd="1" destOrd="0" parTransId="{777A2574-6142-440B-BF18-EB29D01D969B}" sibTransId="{8BFE36E6-421B-4AD2-AA34-E9FC77089389}"/>
    <dgm:cxn modelId="{C208E4DF-7C21-42DD-8522-B774C21B568C}" srcId="{87663C9F-8E7F-4D26-B5AB-BFDD4B2BCD65}" destId="{D932DCFA-8785-4E01-B881-D2A83C3DAC11}" srcOrd="0" destOrd="0" parTransId="{07901619-D571-418C-A497-73DBF6CB45F5}" sibTransId="{907AEFC8-F366-4C83-AA85-2F3655B7FEDA}"/>
    <dgm:cxn modelId="{6B09ECE9-E0B3-41B8-8AB3-A61212CF8052}" type="presOf" srcId="{F8237148-4840-4068-AF83-36F79D56EC03}" destId="{C5C2FB50-F93A-45DA-BAA4-6593B117F7CC}" srcOrd="0" destOrd="2" presId="urn:microsoft.com/office/officeart/2009/3/layout/StepUpProcess"/>
    <dgm:cxn modelId="{20EF073A-141F-486B-BBDE-D70B6BD51584}" srcId="{EB61F1BE-ED12-415A-AF2F-4794A0C87D3B}" destId="{44808674-A26D-4521-BF8F-0319ADDE2120}" srcOrd="4" destOrd="0" parTransId="{09AB2147-7257-45EB-A563-DEC402D25510}" sibTransId="{181CAAB1-6AF8-43B1-B1E2-C156941853C6}"/>
    <dgm:cxn modelId="{A7077B49-4913-47B4-AC2E-CCF598E12447}" type="presOf" srcId="{C96F3395-2524-4FFA-8E9A-C56CDCB0F2C4}" destId="{C5C2FB50-F93A-45DA-BAA4-6593B117F7CC}" srcOrd="0" destOrd="1" presId="urn:microsoft.com/office/officeart/2009/3/layout/StepUpProcess"/>
    <dgm:cxn modelId="{D83B2220-9254-4076-8612-D117D9BD90C1}" srcId="{EB61F1BE-ED12-415A-AF2F-4794A0C87D3B}" destId="{39415F26-C8E9-4B84-B02E-275730316FD5}" srcOrd="3" destOrd="0" parTransId="{95B19ADC-1475-4E93-A1D6-CE45C4DD37B5}" sibTransId="{A13D0BA9-3431-4E4C-A4C8-79F1C5E10762}"/>
    <dgm:cxn modelId="{BFB37B62-55D7-4365-83F0-DA4692655991}" type="presOf" srcId="{EB61F1BE-ED12-415A-AF2F-4794A0C87D3B}" destId="{D7BEC37A-371B-4714-BFEF-200C40B8392C}" srcOrd="0" destOrd="0" presId="urn:microsoft.com/office/officeart/2009/3/layout/StepUpProcess"/>
    <dgm:cxn modelId="{73C538D3-CDFB-42E2-AB8A-AD45B2F4832B}" type="presOf" srcId="{7D0F84D8-5EC0-4A14-AABA-F3531586EC75}" destId="{D7BEC37A-371B-4714-BFEF-200C40B8392C}" srcOrd="0" destOrd="2" presId="urn:microsoft.com/office/officeart/2009/3/layout/StepUpProcess"/>
    <dgm:cxn modelId="{BB344603-80E2-4C2F-ABDB-04B1907B6566}" type="presParOf" srcId="{8CCBCA6A-89D6-4AC4-AC10-7E8A06D4819D}" destId="{3626E6DB-945A-48A7-B12A-871C08A00B07}" srcOrd="0" destOrd="0" presId="urn:microsoft.com/office/officeart/2009/3/layout/StepUpProcess"/>
    <dgm:cxn modelId="{DF105FB9-0684-4834-9B2F-91996BBFE911}" type="presParOf" srcId="{3626E6DB-945A-48A7-B12A-871C08A00B07}" destId="{82B25726-51C3-4872-BBF3-D920EA3FB42A}" srcOrd="0" destOrd="0" presId="urn:microsoft.com/office/officeart/2009/3/layout/StepUpProcess"/>
    <dgm:cxn modelId="{A9EE04FB-1524-47F9-A8FF-7042C45C7171}" type="presParOf" srcId="{3626E6DB-945A-48A7-B12A-871C08A00B07}" destId="{BCC1E6FE-93A9-4EEA-9879-709FD0B00402}" srcOrd="1" destOrd="0" presId="urn:microsoft.com/office/officeart/2009/3/layout/StepUpProcess"/>
    <dgm:cxn modelId="{474BC351-3050-4104-B372-F8B422408CCE}" type="presParOf" srcId="{3626E6DB-945A-48A7-B12A-871C08A00B07}" destId="{9DDDE336-5AA0-4DF1-ABF2-E8FF82913711}" srcOrd="2" destOrd="0" presId="urn:microsoft.com/office/officeart/2009/3/layout/StepUpProcess"/>
    <dgm:cxn modelId="{4C48E9B6-B011-40E4-A02D-ABB5C790D7B6}" type="presParOf" srcId="{8CCBCA6A-89D6-4AC4-AC10-7E8A06D4819D}" destId="{B6A4A1BA-FE9F-4F7C-B74E-80960C83F6E7}" srcOrd="1" destOrd="0" presId="urn:microsoft.com/office/officeart/2009/3/layout/StepUpProcess"/>
    <dgm:cxn modelId="{3866FE59-78EE-4BC8-A49E-D93D9B2A9E05}" type="presParOf" srcId="{B6A4A1BA-FE9F-4F7C-B74E-80960C83F6E7}" destId="{A6735DC6-F164-401E-B0B5-59989FC489AC}" srcOrd="0" destOrd="0" presId="urn:microsoft.com/office/officeart/2009/3/layout/StepUpProcess"/>
    <dgm:cxn modelId="{8136CE50-36E5-48C4-9B31-8C7BDC7CDF9C}" type="presParOf" srcId="{8CCBCA6A-89D6-4AC4-AC10-7E8A06D4819D}" destId="{3EA1B1BD-9F0E-4E62-BAC8-4F9DC15ED26F}" srcOrd="2" destOrd="0" presId="urn:microsoft.com/office/officeart/2009/3/layout/StepUpProcess"/>
    <dgm:cxn modelId="{4EA50D19-A4F5-4FE6-93B1-9763739A25E2}" type="presParOf" srcId="{3EA1B1BD-9F0E-4E62-BAC8-4F9DC15ED26F}" destId="{2852D2DE-2C2E-425F-B656-23A433A39AD3}" srcOrd="0" destOrd="0" presId="urn:microsoft.com/office/officeart/2009/3/layout/StepUpProcess"/>
    <dgm:cxn modelId="{FC7709DE-28F9-455D-B753-4CB8167E1511}" type="presParOf" srcId="{3EA1B1BD-9F0E-4E62-BAC8-4F9DC15ED26F}" destId="{C5C2FB50-F93A-45DA-BAA4-6593B117F7CC}" srcOrd="1" destOrd="0" presId="urn:microsoft.com/office/officeart/2009/3/layout/StepUpProcess"/>
    <dgm:cxn modelId="{BA2A0D6F-FD1F-463D-BB1C-4B686AF38815}" type="presParOf" srcId="{3EA1B1BD-9F0E-4E62-BAC8-4F9DC15ED26F}" destId="{60C88470-FCCE-48FD-87DB-B5924137FC3C}" srcOrd="2" destOrd="0" presId="urn:microsoft.com/office/officeart/2009/3/layout/StepUpProcess"/>
    <dgm:cxn modelId="{CD8CC67F-5309-4F3C-A9B3-482B498428C8}" type="presParOf" srcId="{8CCBCA6A-89D6-4AC4-AC10-7E8A06D4819D}" destId="{1E24F3D5-09C0-48E1-B83F-F589C114E91D}" srcOrd="3" destOrd="0" presId="urn:microsoft.com/office/officeart/2009/3/layout/StepUpProcess"/>
    <dgm:cxn modelId="{526A167B-B3E6-44AE-B583-CFEF2198BB40}" type="presParOf" srcId="{1E24F3D5-09C0-48E1-B83F-F589C114E91D}" destId="{5782A3A7-2679-4209-9722-5B185CC560B9}" srcOrd="0" destOrd="0" presId="urn:microsoft.com/office/officeart/2009/3/layout/StepUpProcess"/>
    <dgm:cxn modelId="{B8653051-4744-4A05-AA4B-9BB531938E22}" type="presParOf" srcId="{8CCBCA6A-89D6-4AC4-AC10-7E8A06D4819D}" destId="{28F23188-F921-4EE9-869F-60E80898BE96}" srcOrd="4" destOrd="0" presId="urn:microsoft.com/office/officeart/2009/3/layout/StepUpProcess"/>
    <dgm:cxn modelId="{51C00A79-6C95-4F52-82C1-8B8A8082FBD5}" type="presParOf" srcId="{28F23188-F921-4EE9-869F-60E80898BE96}" destId="{B847AD1D-4CBC-4C88-A175-D389E0E5AE94}" srcOrd="0" destOrd="0" presId="urn:microsoft.com/office/officeart/2009/3/layout/StepUpProcess"/>
    <dgm:cxn modelId="{892505A4-663A-4A83-9717-879A3C5402B2}" type="presParOf" srcId="{28F23188-F921-4EE9-869F-60E80898BE96}" destId="{D7BEC37A-371B-4714-BFEF-200C40B8392C}" srcOrd="1" destOrd="0" presId="urn:microsoft.com/office/officeart/2009/3/layout/StepUpProcess"/>
    <dgm:cxn modelId="{B5934347-C021-4FE2-AEDF-7509C5BE21DE}" type="presParOf" srcId="{28F23188-F921-4EE9-869F-60E80898BE96}" destId="{4487BBA0-FF05-4B91-ADA7-D1C27C1F6A86}" srcOrd="2" destOrd="0" presId="urn:microsoft.com/office/officeart/2009/3/layout/StepUpProcess"/>
    <dgm:cxn modelId="{012BA973-E06E-4D4C-93E6-8088E9502F9E}" type="presParOf" srcId="{8CCBCA6A-89D6-4AC4-AC10-7E8A06D4819D}" destId="{69FDEF00-2AF6-45C4-AEE6-59F0E286C521}" srcOrd="5" destOrd="0" presId="urn:microsoft.com/office/officeart/2009/3/layout/StepUpProcess"/>
    <dgm:cxn modelId="{4BDCCF67-C4D0-4E2E-B3AC-011E1465DBC1}" type="presParOf" srcId="{69FDEF00-2AF6-45C4-AEE6-59F0E286C521}" destId="{2BEB5520-E6E3-4D45-BA4A-B868DE6327E4}" srcOrd="0" destOrd="0" presId="urn:microsoft.com/office/officeart/2009/3/layout/StepUpProcess"/>
    <dgm:cxn modelId="{1C55E9D4-2F3E-4727-A0CB-FCF0CB53ADFA}" type="presParOf" srcId="{8CCBCA6A-89D6-4AC4-AC10-7E8A06D4819D}" destId="{2D37E014-03BE-47C5-8CF6-6BD8D33E7308}" srcOrd="6" destOrd="0" presId="urn:microsoft.com/office/officeart/2009/3/layout/StepUpProcess"/>
    <dgm:cxn modelId="{671AA45B-3142-4C8F-A32B-BE59087485E9}" type="presParOf" srcId="{2D37E014-03BE-47C5-8CF6-6BD8D33E7308}" destId="{FEA7B0E7-69B1-4982-9FE3-C3FFE50DDEDB}" srcOrd="0" destOrd="0" presId="urn:microsoft.com/office/officeart/2009/3/layout/StepUpProcess"/>
    <dgm:cxn modelId="{73FF1010-FAE4-4E67-A032-1CF9CA543300}" type="presParOf" srcId="{2D37E014-03BE-47C5-8CF6-6BD8D33E7308}" destId="{1E4715E5-3446-429E-95FB-AAA6DE6947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CEC56-957A-4093-BF7C-BEA1DEEEF64B}">
      <dsp:nvSpPr>
        <dsp:cNvPr id="0" name=""/>
        <dsp:cNvSpPr/>
      </dsp:nvSpPr>
      <dsp:spPr>
        <a:xfrm rot="5400000">
          <a:off x="1860138" y="692470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3889-71DE-45C6-BB4F-DE96353A99CE}">
      <dsp:nvSpPr>
        <dsp:cNvPr id="0" name=""/>
        <dsp:cNvSpPr/>
      </dsp:nvSpPr>
      <dsp:spPr>
        <a:xfrm>
          <a:off x="2107770" y="2723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DIRECT SERVICE</a:t>
          </a:r>
          <a:endParaRPr lang="en-US" sz="1500" kern="1200" dirty="0"/>
        </a:p>
      </dsp:txBody>
      <dsp:txXfrm>
        <a:off x="2133187" y="28140"/>
        <a:ext cx="1395500" cy="816966"/>
      </dsp:txXfrm>
    </dsp:sp>
    <dsp:sp modelId="{B5B3CD7F-1CD9-4C18-B0E4-0AC037BB406E}">
      <dsp:nvSpPr>
        <dsp:cNvPr id="0" name=""/>
        <dsp:cNvSpPr/>
      </dsp:nvSpPr>
      <dsp:spPr>
        <a:xfrm rot="5400000">
          <a:off x="1860138" y="1777220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5249-A20B-4BCE-B78F-EAAEA4E390C5}">
      <dsp:nvSpPr>
        <dsp:cNvPr id="0" name=""/>
        <dsp:cNvSpPr/>
      </dsp:nvSpPr>
      <dsp:spPr>
        <a:xfrm>
          <a:off x="2107770" y="1087474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CNAs</a:t>
          </a:r>
          <a:endParaRPr lang="en-US" sz="1500" kern="1200" dirty="0"/>
        </a:p>
      </dsp:txBody>
      <dsp:txXfrm>
        <a:off x="2133187" y="1112891"/>
        <a:ext cx="1395500" cy="816966"/>
      </dsp:txXfrm>
    </dsp:sp>
    <dsp:sp modelId="{1CC6E9B1-7C58-42A3-9B03-375BB41E4570}">
      <dsp:nvSpPr>
        <dsp:cNvPr id="0" name=""/>
        <dsp:cNvSpPr/>
      </dsp:nvSpPr>
      <dsp:spPr>
        <a:xfrm rot="5400000">
          <a:off x="1860138" y="2861971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DE3D3-DEB5-4B25-8651-E76FC5DF8976}">
      <dsp:nvSpPr>
        <dsp:cNvPr id="0" name=""/>
        <dsp:cNvSpPr/>
      </dsp:nvSpPr>
      <dsp:spPr>
        <a:xfrm>
          <a:off x="2107770" y="2172225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HHAs</a:t>
          </a:r>
          <a:endParaRPr lang="en-US" sz="1500" kern="1200" dirty="0"/>
        </a:p>
      </dsp:txBody>
      <dsp:txXfrm>
        <a:off x="2133187" y="2197642"/>
        <a:ext cx="1395500" cy="816966"/>
      </dsp:txXfrm>
    </dsp:sp>
    <dsp:sp modelId="{2B6B4458-2DDB-4E5C-92E5-0E00E9B366BE}">
      <dsp:nvSpPr>
        <dsp:cNvPr id="0" name=""/>
        <dsp:cNvSpPr/>
      </dsp:nvSpPr>
      <dsp:spPr>
        <a:xfrm>
          <a:off x="2402513" y="3404346"/>
          <a:ext cx="1918148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0CD46-3EBD-43D7-BD69-E53C874F1DE5}">
      <dsp:nvSpPr>
        <dsp:cNvPr id="0" name=""/>
        <dsp:cNvSpPr/>
      </dsp:nvSpPr>
      <dsp:spPr>
        <a:xfrm>
          <a:off x="2107770" y="3256975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PCTs</a:t>
          </a:r>
          <a:endParaRPr lang="en-US" sz="1500" kern="1200" dirty="0"/>
        </a:p>
      </dsp:txBody>
      <dsp:txXfrm>
        <a:off x="2133187" y="3282392"/>
        <a:ext cx="1395500" cy="816966"/>
      </dsp:txXfrm>
    </dsp:sp>
    <dsp:sp modelId="{5BAB81CD-3387-49F9-A99C-49AE82495D13}">
      <dsp:nvSpPr>
        <dsp:cNvPr id="0" name=""/>
        <dsp:cNvSpPr/>
      </dsp:nvSpPr>
      <dsp:spPr>
        <a:xfrm rot="16200000">
          <a:off x="3783762" y="2861971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20CCF-CE5A-434D-A4BB-6AEB3620A58F}">
      <dsp:nvSpPr>
        <dsp:cNvPr id="0" name=""/>
        <dsp:cNvSpPr/>
      </dsp:nvSpPr>
      <dsp:spPr>
        <a:xfrm>
          <a:off x="4031395" y="3256975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Nurses</a:t>
          </a:r>
          <a:endParaRPr lang="en-US" sz="1500" kern="1200" dirty="0"/>
        </a:p>
      </dsp:txBody>
      <dsp:txXfrm>
        <a:off x="4056812" y="3282392"/>
        <a:ext cx="1395500" cy="816966"/>
      </dsp:txXfrm>
    </dsp:sp>
    <dsp:sp modelId="{7ED8528F-E613-4E7A-BEF6-F5CC9D51BDAC}">
      <dsp:nvSpPr>
        <dsp:cNvPr id="0" name=""/>
        <dsp:cNvSpPr/>
      </dsp:nvSpPr>
      <dsp:spPr>
        <a:xfrm rot="16200000">
          <a:off x="3783762" y="1777220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6B08C-7A2B-4B1D-87B7-BECCCD772898}">
      <dsp:nvSpPr>
        <dsp:cNvPr id="0" name=""/>
        <dsp:cNvSpPr/>
      </dsp:nvSpPr>
      <dsp:spPr>
        <a:xfrm>
          <a:off x="4031395" y="2172225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PAs</a:t>
          </a:r>
          <a:endParaRPr lang="en-US" sz="1500" kern="1200" dirty="0"/>
        </a:p>
      </dsp:txBody>
      <dsp:txXfrm>
        <a:off x="4056812" y="2197642"/>
        <a:ext cx="1395500" cy="816966"/>
      </dsp:txXfrm>
    </dsp:sp>
    <dsp:sp modelId="{400F997C-DC53-43B8-A893-581ACB3DAEE8}">
      <dsp:nvSpPr>
        <dsp:cNvPr id="0" name=""/>
        <dsp:cNvSpPr/>
      </dsp:nvSpPr>
      <dsp:spPr>
        <a:xfrm rot="16200000">
          <a:off x="3783762" y="692470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746D9-C62F-4539-97CC-132447B7CEEB}">
      <dsp:nvSpPr>
        <dsp:cNvPr id="0" name=""/>
        <dsp:cNvSpPr/>
      </dsp:nvSpPr>
      <dsp:spPr>
        <a:xfrm>
          <a:off x="4031395" y="1087474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Doctors</a:t>
          </a:r>
          <a:endParaRPr lang="en-US" sz="1500" kern="1200" dirty="0"/>
        </a:p>
      </dsp:txBody>
      <dsp:txXfrm>
        <a:off x="4056812" y="1112891"/>
        <a:ext cx="1395500" cy="816966"/>
      </dsp:txXfrm>
    </dsp:sp>
    <dsp:sp modelId="{74409A96-2940-417B-BD9E-B91C5A8B54CA}">
      <dsp:nvSpPr>
        <dsp:cNvPr id="0" name=""/>
        <dsp:cNvSpPr/>
      </dsp:nvSpPr>
      <dsp:spPr>
        <a:xfrm>
          <a:off x="4326137" y="150094"/>
          <a:ext cx="1918148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6F694-351B-4B1A-85FD-B41BD60AF59F}">
      <dsp:nvSpPr>
        <dsp:cNvPr id="0" name=""/>
        <dsp:cNvSpPr/>
      </dsp:nvSpPr>
      <dsp:spPr>
        <a:xfrm>
          <a:off x="4031395" y="2723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PT/OT/ST</a:t>
          </a:r>
          <a:endParaRPr lang="en-US" sz="1500" kern="1200" dirty="0"/>
        </a:p>
      </dsp:txBody>
      <dsp:txXfrm>
        <a:off x="4056812" y="28140"/>
        <a:ext cx="1395500" cy="816966"/>
      </dsp:txXfrm>
    </dsp:sp>
    <dsp:sp modelId="{C830B3FA-BC4D-4130-A6B2-54DF2354FE87}">
      <dsp:nvSpPr>
        <dsp:cNvPr id="0" name=""/>
        <dsp:cNvSpPr/>
      </dsp:nvSpPr>
      <dsp:spPr>
        <a:xfrm rot="5400000">
          <a:off x="5707386" y="692470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18867-999E-4915-B4ED-4C22F077529D}">
      <dsp:nvSpPr>
        <dsp:cNvPr id="0" name=""/>
        <dsp:cNvSpPr/>
      </dsp:nvSpPr>
      <dsp:spPr>
        <a:xfrm>
          <a:off x="5955019" y="2723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OTHER POSITIONS</a:t>
          </a:r>
          <a:endParaRPr lang="en-US" sz="1500" kern="1200" dirty="0"/>
        </a:p>
      </dsp:txBody>
      <dsp:txXfrm>
        <a:off x="5980436" y="28140"/>
        <a:ext cx="1395500" cy="816966"/>
      </dsp:txXfrm>
    </dsp:sp>
    <dsp:sp modelId="{197CC32B-8280-4E36-B2FA-76DD204E4F03}">
      <dsp:nvSpPr>
        <dsp:cNvPr id="0" name=""/>
        <dsp:cNvSpPr/>
      </dsp:nvSpPr>
      <dsp:spPr>
        <a:xfrm rot="5400000">
          <a:off x="5707386" y="1777220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0C206-6477-4E42-A6CE-7FEA064E6836}">
      <dsp:nvSpPr>
        <dsp:cNvPr id="0" name=""/>
        <dsp:cNvSpPr/>
      </dsp:nvSpPr>
      <dsp:spPr>
        <a:xfrm>
          <a:off x="5955019" y="1087474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Diagnostic services</a:t>
          </a:r>
          <a:endParaRPr lang="en-US" sz="1500" kern="1200" dirty="0"/>
        </a:p>
      </dsp:txBody>
      <dsp:txXfrm>
        <a:off x="5980436" y="1112891"/>
        <a:ext cx="1395500" cy="816966"/>
      </dsp:txXfrm>
    </dsp:sp>
    <dsp:sp modelId="{33BDA9B7-4DB1-4B4A-831C-82378A4CC500}">
      <dsp:nvSpPr>
        <dsp:cNvPr id="0" name=""/>
        <dsp:cNvSpPr/>
      </dsp:nvSpPr>
      <dsp:spPr>
        <a:xfrm rot="5400000">
          <a:off x="5707386" y="2861971"/>
          <a:ext cx="1079275" cy="1301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D1F55-52ED-4BDD-B6B0-81660E35409A}">
      <dsp:nvSpPr>
        <dsp:cNvPr id="0" name=""/>
        <dsp:cNvSpPr/>
      </dsp:nvSpPr>
      <dsp:spPr>
        <a:xfrm>
          <a:off x="5955019" y="2172225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Administrative and support staff</a:t>
          </a:r>
          <a:endParaRPr lang="en-US" sz="1500" kern="1200" dirty="0"/>
        </a:p>
      </dsp:txBody>
      <dsp:txXfrm>
        <a:off x="5980436" y="2197642"/>
        <a:ext cx="1395500" cy="816966"/>
      </dsp:txXfrm>
    </dsp:sp>
    <dsp:sp modelId="{AEE94ADA-CEA5-451B-B93A-19CD98CF5F46}">
      <dsp:nvSpPr>
        <dsp:cNvPr id="0" name=""/>
        <dsp:cNvSpPr/>
      </dsp:nvSpPr>
      <dsp:spPr>
        <a:xfrm>
          <a:off x="5955019" y="3256975"/>
          <a:ext cx="1446334" cy="86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Complementary or alternative healthcare fields</a:t>
          </a:r>
          <a:endParaRPr lang="en-US" sz="1500" kern="1200" dirty="0"/>
        </a:p>
      </dsp:txBody>
      <dsp:txXfrm>
        <a:off x="5980436" y="3282392"/>
        <a:ext cx="1395500" cy="816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D9A32-D3F8-43FB-B8CF-FF9371598FA6}">
      <dsp:nvSpPr>
        <dsp:cNvPr id="0" name=""/>
        <dsp:cNvSpPr/>
      </dsp:nvSpPr>
      <dsp:spPr>
        <a:xfrm>
          <a:off x="0" y="374270"/>
          <a:ext cx="5007745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657" tIns="270764" rIns="38865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Identification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Proof of legal ability to </a:t>
          </a:r>
          <a:br>
            <a:rPr lang="en-US" sz="1300" kern="1200" dirty="0" smtClean="0"/>
          </a:br>
          <a:r>
            <a:rPr lang="en-US" sz="1300" kern="1200" dirty="0" smtClean="0"/>
            <a:t>work in the US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Credentials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Reference letters</a:t>
          </a:r>
          <a:endParaRPr lang="en-US" sz="1300" kern="1200" dirty="0"/>
        </a:p>
      </dsp:txBody>
      <dsp:txXfrm>
        <a:off x="0" y="374270"/>
        <a:ext cx="5007745" cy="1392300"/>
      </dsp:txXfrm>
    </dsp:sp>
    <dsp:sp modelId="{3AC023B7-07E7-4332-B683-3F810AF347A6}">
      <dsp:nvSpPr>
        <dsp:cNvPr id="0" name=""/>
        <dsp:cNvSpPr/>
      </dsp:nvSpPr>
      <dsp:spPr>
        <a:xfrm>
          <a:off x="250387" y="182390"/>
          <a:ext cx="35054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97" tIns="0" rIns="13249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Documentation</a:t>
          </a:r>
          <a:endParaRPr lang="en-US" sz="1300" kern="1200" dirty="0"/>
        </a:p>
      </dsp:txBody>
      <dsp:txXfrm>
        <a:off x="269121" y="201124"/>
        <a:ext cx="3467953" cy="346292"/>
      </dsp:txXfrm>
    </dsp:sp>
    <dsp:sp modelId="{CE47FA71-040C-4088-A58C-452AEFF7079E}">
      <dsp:nvSpPr>
        <dsp:cNvPr id="0" name=""/>
        <dsp:cNvSpPr/>
      </dsp:nvSpPr>
      <dsp:spPr>
        <a:xfrm>
          <a:off x="0" y="2028651"/>
          <a:ext cx="5007745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657" tIns="270764" rIns="38865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Include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Contact </a:t>
          </a:r>
          <a:r>
            <a:rPr lang="en-US" sz="1300" kern="1200" dirty="0" smtClean="0"/>
            <a:t>details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Education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Experience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Special skills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Memberships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Volunteer work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Brief and clear – 1 PAGE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Nice, plain paper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Cover letter</a:t>
          </a:r>
        </a:p>
      </dsp:txBody>
      <dsp:txXfrm>
        <a:off x="0" y="2028651"/>
        <a:ext cx="5007745" cy="2457000"/>
      </dsp:txXfrm>
    </dsp:sp>
    <dsp:sp modelId="{A658D6BD-5B9B-4397-BD01-0ED8B2B99798}">
      <dsp:nvSpPr>
        <dsp:cNvPr id="0" name=""/>
        <dsp:cNvSpPr/>
      </dsp:nvSpPr>
      <dsp:spPr>
        <a:xfrm>
          <a:off x="250387" y="1836770"/>
          <a:ext cx="35054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97" tIns="0" rIns="13249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Resume</a:t>
          </a:r>
        </a:p>
      </dsp:txBody>
      <dsp:txXfrm>
        <a:off x="269121" y="1855504"/>
        <a:ext cx="3467953" cy="346292"/>
      </dsp:txXfrm>
    </dsp:sp>
    <dsp:sp modelId="{F95148C9-C958-4C60-8FDF-7E8506062629}">
      <dsp:nvSpPr>
        <dsp:cNvPr id="0" name=""/>
        <dsp:cNvSpPr/>
      </dsp:nvSpPr>
      <dsp:spPr>
        <a:xfrm>
          <a:off x="0" y="4747731"/>
          <a:ext cx="5007745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657" tIns="270764" rIns="38865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Fill it out carefully and neatly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NEVER lie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Fill in all blanks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N/A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Criminal background check</a:t>
          </a:r>
        </a:p>
      </dsp:txBody>
      <dsp:txXfrm>
        <a:off x="0" y="4747731"/>
        <a:ext cx="5007745" cy="1392300"/>
      </dsp:txXfrm>
    </dsp:sp>
    <dsp:sp modelId="{A72E9F00-645C-49F3-ADC4-0434FE4F718F}">
      <dsp:nvSpPr>
        <dsp:cNvPr id="0" name=""/>
        <dsp:cNvSpPr/>
      </dsp:nvSpPr>
      <dsp:spPr>
        <a:xfrm>
          <a:off x="250387" y="4555851"/>
          <a:ext cx="350542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97" tIns="0" rIns="13249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Application</a:t>
          </a:r>
        </a:p>
      </dsp:txBody>
      <dsp:txXfrm>
        <a:off x="269121" y="4574585"/>
        <a:ext cx="3467953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BCD42-163A-4429-A362-F005209A0BD0}">
      <dsp:nvSpPr>
        <dsp:cNvPr id="0" name=""/>
        <dsp:cNvSpPr/>
      </dsp:nvSpPr>
      <dsp:spPr>
        <a:xfrm>
          <a:off x="46" y="75199"/>
          <a:ext cx="4443472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Do’s</a:t>
          </a:r>
          <a:endParaRPr lang="en-US" sz="1800" kern="1200" dirty="0"/>
        </a:p>
      </dsp:txBody>
      <dsp:txXfrm>
        <a:off x="46" y="75199"/>
        <a:ext cx="4443472" cy="518400"/>
      </dsp:txXfrm>
    </dsp:sp>
    <dsp:sp modelId="{8A11CAE7-6865-4876-8477-F9ABBF86C185}">
      <dsp:nvSpPr>
        <dsp:cNvPr id="0" name=""/>
        <dsp:cNvSpPr/>
      </dsp:nvSpPr>
      <dsp:spPr>
        <a:xfrm>
          <a:off x="46" y="593599"/>
          <a:ext cx="4443472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Look professional, neat and appropriate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Arrive 10-15 minutes early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Introduce yourself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Answer questions clearly and completely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Make eye contact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Avoid slang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Sit up and straight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Look happy to be there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Relax and be confident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 positive when answering questions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Make it clear you are willing to work</a:t>
          </a:r>
          <a:endParaRPr lang="en-US" sz="1800" kern="1200" dirty="0"/>
        </a:p>
      </dsp:txBody>
      <dsp:txXfrm>
        <a:off x="46" y="593599"/>
        <a:ext cx="4443472" cy="3458699"/>
      </dsp:txXfrm>
    </dsp:sp>
    <dsp:sp modelId="{D526C30E-E540-4C3D-B8BF-E21E96A2DCDE}">
      <dsp:nvSpPr>
        <dsp:cNvPr id="0" name=""/>
        <dsp:cNvSpPr/>
      </dsp:nvSpPr>
      <dsp:spPr>
        <a:xfrm>
          <a:off x="5065605" y="75199"/>
          <a:ext cx="4443472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Don’ts</a:t>
          </a:r>
          <a:endParaRPr lang="en-US" sz="1800" kern="1200" dirty="0"/>
        </a:p>
      </dsp:txBody>
      <dsp:txXfrm>
        <a:off x="5065605" y="75199"/>
        <a:ext cx="4443472" cy="518400"/>
      </dsp:txXfrm>
    </dsp:sp>
    <dsp:sp modelId="{C2D21A4E-FF87-4E18-8C06-04F7CF2458AB}">
      <dsp:nvSpPr>
        <dsp:cNvPr id="0" name=""/>
        <dsp:cNvSpPr/>
      </dsp:nvSpPr>
      <dsp:spPr>
        <a:xfrm>
          <a:off x="5065605" y="593599"/>
          <a:ext cx="4443472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Wear perfume or cologne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Smoke beforehand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Eat or drink in an interview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Bring friends or children with you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Complain about any previous jobs</a:t>
          </a:r>
          <a:endParaRPr lang="en-US" sz="1800" kern="1200" dirty="0"/>
        </a:p>
      </dsp:txBody>
      <dsp:txXfrm>
        <a:off x="5065605" y="593599"/>
        <a:ext cx="4443472" cy="3458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195E8-7809-43DA-87D2-A5122A32D8AA}">
      <dsp:nvSpPr>
        <dsp:cNvPr id="0" name=""/>
        <dsp:cNvSpPr/>
      </dsp:nvSpPr>
      <dsp:spPr>
        <a:xfrm>
          <a:off x="0" y="72454"/>
          <a:ext cx="9509124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Guidelines for resolving conflict</a:t>
          </a:r>
          <a:endParaRPr lang="en-US" sz="1700" kern="1200" dirty="0"/>
        </a:p>
      </dsp:txBody>
      <dsp:txXfrm>
        <a:off x="19904" y="92358"/>
        <a:ext cx="9469316" cy="367937"/>
      </dsp:txXfrm>
    </dsp:sp>
    <dsp:sp modelId="{B6BA7401-86BB-4AB8-9BA3-BE6EF35634C3}">
      <dsp:nvSpPr>
        <dsp:cNvPr id="0" name=""/>
        <dsp:cNvSpPr/>
      </dsp:nvSpPr>
      <dsp:spPr>
        <a:xfrm>
          <a:off x="0" y="480199"/>
          <a:ext cx="9509124" cy="15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Plan to discuss the conflict at the right time and in the right place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Do NOT interrupt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Do NOT get emotional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Check your body language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Maintain eye contact and lean forward slightly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Keep focus on the issue at hand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Be prepared to brainstorm solutions and to compromise</a:t>
          </a:r>
          <a:endParaRPr lang="en-US" sz="1300" kern="1200" dirty="0"/>
        </a:p>
      </dsp:txBody>
      <dsp:txXfrm>
        <a:off x="0" y="480199"/>
        <a:ext cx="9509124" cy="1583550"/>
      </dsp:txXfrm>
    </dsp:sp>
    <dsp:sp modelId="{CE48C347-94CD-42AA-A5B5-9EA7E2124B5E}">
      <dsp:nvSpPr>
        <dsp:cNvPr id="0" name=""/>
        <dsp:cNvSpPr/>
      </dsp:nvSpPr>
      <dsp:spPr>
        <a:xfrm>
          <a:off x="0" y="2063749"/>
          <a:ext cx="9509124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Criticism</a:t>
          </a:r>
          <a:endParaRPr lang="en-US" sz="1700" kern="1200" dirty="0"/>
        </a:p>
      </dsp:txBody>
      <dsp:txXfrm>
        <a:off x="19904" y="2083653"/>
        <a:ext cx="9469316" cy="367937"/>
      </dsp:txXfrm>
    </dsp:sp>
    <dsp:sp modelId="{D5038AC0-0743-412D-A08B-0AF1AE789FB0}">
      <dsp:nvSpPr>
        <dsp:cNvPr id="0" name=""/>
        <dsp:cNvSpPr/>
      </dsp:nvSpPr>
      <dsp:spPr>
        <a:xfrm>
          <a:off x="0" y="2471495"/>
          <a:ext cx="9509124" cy="15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Constructive criticism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Intended to help you improve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You can respond by asking for details and suggestions, apologize and move 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Hostile criticism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Angry and negative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Your best response is “I’m sorry you are disappointed” and nothing more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Allow them to calm down before discussing things further</a:t>
          </a:r>
          <a:endParaRPr lang="en-US" sz="1300" kern="1200" dirty="0"/>
        </a:p>
      </dsp:txBody>
      <dsp:txXfrm>
        <a:off x="0" y="2471495"/>
        <a:ext cx="9509124" cy="1583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8FAA2-09F4-44AB-B485-256D197E92AA}">
      <dsp:nvSpPr>
        <dsp:cNvPr id="0" name=""/>
        <dsp:cNvSpPr/>
      </dsp:nvSpPr>
      <dsp:spPr>
        <a:xfrm>
          <a:off x="1478502" y="881475"/>
          <a:ext cx="2473528" cy="815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75 hours</a:t>
          </a:r>
          <a:endParaRPr lang="en-US" sz="4900" kern="1200" dirty="0"/>
        </a:p>
      </dsp:txBody>
      <dsp:txXfrm>
        <a:off x="1478502" y="881475"/>
        <a:ext cx="2473528" cy="815139"/>
      </dsp:txXfrm>
    </dsp:sp>
    <dsp:sp modelId="{0FCBC1D0-A3BE-4458-8ED8-43A9A7E5E578}">
      <dsp:nvSpPr>
        <dsp:cNvPr id="0" name=""/>
        <dsp:cNvSpPr/>
      </dsp:nvSpPr>
      <dsp:spPr>
        <a:xfrm>
          <a:off x="1478502" y="2600324"/>
          <a:ext cx="2473528" cy="152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Initial training</a:t>
          </a:r>
          <a:endParaRPr lang="en-US" sz="4200" kern="1200" dirty="0"/>
        </a:p>
      </dsp:txBody>
      <dsp:txXfrm>
        <a:off x="1478502" y="2600324"/>
        <a:ext cx="2473528" cy="1527175"/>
      </dsp:txXfrm>
    </dsp:sp>
    <dsp:sp modelId="{E247796E-41ED-4722-AF1F-E5CDBE60B980}">
      <dsp:nvSpPr>
        <dsp:cNvPr id="0" name=""/>
        <dsp:cNvSpPr/>
      </dsp:nvSpPr>
      <dsp:spPr>
        <a:xfrm>
          <a:off x="1475691" y="633560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C20F9-01A0-44BE-8862-8AA8E5EFA9CE}">
      <dsp:nvSpPr>
        <dsp:cNvPr id="0" name=""/>
        <dsp:cNvSpPr/>
      </dsp:nvSpPr>
      <dsp:spPr>
        <a:xfrm>
          <a:off x="1613422" y="358099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A050A-833C-4305-9C21-BD2D061DEB2B}">
      <dsp:nvSpPr>
        <dsp:cNvPr id="0" name=""/>
        <dsp:cNvSpPr/>
      </dsp:nvSpPr>
      <dsp:spPr>
        <a:xfrm>
          <a:off x="1943975" y="413191"/>
          <a:ext cx="309191" cy="309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43F3F-EF23-4692-AE4C-E41545CE213F}">
      <dsp:nvSpPr>
        <dsp:cNvPr id="0" name=""/>
        <dsp:cNvSpPr/>
      </dsp:nvSpPr>
      <dsp:spPr>
        <a:xfrm>
          <a:off x="2219436" y="110184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C73BB-33B9-4F62-AABC-886489FFA4D5}">
      <dsp:nvSpPr>
        <dsp:cNvPr id="0" name=""/>
        <dsp:cNvSpPr/>
      </dsp:nvSpPr>
      <dsp:spPr>
        <a:xfrm>
          <a:off x="2577536" y="0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ADABB-A744-4C9D-99D6-5D06C7BCD14C}">
      <dsp:nvSpPr>
        <dsp:cNvPr id="0" name=""/>
        <dsp:cNvSpPr/>
      </dsp:nvSpPr>
      <dsp:spPr>
        <a:xfrm>
          <a:off x="3018273" y="192822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DD76F-CCD2-473E-A998-8B8665AAE309}">
      <dsp:nvSpPr>
        <dsp:cNvPr id="0" name=""/>
        <dsp:cNvSpPr/>
      </dsp:nvSpPr>
      <dsp:spPr>
        <a:xfrm>
          <a:off x="3293734" y="330553"/>
          <a:ext cx="309191" cy="309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2873C-6980-462F-AFE1-7B4B181DE003}">
      <dsp:nvSpPr>
        <dsp:cNvPr id="0" name=""/>
        <dsp:cNvSpPr/>
      </dsp:nvSpPr>
      <dsp:spPr>
        <a:xfrm>
          <a:off x="3679380" y="633560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B2CF9-4D59-4ACC-93C1-BDC0629248F9}">
      <dsp:nvSpPr>
        <dsp:cNvPr id="0" name=""/>
        <dsp:cNvSpPr/>
      </dsp:nvSpPr>
      <dsp:spPr>
        <a:xfrm>
          <a:off x="3844657" y="936567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4AAA5-5371-4DA3-818B-5CB7FEEFC3C3}">
      <dsp:nvSpPr>
        <dsp:cNvPr id="0" name=""/>
        <dsp:cNvSpPr/>
      </dsp:nvSpPr>
      <dsp:spPr>
        <a:xfrm>
          <a:off x="2412259" y="358099"/>
          <a:ext cx="505948" cy="505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99AFC-4E89-4A0A-888E-4ECFBCF179F3}">
      <dsp:nvSpPr>
        <dsp:cNvPr id="0" name=""/>
        <dsp:cNvSpPr/>
      </dsp:nvSpPr>
      <dsp:spPr>
        <a:xfrm>
          <a:off x="1337961" y="1404851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B3465-5D10-40AE-AB15-44ABE7FCD415}">
      <dsp:nvSpPr>
        <dsp:cNvPr id="0" name=""/>
        <dsp:cNvSpPr/>
      </dsp:nvSpPr>
      <dsp:spPr>
        <a:xfrm>
          <a:off x="1503237" y="1652766"/>
          <a:ext cx="309191" cy="309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20CEE-7FFF-4A93-8481-5BA3747D1E36}">
      <dsp:nvSpPr>
        <dsp:cNvPr id="0" name=""/>
        <dsp:cNvSpPr/>
      </dsp:nvSpPr>
      <dsp:spPr>
        <a:xfrm>
          <a:off x="1916429" y="1873135"/>
          <a:ext cx="449732" cy="449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989B7-1B7F-42E1-A486-249E4EF9D5DD}">
      <dsp:nvSpPr>
        <dsp:cNvPr id="0" name=""/>
        <dsp:cNvSpPr/>
      </dsp:nvSpPr>
      <dsp:spPr>
        <a:xfrm>
          <a:off x="2494897" y="2231234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C6137-F5A3-427C-9F2E-61A4041FE59E}">
      <dsp:nvSpPr>
        <dsp:cNvPr id="0" name=""/>
        <dsp:cNvSpPr/>
      </dsp:nvSpPr>
      <dsp:spPr>
        <a:xfrm>
          <a:off x="2605082" y="1873135"/>
          <a:ext cx="309191" cy="309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F14F-D5FD-4BAC-95C6-6789AF28EF06}">
      <dsp:nvSpPr>
        <dsp:cNvPr id="0" name=""/>
        <dsp:cNvSpPr/>
      </dsp:nvSpPr>
      <dsp:spPr>
        <a:xfrm>
          <a:off x="2880543" y="2258780"/>
          <a:ext cx="196757" cy="19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24DED-FEC3-48E6-B660-7EF6804E40A1}">
      <dsp:nvSpPr>
        <dsp:cNvPr id="0" name=""/>
        <dsp:cNvSpPr/>
      </dsp:nvSpPr>
      <dsp:spPr>
        <a:xfrm>
          <a:off x="3128458" y="1818043"/>
          <a:ext cx="449732" cy="449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D96ED-923B-44A1-9750-C7A2BC8EE66A}">
      <dsp:nvSpPr>
        <dsp:cNvPr id="0" name=""/>
        <dsp:cNvSpPr/>
      </dsp:nvSpPr>
      <dsp:spPr>
        <a:xfrm>
          <a:off x="3734472" y="1707858"/>
          <a:ext cx="309191" cy="309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7DFDF-6ADB-4F37-9C1B-B4F4C10B90BD}">
      <dsp:nvSpPr>
        <dsp:cNvPr id="0" name=""/>
        <dsp:cNvSpPr/>
      </dsp:nvSpPr>
      <dsp:spPr>
        <a:xfrm>
          <a:off x="4043663" y="412733"/>
          <a:ext cx="908050" cy="173356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B62A0-91A8-4568-8A16-549D12A6E70F}">
      <dsp:nvSpPr>
        <dsp:cNvPr id="0" name=""/>
        <dsp:cNvSpPr/>
      </dsp:nvSpPr>
      <dsp:spPr>
        <a:xfrm>
          <a:off x="4786613" y="412733"/>
          <a:ext cx="908050" cy="173356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691EC-F38E-4E24-BC56-408CD4B5D064}">
      <dsp:nvSpPr>
        <dsp:cNvPr id="0" name=""/>
        <dsp:cNvSpPr/>
      </dsp:nvSpPr>
      <dsp:spPr>
        <a:xfrm>
          <a:off x="5880401" y="289750"/>
          <a:ext cx="2105025" cy="2105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12 hours</a:t>
          </a:r>
          <a:endParaRPr lang="en-US" sz="4900" kern="1200" dirty="0"/>
        </a:p>
      </dsp:txBody>
      <dsp:txXfrm>
        <a:off x="6188675" y="598024"/>
        <a:ext cx="1488477" cy="1488477"/>
      </dsp:txXfrm>
    </dsp:sp>
    <dsp:sp modelId="{613A9949-63D3-406A-851A-31B54DB5C64F}">
      <dsp:nvSpPr>
        <dsp:cNvPr id="0" name=""/>
        <dsp:cNvSpPr/>
      </dsp:nvSpPr>
      <dsp:spPr>
        <a:xfrm>
          <a:off x="5694663" y="2600324"/>
          <a:ext cx="2476499" cy="152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Continuing education</a:t>
          </a:r>
          <a:endParaRPr lang="en-US" sz="4200" kern="1200" dirty="0"/>
        </a:p>
      </dsp:txBody>
      <dsp:txXfrm>
        <a:off x="5694663" y="2600324"/>
        <a:ext cx="2476499" cy="15271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5726-51C3-4872-BBF3-D920EA3FB42A}">
      <dsp:nvSpPr>
        <dsp:cNvPr id="0" name=""/>
        <dsp:cNvSpPr/>
      </dsp:nvSpPr>
      <dsp:spPr>
        <a:xfrm rot="5400000">
          <a:off x="445368" y="1547776"/>
          <a:ext cx="1321743" cy="219935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1E6FE-93A9-4EEA-9879-709FD0B00402}">
      <dsp:nvSpPr>
        <dsp:cNvPr id="0" name=""/>
        <dsp:cNvSpPr/>
      </dsp:nvSpPr>
      <dsp:spPr>
        <a:xfrm>
          <a:off x="224736" y="2204908"/>
          <a:ext cx="1985586" cy="174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Stress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State of being frightened, excited, confused, in danger, or irritated</a:t>
          </a:r>
          <a:endParaRPr lang="en-US" sz="1300" kern="1200" dirty="0"/>
        </a:p>
      </dsp:txBody>
      <dsp:txXfrm>
        <a:off x="224736" y="2204908"/>
        <a:ext cx="1985586" cy="1740482"/>
      </dsp:txXfrm>
    </dsp:sp>
    <dsp:sp modelId="{9DDDE336-5AA0-4DF1-ABF2-E8FF82913711}">
      <dsp:nvSpPr>
        <dsp:cNvPr id="0" name=""/>
        <dsp:cNvSpPr/>
      </dsp:nvSpPr>
      <dsp:spPr>
        <a:xfrm>
          <a:off x="1835684" y="1385857"/>
          <a:ext cx="374638" cy="37463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2D2DE-2C2E-425F-B656-23A433A39AD3}">
      <dsp:nvSpPr>
        <dsp:cNvPr id="0" name=""/>
        <dsp:cNvSpPr/>
      </dsp:nvSpPr>
      <dsp:spPr>
        <a:xfrm rot="5400000">
          <a:off x="2876114" y="946285"/>
          <a:ext cx="1321743" cy="219935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2FB50-F93A-45DA-BAA4-6593B117F7CC}">
      <dsp:nvSpPr>
        <dsp:cNvPr id="0" name=""/>
        <dsp:cNvSpPr/>
      </dsp:nvSpPr>
      <dsp:spPr>
        <a:xfrm>
          <a:off x="2655482" y="1603417"/>
          <a:ext cx="1985586" cy="174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Stressor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Something that causes stress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Positive or negative</a:t>
          </a:r>
          <a:endParaRPr lang="en-US" sz="1300" kern="1200" dirty="0"/>
        </a:p>
      </dsp:txBody>
      <dsp:txXfrm>
        <a:off x="2655482" y="1603417"/>
        <a:ext cx="1985586" cy="1740482"/>
      </dsp:txXfrm>
    </dsp:sp>
    <dsp:sp modelId="{60C88470-FCCE-48FD-87DB-B5924137FC3C}">
      <dsp:nvSpPr>
        <dsp:cNvPr id="0" name=""/>
        <dsp:cNvSpPr/>
      </dsp:nvSpPr>
      <dsp:spPr>
        <a:xfrm>
          <a:off x="4266429" y="784367"/>
          <a:ext cx="374638" cy="37463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7AD1D-4CBC-4C88-A175-D389E0E5AE94}">
      <dsp:nvSpPr>
        <dsp:cNvPr id="0" name=""/>
        <dsp:cNvSpPr/>
      </dsp:nvSpPr>
      <dsp:spPr>
        <a:xfrm rot="5400000">
          <a:off x="5306859" y="344795"/>
          <a:ext cx="1321743" cy="219935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EC37A-371B-4714-BFEF-200C40B8392C}">
      <dsp:nvSpPr>
        <dsp:cNvPr id="0" name=""/>
        <dsp:cNvSpPr/>
      </dsp:nvSpPr>
      <dsp:spPr>
        <a:xfrm>
          <a:off x="5086228" y="1001927"/>
          <a:ext cx="1985586" cy="174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Managing Stress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Eat healthy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Exercise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Sleep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Drink only in moderation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Do not smoke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Relax </a:t>
          </a:r>
          <a:endParaRPr lang="en-US" sz="1300" kern="1200" dirty="0"/>
        </a:p>
      </dsp:txBody>
      <dsp:txXfrm>
        <a:off x="5086228" y="1001927"/>
        <a:ext cx="1985586" cy="1740482"/>
      </dsp:txXfrm>
    </dsp:sp>
    <dsp:sp modelId="{4487BBA0-FF05-4B91-ADA7-D1C27C1F6A86}">
      <dsp:nvSpPr>
        <dsp:cNvPr id="0" name=""/>
        <dsp:cNvSpPr/>
      </dsp:nvSpPr>
      <dsp:spPr>
        <a:xfrm>
          <a:off x="6697175" y="182876"/>
          <a:ext cx="374638" cy="37463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7B0E7-69B1-4982-9FE3-C3FFE50DDEDB}">
      <dsp:nvSpPr>
        <dsp:cNvPr id="0" name=""/>
        <dsp:cNvSpPr/>
      </dsp:nvSpPr>
      <dsp:spPr>
        <a:xfrm rot="5400000">
          <a:off x="7737605" y="-256695"/>
          <a:ext cx="1321743" cy="219935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715E5-3446-429E-95FB-AAA6DE6947EC}">
      <dsp:nvSpPr>
        <dsp:cNvPr id="0" name=""/>
        <dsp:cNvSpPr/>
      </dsp:nvSpPr>
      <dsp:spPr>
        <a:xfrm>
          <a:off x="7516973" y="400437"/>
          <a:ext cx="1985586" cy="174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Work-related Stress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Seek appropriate resources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NEVER discuss your stress with residents or their family</a:t>
          </a:r>
          <a:endParaRPr lang="en-US" sz="1300" kern="1200" dirty="0"/>
        </a:p>
      </dsp:txBody>
      <dsp:txXfrm>
        <a:off x="7516973" y="400437"/>
        <a:ext cx="1985586" cy="1740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Caring for Your Career </a:t>
            </a:r>
            <a:br>
              <a:rPr lang="en-US" dirty="0" smtClean="0"/>
            </a:br>
            <a:r>
              <a:rPr lang="en-US" dirty="0" smtClean="0"/>
              <a:t>and Yourself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different types of careers in the healthcare field</a:t>
            </a:r>
          </a:p>
          <a:p>
            <a:r>
              <a:rPr lang="en-US" dirty="0" smtClean="0"/>
              <a:t>Explain how to find a job and write a resume</a:t>
            </a:r>
          </a:p>
          <a:p>
            <a:r>
              <a:rPr lang="en-US" dirty="0" smtClean="0"/>
              <a:t>Discuss completing an effective job application and interview techniques</a:t>
            </a:r>
          </a:p>
          <a:p>
            <a:r>
              <a:rPr lang="en-US" dirty="0" smtClean="0"/>
              <a:t>Discuss how to manage and resolve conflict</a:t>
            </a:r>
          </a:p>
          <a:p>
            <a:r>
              <a:rPr lang="en-US" dirty="0" smtClean="0"/>
              <a:t>Discuss certification and explain the state’s registry</a:t>
            </a:r>
          </a:p>
          <a:p>
            <a:r>
              <a:rPr lang="en-US" dirty="0" smtClean="0"/>
              <a:t>Describe continuing education</a:t>
            </a:r>
          </a:p>
          <a:p>
            <a:r>
              <a:rPr lang="en-US" dirty="0" smtClean="0"/>
              <a:t>Define stress and stressors, ways to manage stress</a:t>
            </a:r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Careers in the Healthcare Field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525262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9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&amp; Applying for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4373224"/>
            <a:ext cx="4572000" cy="16526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Internet</a:t>
            </a:r>
          </a:p>
          <a:p>
            <a:r>
              <a:rPr lang="en-US" dirty="0" smtClean="0"/>
              <a:t>Classified ads</a:t>
            </a:r>
          </a:p>
          <a:p>
            <a:r>
              <a:rPr lang="en-US" dirty="0" smtClean="0"/>
              <a:t>State or local Department of Social Services</a:t>
            </a:r>
          </a:p>
          <a:p>
            <a:r>
              <a:rPr lang="en-US" dirty="0" smtClean="0"/>
              <a:t>Instructor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4678760"/>
              </p:ext>
            </p:extLst>
          </p:nvPr>
        </p:nvGraphicFramePr>
        <p:xfrm>
          <a:off x="6757534" y="156755"/>
          <a:ext cx="5007745" cy="632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age result for find a jo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861395"/>
            <a:ext cx="4511040" cy="25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9" t="-2431" r="-3159" b="-2431"/>
          <a:stretch>
            <a:fillRect/>
          </a:stretch>
        </p:blipFill>
        <p:spPr bwMode="auto">
          <a:xfrm>
            <a:off x="10577479" y="4632960"/>
            <a:ext cx="1504109" cy="192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75" y="1084072"/>
            <a:ext cx="2988413" cy="861524"/>
          </a:xfrm>
          <a:prstGeom prst="rect">
            <a:avLst/>
          </a:prstGeom>
        </p:spPr>
      </p:pic>
      <p:pic>
        <p:nvPicPr>
          <p:cNvPr id="1030" name="Picture 6" descr="Image result for resume samp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51" y="2429735"/>
            <a:ext cx="1514237" cy="19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C023B7-07E7-4332-B683-3F810AF34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3AC023B7-07E7-4332-B683-3F810AF34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3AC023B7-07E7-4332-B683-3F810AF34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7D9A32-D3F8-43FB-B8CF-FF9371598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7C7D9A32-D3F8-43FB-B8CF-FF9371598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7C7D9A32-D3F8-43FB-B8CF-FF9371598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8D6BD-5B9B-4397-BD01-0ED8B2B9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A658D6BD-5B9B-4397-BD01-0ED8B2B9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A658D6BD-5B9B-4397-BD01-0ED8B2B9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47FA71-040C-4088-A58C-452AEFF70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CE47FA71-040C-4088-A58C-452AEFF70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CE47FA71-040C-4088-A58C-452AEFF70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E9F00-645C-49F3-ADC4-0434FE4F7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72E9F00-645C-49F3-ADC4-0434FE4F7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72E9F00-645C-49F3-ADC4-0434FE4F7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148C9-C958-4C60-8FDF-7E8506062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F95148C9-C958-4C60-8FDF-7E8506062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F95148C9-C958-4C60-8FDF-7E8506062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Techniques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0737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285117" y="5768701"/>
            <a:ext cx="762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them for their time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CBCD42-163A-4429-A362-F005209A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DCBCD42-163A-4429-A362-F005209A0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11CAE7-6865-4876-8477-F9ABBF86C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8A11CAE7-6865-4876-8477-F9ABBF86C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26C30E-E540-4C3D-B8BF-E21E96A2D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D526C30E-E540-4C3D-B8BF-E21E96A2D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D21A4E-FF87-4E18-8C06-04F7CF245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2D21A4E-FF87-4E18-8C06-04F7CF245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 &amp; Criticism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662928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651462" y="-94889"/>
            <a:ext cx="4540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Job description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7664" y="5768701"/>
            <a:ext cx="3194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Evaluation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68701"/>
            <a:ext cx="2501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 weeks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7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195E8-7809-43DA-87D2-A5122A32D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512195E8-7809-43DA-87D2-A5122A32D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12195E8-7809-43DA-87D2-A5122A32D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512195E8-7809-43DA-87D2-A5122A32D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BA7401-86BB-4AB8-9BA3-BE6EF356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B6BA7401-86BB-4AB8-9BA3-BE6EF3563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6BA7401-86BB-4AB8-9BA3-BE6EF356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B6BA7401-86BB-4AB8-9BA3-BE6EF356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48C347-94CD-42AA-A5B5-9EA7E2124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CE48C347-94CD-42AA-A5B5-9EA7E2124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CE48C347-94CD-42AA-A5B5-9EA7E2124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CE48C347-94CD-42AA-A5B5-9EA7E2124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38AC0-0743-412D-A08B-0AF1AE78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D5038AC0-0743-412D-A08B-0AF1AE789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D5038AC0-0743-412D-A08B-0AF1AE78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5038AC0-0743-412D-A08B-0AF1AE78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61389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195753" y="0"/>
            <a:ext cx="1850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OBRA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5746" y="4996432"/>
            <a:ext cx="19948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In-services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0756" y="5684410"/>
            <a:ext cx="4130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State Registry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7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169400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768701"/>
            <a:ext cx="2043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VALUE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5768701"/>
            <a:ext cx="6127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CONGRATULATIONS!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7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DE336-5AA0-4DF1-ABF2-E8FF82913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DDDE336-5AA0-4DF1-ABF2-E8FF82913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DDDE336-5AA0-4DF1-ABF2-E8FF82913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DDDE336-5AA0-4DF1-ABF2-E8FF82913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B25726-51C3-4872-BBF3-D920EA3FB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82B25726-51C3-4872-BBF3-D920EA3FB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82B25726-51C3-4872-BBF3-D920EA3FB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82B25726-51C3-4872-BBF3-D920EA3FB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C1E6FE-93A9-4EEA-9879-709FD0B00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CC1E6FE-93A9-4EEA-9879-709FD0B00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CC1E6FE-93A9-4EEA-9879-709FD0B00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BCC1E6FE-93A9-4EEA-9879-709FD0B00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C88470-FCCE-48FD-87DB-B5924137F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60C88470-FCCE-48FD-87DB-B5924137F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60C88470-FCCE-48FD-87DB-B5924137F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60C88470-FCCE-48FD-87DB-B5924137F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2D2DE-2C2E-425F-B656-23A433A39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2852D2DE-2C2E-425F-B656-23A433A39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852D2DE-2C2E-425F-B656-23A433A39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852D2DE-2C2E-425F-B656-23A433A39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C2FB50-F93A-45DA-BAA4-6593B117F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C5C2FB50-F93A-45DA-BAA4-6593B117F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5C2FB50-F93A-45DA-BAA4-6593B117F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5C2FB50-F93A-45DA-BAA4-6593B117F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7BBA0-FF05-4B91-ADA7-D1C27C1F6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4487BBA0-FF05-4B91-ADA7-D1C27C1F6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487BBA0-FF05-4B91-ADA7-D1C27C1F6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487BBA0-FF05-4B91-ADA7-D1C27C1F6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47AD1D-4CBC-4C88-A175-D389E0E5A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B847AD1D-4CBC-4C88-A175-D389E0E5A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B847AD1D-4CBC-4C88-A175-D389E0E5A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B847AD1D-4CBC-4C88-A175-D389E0E5A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BEC37A-371B-4714-BFEF-200C40B83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D7BEC37A-371B-4714-BFEF-200C40B83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D7BEC37A-371B-4714-BFEF-200C40B83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D7BEC37A-371B-4714-BFEF-200C40B83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7B0E7-69B1-4982-9FE3-C3FFE50DD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FEA7B0E7-69B1-4982-9FE3-C3FFE50DD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FEA7B0E7-69B1-4982-9FE3-C3FFE50DD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FEA7B0E7-69B1-4982-9FE3-C3FFE50DD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715E5-3446-429E-95FB-AAA6DE694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1E4715E5-3446-429E-95FB-AAA6DE694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1E4715E5-3446-429E-95FB-AAA6DE694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1E4715E5-3446-429E-95FB-AAA6DE694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Healthcare careers</a:t>
            </a:r>
          </a:p>
          <a:p>
            <a:r>
              <a:rPr lang="en-US" dirty="0" smtClean="0"/>
              <a:t>Finding a job</a:t>
            </a:r>
          </a:p>
          <a:p>
            <a:r>
              <a:rPr lang="en-US" dirty="0" smtClean="0"/>
              <a:t>Writing a resume</a:t>
            </a:r>
          </a:p>
          <a:p>
            <a:r>
              <a:rPr lang="en-US" dirty="0" smtClean="0"/>
              <a:t>Job applications</a:t>
            </a:r>
          </a:p>
          <a:p>
            <a:r>
              <a:rPr lang="en-US" dirty="0" smtClean="0"/>
              <a:t>Interview techniques</a:t>
            </a:r>
          </a:p>
          <a:p>
            <a:r>
              <a:rPr lang="en-US" dirty="0" smtClean="0"/>
              <a:t>Managing and resolving conflict</a:t>
            </a:r>
          </a:p>
          <a:p>
            <a:r>
              <a:rPr lang="en-US" dirty="0" smtClean="0"/>
              <a:t>Certification and state registry</a:t>
            </a:r>
          </a:p>
          <a:p>
            <a:r>
              <a:rPr lang="en-US" dirty="0" smtClean="0"/>
              <a:t>Continuing education</a:t>
            </a:r>
          </a:p>
          <a:p>
            <a:r>
              <a:rPr lang="en-US" dirty="0" smtClean="0"/>
              <a:t>Stress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3236</TotalTime>
  <Words>442</Words>
  <Application>Microsoft Office PowerPoint</Application>
  <PresentationFormat>Widescreen</PresentationFormat>
  <Paragraphs>128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Banded Design Teal 16x9</vt:lpstr>
      <vt:lpstr>Caring for Your Career  and Yourself</vt:lpstr>
      <vt:lpstr>Learning Objectives</vt:lpstr>
      <vt:lpstr>Types of Careers in the Healthcare Field</vt:lpstr>
      <vt:lpstr>Finding &amp; Applying for a Job</vt:lpstr>
      <vt:lpstr>Interview Techniques</vt:lpstr>
      <vt:lpstr>Conflict Resolution &amp; Criticism</vt:lpstr>
      <vt:lpstr>Certification</vt:lpstr>
      <vt:lpstr>Stress</vt:lpstr>
      <vt:lpstr>Review</vt:lpstr>
    </vt:vector>
  </TitlesOfParts>
  <Company>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135</cp:revision>
  <dcterms:created xsi:type="dcterms:W3CDTF">2016-08-11T20:25:41Z</dcterms:created>
  <dcterms:modified xsi:type="dcterms:W3CDTF">2016-11-17T21:19:19Z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