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C29D6-0CBE-4B51-B22D-A34CAB9978C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5AC0AF88-2B9F-4D83-923C-814C97A9B4FA}">
      <dgm:prSet phldrT="[Text]"/>
      <dgm:spPr/>
      <dgm:t>
        <a:bodyPr/>
        <a:lstStyle/>
        <a:p>
          <a:r>
            <a:rPr lang="en-US" b="1" dirty="0" smtClean="0"/>
            <a:t>Sender </a:t>
          </a:r>
          <a:br>
            <a:rPr lang="en-US" b="1" dirty="0" smtClean="0"/>
          </a:br>
          <a:r>
            <a:rPr lang="en-US" b="1" dirty="0" smtClean="0"/>
            <a:t>sends </a:t>
          </a:r>
          <a:br>
            <a:rPr lang="en-US" b="1" dirty="0" smtClean="0"/>
          </a:br>
          <a:r>
            <a:rPr lang="en-US" b="1" dirty="0" smtClean="0"/>
            <a:t>message</a:t>
          </a:r>
          <a:endParaRPr lang="en-US" b="1" dirty="0"/>
        </a:p>
      </dgm:t>
    </dgm:pt>
    <dgm:pt modelId="{F50A5EA0-9D5E-4F9A-B149-63D94E3F8832}" type="parTrans" cxnId="{54AC4865-BAC1-4E36-BC81-5E48FFB12AFB}">
      <dgm:prSet/>
      <dgm:spPr/>
      <dgm:t>
        <a:bodyPr/>
        <a:lstStyle/>
        <a:p>
          <a:endParaRPr lang="en-US"/>
        </a:p>
      </dgm:t>
    </dgm:pt>
    <dgm:pt modelId="{AD0B7600-9DC6-4B34-A1A3-66F253C98A7A}" type="sibTrans" cxnId="{54AC4865-BAC1-4E36-BC81-5E48FFB12AFB}">
      <dgm:prSet/>
      <dgm:spPr/>
      <dgm:t>
        <a:bodyPr/>
        <a:lstStyle/>
        <a:p>
          <a:endParaRPr lang="en-US"/>
        </a:p>
      </dgm:t>
    </dgm:pt>
    <dgm:pt modelId="{E464A8E2-4119-4AEE-824B-BDB7214AB3CE}">
      <dgm:prSet phldrT="[Text]"/>
      <dgm:spPr/>
      <dgm:t>
        <a:bodyPr/>
        <a:lstStyle/>
        <a:p>
          <a:r>
            <a:rPr lang="en-US" b="1" dirty="0" smtClean="0"/>
            <a:t>Receiver receives message</a:t>
          </a:r>
          <a:endParaRPr lang="en-US" b="1" dirty="0"/>
        </a:p>
      </dgm:t>
    </dgm:pt>
    <dgm:pt modelId="{9E10D597-6AB2-4CFD-A6BA-6A66643883B3}" type="parTrans" cxnId="{7F4F30B1-2DE4-41A3-BD80-42D62F8A3698}">
      <dgm:prSet/>
      <dgm:spPr/>
      <dgm:t>
        <a:bodyPr/>
        <a:lstStyle/>
        <a:p>
          <a:endParaRPr lang="en-US"/>
        </a:p>
      </dgm:t>
    </dgm:pt>
    <dgm:pt modelId="{D4A6DEF9-2C79-410F-9591-14616735431B}" type="sibTrans" cxnId="{7F4F30B1-2DE4-41A3-BD80-42D62F8A3698}">
      <dgm:prSet/>
      <dgm:spPr/>
      <dgm:t>
        <a:bodyPr/>
        <a:lstStyle/>
        <a:p>
          <a:endParaRPr lang="en-US"/>
        </a:p>
      </dgm:t>
    </dgm:pt>
    <dgm:pt modelId="{5568F2A7-56E8-4B13-981A-57FF91AF8CD2}">
      <dgm:prSet phldrT="[Text]"/>
      <dgm:spPr/>
      <dgm:t>
        <a:bodyPr/>
        <a:lstStyle/>
        <a:p>
          <a:r>
            <a:rPr lang="en-US" b="1" dirty="0" smtClean="0"/>
            <a:t>Receiver provides feedback</a:t>
          </a:r>
          <a:endParaRPr lang="en-US" b="1" dirty="0"/>
        </a:p>
      </dgm:t>
    </dgm:pt>
    <dgm:pt modelId="{AA9BFFF5-B5C2-4EF2-B88B-EF980E529097}" type="parTrans" cxnId="{792F5F7D-6D31-458A-952D-10F7755F89D7}">
      <dgm:prSet/>
      <dgm:spPr/>
      <dgm:t>
        <a:bodyPr/>
        <a:lstStyle/>
        <a:p>
          <a:endParaRPr lang="en-US"/>
        </a:p>
      </dgm:t>
    </dgm:pt>
    <dgm:pt modelId="{8392AE4E-FA31-4F15-8F39-14193D10C493}" type="sibTrans" cxnId="{792F5F7D-6D31-458A-952D-10F7755F89D7}">
      <dgm:prSet/>
      <dgm:spPr/>
      <dgm:t>
        <a:bodyPr/>
        <a:lstStyle/>
        <a:p>
          <a:endParaRPr lang="en-US"/>
        </a:p>
      </dgm:t>
    </dgm:pt>
    <dgm:pt modelId="{61C9457D-A240-49BC-990D-9D170B320679}" type="pres">
      <dgm:prSet presAssocID="{DAEC29D6-0CBE-4B51-B22D-A34CAB9978CB}" presName="Name0" presStyleCnt="0">
        <dgm:presLayoutVars>
          <dgm:dir/>
          <dgm:resizeHandles val="exact"/>
        </dgm:presLayoutVars>
      </dgm:prSet>
      <dgm:spPr/>
    </dgm:pt>
    <dgm:pt modelId="{86784A24-F0FC-49FE-80A6-261A41C3392A}" type="pres">
      <dgm:prSet presAssocID="{5AC0AF88-2B9F-4D83-923C-814C97A9B4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842EA-4011-49F5-9437-3158D9DA587C}" type="pres">
      <dgm:prSet presAssocID="{AD0B7600-9DC6-4B34-A1A3-66F253C98A7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52CFC0F-EF7E-4332-974F-361E89932A07}" type="pres">
      <dgm:prSet presAssocID="{AD0B7600-9DC6-4B34-A1A3-66F253C98A7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6341FBF-C929-4A65-BEBC-31E098B8721A}" type="pres">
      <dgm:prSet presAssocID="{E464A8E2-4119-4AEE-824B-BDB7214AB3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120B5-F6F1-4067-8D60-EC146137E4DD}" type="pres">
      <dgm:prSet presAssocID="{D4A6DEF9-2C79-410F-9591-14616735431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270959-D7A2-4FD2-B945-5EBD009048A3}" type="pres">
      <dgm:prSet presAssocID="{D4A6DEF9-2C79-410F-9591-14616735431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558A204-2010-4C51-B62D-1E5C8A9AA099}" type="pres">
      <dgm:prSet presAssocID="{5568F2A7-56E8-4B13-981A-57FF91AF8C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9927E-13CB-4540-B159-9D6FC53AB412}" type="presOf" srcId="{E464A8E2-4119-4AEE-824B-BDB7214AB3CE}" destId="{56341FBF-C929-4A65-BEBC-31E098B8721A}" srcOrd="0" destOrd="0" presId="urn:microsoft.com/office/officeart/2005/8/layout/process1"/>
    <dgm:cxn modelId="{FB2AAF2E-C030-4DC0-978D-7A08ABA20BA9}" type="presOf" srcId="{D4A6DEF9-2C79-410F-9591-14616735431B}" destId="{D2270959-D7A2-4FD2-B945-5EBD009048A3}" srcOrd="1" destOrd="0" presId="urn:microsoft.com/office/officeart/2005/8/layout/process1"/>
    <dgm:cxn modelId="{792F5F7D-6D31-458A-952D-10F7755F89D7}" srcId="{DAEC29D6-0CBE-4B51-B22D-A34CAB9978CB}" destId="{5568F2A7-56E8-4B13-981A-57FF91AF8CD2}" srcOrd="2" destOrd="0" parTransId="{AA9BFFF5-B5C2-4EF2-B88B-EF980E529097}" sibTransId="{8392AE4E-FA31-4F15-8F39-14193D10C493}"/>
    <dgm:cxn modelId="{54AC4865-BAC1-4E36-BC81-5E48FFB12AFB}" srcId="{DAEC29D6-0CBE-4B51-B22D-A34CAB9978CB}" destId="{5AC0AF88-2B9F-4D83-923C-814C97A9B4FA}" srcOrd="0" destOrd="0" parTransId="{F50A5EA0-9D5E-4F9A-B149-63D94E3F8832}" sibTransId="{AD0B7600-9DC6-4B34-A1A3-66F253C98A7A}"/>
    <dgm:cxn modelId="{835F5A04-B679-495E-8D35-979946C4D1A7}" type="presOf" srcId="{AD0B7600-9DC6-4B34-A1A3-66F253C98A7A}" destId="{D52CFC0F-EF7E-4332-974F-361E89932A07}" srcOrd="1" destOrd="0" presId="urn:microsoft.com/office/officeart/2005/8/layout/process1"/>
    <dgm:cxn modelId="{1C25C513-D397-47EE-BFD9-8A6730CF3D53}" type="presOf" srcId="{5568F2A7-56E8-4B13-981A-57FF91AF8CD2}" destId="{1558A204-2010-4C51-B62D-1E5C8A9AA099}" srcOrd="0" destOrd="0" presId="urn:microsoft.com/office/officeart/2005/8/layout/process1"/>
    <dgm:cxn modelId="{7F4F30B1-2DE4-41A3-BD80-42D62F8A3698}" srcId="{DAEC29D6-0CBE-4B51-B22D-A34CAB9978CB}" destId="{E464A8E2-4119-4AEE-824B-BDB7214AB3CE}" srcOrd="1" destOrd="0" parTransId="{9E10D597-6AB2-4CFD-A6BA-6A66643883B3}" sibTransId="{D4A6DEF9-2C79-410F-9591-14616735431B}"/>
    <dgm:cxn modelId="{AF25D9D5-EDA5-4C34-85F0-7E2B75EF8EF3}" type="presOf" srcId="{D4A6DEF9-2C79-410F-9591-14616735431B}" destId="{592120B5-F6F1-4067-8D60-EC146137E4DD}" srcOrd="0" destOrd="0" presId="urn:microsoft.com/office/officeart/2005/8/layout/process1"/>
    <dgm:cxn modelId="{8E227670-6599-4222-BFA7-6136DE23B997}" type="presOf" srcId="{5AC0AF88-2B9F-4D83-923C-814C97A9B4FA}" destId="{86784A24-F0FC-49FE-80A6-261A41C3392A}" srcOrd="0" destOrd="0" presId="urn:microsoft.com/office/officeart/2005/8/layout/process1"/>
    <dgm:cxn modelId="{C986EC4D-5A1C-4557-95C8-3DF4D6B30A7A}" type="presOf" srcId="{AD0B7600-9DC6-4B34-A1A3-66F253C98A7A}" destId="{85D842EA-4011-49F5-9437-3158D9DA587C}" srcOrd="0" destOrd="0" presId="urn:microsoft.com/office/officeart/2005/8/layout/process1"/>
    <dgm:cxn modelId="{62961839-F296-431C-BF91-9463FF4E3833}" type="presOf" srcId="{DAEC29D6-0CBE-4B51-B22D-A34CAB9978CB}" destId="{61C9457D-A240-49BC-990D-9D170B320679}" srcOrd="0" destOrd="0" presId="urn:microsoft.com/office/officeart/2005/8/layout/process1"/>
    <dgm:cxn modelId="{58E888E5-415C-41B9-BEB0-905ADBBD365A}" type="presParOf" srcId="{61C9457D-A240-49BC-990D-9D170B320679}" destId="{86784A24-F0FC-49FE-80A6-261A41C3392A}" srcOrd="0" destOrd="0" presId="urn:microsoft.com/office/officeart/2005/8/layout/process1"/>
    <dgm:cxn modelId="{6017F24B-566F-412C-AEDB-8703CD0652AF}" type="presParOf" srcId="{61C9457D-A240-49BC-990D-9D170B320679}" destId="{85D842EA-4011-49F5-9437-3158D9DA587C}" srcOrd="1" destOrd="0" presId="urn:microsoft.com/office/officeart/2005/8/layout/process1"/>
    <dgm:cxn modelId="{0EBFAA8C-00B8-4770-A69F-6957F0F9594D}" type="presParOf" srcId="{85D842EA-4011-49F5-9437-3158D9DA587C}" destId="{D52CFC0F-EF7E-4332-974F-361E89932A07}" srcOrd="0" destOrd="0" presId="urn:microsoft.com/office/officeart/2005/8/layout/process1"/>
    <dgm:cxn modelId="{0D0DF69F-B4D7-47BD-B2BB-FF6088104617}" type="presParOf" srcId="{61C9457D-A240-49BC-990D-9D170B320679}" destId="{56341FBF-C929-4A65-BEBC-31E098B8721A}" srcOrd="2" destOrd="0" presId="urn:microsoft.com/office/officeart/2005/8/layout/process1"/>
    <dgm:cxn modelId="{5C60AEAB-9E74-458E-9E56-9E77E10658EF}" type="presParOf" srcId="{61C9457D-A240-49BC-990D-9D170B320679}" destId="{592120B5-F6F1-4067-8D60-EC146137E4DD}" srcOrd="3" destOrd="0" presId="urn:microsoft.com/office/officeart/2005/8/layout/process1"/>
    <dgm:cxn modelId="{FA6E80D9-4A13-4ECE-A91C-65E479AA748A}" type="presParOf" srcId="{592120B5-F6F1-4067-8D60-EC146137E4DD}" destId="{D2270959-D7A2-4FD2-B945-5EBD009048A3}" srcOrd="0" destOrd="0" presId="urn:microsoft.com/office/officeart/2005/8/layout/process1"/>
    <dgm:cxn modelId="{DA364B43-6D8C-4785-98FB-ED20D6FD124F}" type="presParOf" srcId="{61C9457D-A240-49BC-990D-9D170B320679}" destId="{1558A204-2010-4C51-B62D-1E5C8A9AA0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EAA71-95F9-42A2-8376-AD33DB5E883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59C227-2575-40DC-B85A-C9096324C218}">
      <dgm:prSet phldrT="[Text]"/>
      <dgm:spPr/>
      <dgm:t>
        <a:bodyPr/>
        <a:lstStyle/>
        <a:p>
          <a:r>
            <a:rPr lang="en-US" dirty="0" smtClean="0"/>
            <a:t>Resident does not hear or understand</a:t>
          </a:r>
          <a:endParaRPr lang="en-US" dirty="0"/>
        </a:p>
      </dgm:t>
    </dgm:pt>
    <dgm:pt modelId="{5D68E180-2F2D-4665-A8C9-05ACE9EFD90F}" type="parTrans" cxnId="{073B91A5-0303-4237-91DA-D81A13F1E19E}">
      <dgm:prSet/>
      <dgm:spPr/>
      <dgm:t>
        <a:bodyPr/>
        <a:lstStyle/>
        <a:p>
          <a:endParaRPr lang="en-US"/>
        </a:p>
      </dgm:t>
    </dgm:pt>
    <dgm:pt modelId="{4E16CFF1-9FA4-4DA2-B68D-9BEBC7DDA29E}" type="sibTrans" cxnId="{073B91A5-0303-4237-91DA-D81A13F1E19E}">
      <dgm:prSet/>
      <dgm:spPr/>
      <dgm:t>
        <a:bodyPr/>
        <a:lstStyle/>
        <a:p>
          <a:endParaRPr lang="en-US"/>
        </a:p>
      </dgm:t>
    </dgm:pt>
    <dgm:pt modelId="{56A2068B-BB76-4133-951B-E23F1B769F43}">
      <dgm:prSet phldrT="[Text]"/>
      <dgm:spPr/>
      <dgm:t>
        <a:bodyPr/>
        <a:lstStyle/>
        <a:p>
          <a:r>
            <a:rPr lang="en-US" dirty="0" smtClean="0"/>
            <a:t>Face residents directly</a:t>
          </a:r>
          <a:endParaRPr lang="en-US" dirty="0"/>
        </a:p>
      </dgm:t>
    </dgm:pt>
    <dgm:pt modelId="{453FCF67-6746-430D-9844-0A155BB8FA73}" type="parTrans" cxnId="{28582EF6-0E7C-4E18-A1E0-314A05D9CF54}">
      <dgm:prSet/>
      <dgm:spPr/>
      <dgm:t>
        <a:bodyPr/>
        <a:lstStyle/>
        <a:p>
          <a:endParaRPr lang="en-US"/>
        </a:p>
      </dgm:t>
    </dgm:pt>
    <dgm:pt modelId="{965D0B92-6C30-44DF-B930-61BA96ACE0F7}" type="sibTrans" cxnId="{28582EF6-0E7C-4E18-A1E0-314A05D9CF54}">
      <dgm:prSet/>
      <dgm:spPr/>
      <dgm:t>
        <a:bodyPr/>
        <a:lstStyle/>
        <a:p>
          <a:endParaRPr lang="en-US"/>
        </a:p>
      </dgm:t>
    </dgm:pt>
    <dgm:pt modelId="{A1E59137-6F52-4AD6-BC38-CA05790808DE}">
      <dgm:prSet phldrT="[Text]"/>
      <dgm:spPr/>
      <dgm:t>
        <a:bodyPr/>
        <a:lstStyle/>
        <a:p>
          <a:r>
            <a:rPr lang="en-US" dirty="0" smtClean="0"/>
            <a:t>Speak slowly and clearly</a:t>
          </a:r>
          <a:endParaRPr lang="en-US" dirty="0"/>
        </a:p>
      </dgm:t>
    </dgm:pt>
    <dgm:pt modelId="{B7C0A618-07CE-484A-B454-B9B76487A1FD}" type="parTrans" cxnId="{348BCC49-D64F-4A15-BE17-0735053327B2}">
      <dgm:prSet/>
      <dgm:spPr/>
      <dgm:t>
        <a:bodyPr/>
        <a:lstStyle/>
        <a:p>
          <a:endParaRPr lang="en-US"/>
        </a:p>
      </dgm:t>
    </dgm:pt>
    <dgm:pt modelId="{F2EA8953-680D-4A02-BCCA-D56925831E35}" type="sibTrans" cxnId="{348BCC49-D64F-4A15-BE17-0735053327B2}">
      <dgm:prSet/>
      <dgm:spPr/>
      <dgm:t>
        <a:bodyPr/>
        <a:lstStyle/>
        <a:p>
          <a:endParaRPr lang="en-US"/>
        </a:p>
      </dgm:t>
    </dgm:pt>
    <dgm:pt modelId="{9910A267-3F91-48EC-B05D-8872CD34D3B0}">
      <dgm:prSet phldrT="[Text]"/>
      <dgm:spPr/>
      <dgm:t>
        <a:bodyPr/>
        <a:lstStyle/>
        <a:p>
          <a:r>
            <a:rPr lang="en-US" dirty="0" smtClean="0"/>
            <a:t>Resident is difficult to understand</a:t>
          </a:r>
          <a:endParaRPr lang="en-US" dirty="0"/>
        </a:p>
      </dgm:t>
    </dgm:pt>
    <dgm:pt modelId="{7C9CF339-AAA1-4C7D-8796-DED39319E102}" type="parTrans" cxnId="{EF269FAA-A5BC-49F0-BE3C-84CC6661E68A}">
      <dgm:prSet/>
      <dgm:spPr/>
      <dgm:t>
        <a:bodyPr/>
        <a:lstStyle/>
        <a:p>
          <a:endParaRPr lang="en-US"/>
        </a:p>
      </dgm:t>
    </dgm:pt>
    <dgm:pt modelId="{2A6D14C9-40D6-4841-9C67-2FC408308D0D}" type="sibTrans" cxnId="{EF269FAA-A5BC-49F0-BE3C-84CC6661E68A}">
      <dgm:prSet/>
      <dgm:spPr/>
      <dgm:t>
        <a:bodyPr/>
        <a:lstStyle/>
        <a:p>
          <a:endParaRPr lang="en-US"/>
        </a:p>
      </dgm:t>
    </dgm:pt>
    <dgm:pt modelId="{6938F7CC-B5E7-4C0E-ACD0-36755F390E31}">
      <dgm:prSet phldrT="[Text]"/>
      <dgm:spPr/>
      <dgm:t>
        <a:bodyPr/>
        <a:lstStyle/>
        <a:p>
          <a:r>
            <a:rPr lang="en-US" dirty="0" smtClean="0"/>
            <a:t>Be patient</a:t>
          </a:r>
          <a:endParaRPr lang="en-US" dirty="0"/>
        </a:p>
      </dgm:t>
    </dgm:pt>
    <dgm:pt modelId="{3A7D1E59-00CD-4E56-AA8B-4DDC5EF92C76}" type="parTrans" cxnId="{2BF56EA9-FB5D-464D-973B-6BC9EA58D720}">
      <dgm:prSet/>
      <dgm:spPr/>
      <dgm:t>
        <a:bodyPr/>
        <a:lstStyle/>
        <a:p>
          <a:endParaRPr lang="en-US"/>
        </a:p>
      </dgm:t>
    </dgm:pt>
    <dgm:pt modelId="{39211E05-E51B-4CB4-8885-140A2D5BD16D}" type="sibTrans" cxnId="{2BF56EA9-FB5D-464D-973B-6BC9EA58D720}">
      <dgm:prSet/>
      <dgm:spPr/>
      <dgm:t>
        <a:bodyPr/>
        <a:lstStyle/>
        <a:p>
          <a:endParaRPr lang="en-US"/>
        </a:p>
      </dgm:t>
    </dgm:pt>
    <dgm:pt modelId="{20EB9FF1-0C7A-4F73-A40F-7E914B83374B}">
      <dgm:prSet phldrT="[Text]"/>
      <dgm:spPr/>
      <dgm:t>
        <a:bodyPr/>
        <a:lstStyle/>
        <a:p>
          <a:r>
            <a:rPr lang="en-US" dirty="0" smtClean="0"/>
            <a:t>Ask resident to repeat or explain</a:t>
          </a:r>
          <a:endParaRPr lang="en-US" dirty="0"/>
        </a:p>
      </dgm:t>
    </dgm:pt>
    <dgm:pt modelId="{F1290D5A-6901-4917-808D-216E60474021}" type="parTrans" cxnId="{0A39DEF5-A93C-4F2B-9C7F-59FE751A797F}">
      <dgm:prSet/>
      <dgm:spPr/>
      <dgm:t>
        <a:bodyPr/>
        <a:lstStyle/>
        <a:p>
          <a:endParaRPr lang="en-US"/>
        </a:p>
      </dgm:t>
    </dgm:pt>
    <dgm:pt modelId="{708F1FAF-D592-4E01-834B-0357CC7D5835}" type="sibTrans" cxnId="{0A39DEF5-A93C-4F2B-9C7F-59FE751A797F}">
      <dgm:prSet/>
      <dgm:spPr/>
      <dgm:t>
        <a:bodyPr/>
        <a:lstStyle/>
        <a:p>
          <a:endParaRPr lang="en-US"/>
        </a:p>
      </dgm:t>
    </dgm:pt>
    <dgm:pt modelId="{677E6585-B90F-4CD0-8091-D004E26B7D97}">
      <dgm:prSet phldrT="[Text]"/>
      <dgm:spPr/>
      <dgm:t>
        <a:bodyPr/>
        <a:lstStyle/>
        <a:p>
          <a:r>
            <a:rPr lang="en-US" dirty="0" smtClean="0"/>
            <a:t>Use of words that are </a:t>
          </a:r>
          <a:br>
            <a:rPr lang="en-US" dirty="0" smtClean="0"/>
          </a:br>
          <a:r>
            <a:rPr lang="en-US" dirty="0" smtClean="0"/>
            <a:t>not understood or appropriate</a:t>
          </a:r>
          <a:endParaRPr lang="en-US" dirty="0"/>
        </a:p>
      </dgm:t>
    </dgm:pt>
    <dgm:pt modelId="{A9FA4804-B60A-4568-A635-7A2982004201}" type="parTrans" cxnId="{E6CFD90F-F54E-4E2F-9A8C-69BA94FEF354}">
      <dgm:prSet/>
      <dgm:spPr/>
      <dgm:t>
        <a:bodyPr/>
        <a:lstStyle/>
        <a:p>
          <a:endParaRPr lang="en-US"/>
        </a:p>
      </dgm:t>
    </dgm:pt>
    <dgm:pt modelId="{C4DB297F-4037-4BFC-A24F-298FBB0F8605}" type="sibTrans" cxnId="{E6CFD90F-F54E-4E2F-9A8C-69BA94FEF354}">
      <dgm:prSet/>
      <dgm:spPr/>
      <dgm:t>
        <a:bodyPr/>
        <a:lstStyle/>
        <a:p>
          <a:endParaRPr lang="en-US"/>
        </a:p>
      </dgm:t>
    </dgm:pt>
    <dgm:pt modelId="{ABC9C0BE-BCE1-4A7B-A322-07E7948A9105}">
      <dgm:prSet phldrT="[Text]"/>
      <dgm:spPr/>
      <dgm:t>
        <a:bodyPr/>
        <a:lstStyle/>
        <a:p>
          <a:r>
            <a:rPr lang="en-US" dirty="0" smtClean="0"/>
            <a:t>Medical terminology, slang or clichés </a:t>
          </a:r>
          <a:endParaRPr lang="en-US" dirty="0"/>
        </a:p>
      </dgm:t>
    </dgm:pt>
    <dgm:pt modelId="{806A326A-2A6D-47B5-B74A-9969DB7A5813}" type="parTrans" cxnId="{711EBD49-F7BD-4774-8DCC-F3609B18A1A5}">
      <dgm:prSet/>
      <dgm:spPr/>
      <dgm:t>
        <a:bodyPr/>
        <a:lstStyle/>
        <a:p>
          <a:endParaRPr lang="en-US"/>
        </a:p>
      </dgm:t>
    </dgm:pt>
    <dgm:pt modelId="{149B189B-194A-49DC-A0CB-F339EFD8D846}" type="sibTrans" cxnId="{711EBD49-F7BD-4774-8DCC-F3609B18A1A5}">
      <dgm:prSet/>
      <dgm:spPr/>
      <dgm:t>
        <a:bodyPr/>
        <a:lstStyle/>
        <a:p>
          <a:endParaRPr lang="en-US"/>
        </a:p>
      </dgm:t>
    </dgm:pt>
    <dgm:pt modelId="{EE3A93F4-5FFE-4FFC-97C9-E6E37EB4EC7A}">
      <dgm:prSet phldrT="[Text]"/>
      <dgm:spPr/>
      <dgm:t>
        <a:bodyPr/>
        <a:lstStyle/>
        <a:p>
          <a:r>
            <a:rPr lang="en-US" dirty="0" smtClean="0"/>
            <a:t>Profanity</a:t>
          </a:r>
          <a:endParaRPr lang="en-US" dirty="0"/>
        </a:p>
      </dgm:t>
    </dgm:pt>
    <dgm:pt modelId="{7BB208FB-0954-405A-A75A-0317E16921D7}" type="parTrans" cxnId="{5ADCFE66-8109-4814-87D7-BA9340B71451}">
      <dgm:prSet/>
      <dgm:spPr/>
      <dgm:t>
        <a:bodyPr/>
        <a:lstStyle/>
        <a:p>
          <a:endParaRPr lang="en-US"/>
        </a:p>
      </dgm:t>
    </dgm:pt>
    <dgm:pt modelId="{ED2BBF94-3565-406A-829D-56B583F6F750}" type="sibTrans" cxnId="{5ADCFE66-8109-4814-87D7-BA9340B71451}">
      <dgm:prSet/>
      <dgm:spPr/>
      <dgm:t>
        <a:bodyPr/>
        <a:lstStyle/>
        <a:p>
          <a:endParaRPr lang="en-US"/>
        </a:p>
      </dgm:t>
    </dgm:pt>
    <dgm:pt modelId="{44C2B1F7-E3A5-4E4C-8A22-4F042D3EA515}">
      <dgm:prSet phldrT="[Text]"/>
      <dgm:spPr/>
      <dgm:t>
        <a:bodyPr/>
        <a:lstStyle/>
        <a:p>
          <a:r>
            <a:rPr lang="en-US" dirty="0" smtClean="0"/>
            <a:t>Asking “why” or yes/no questions</a:t>
          </a:r>
          <a:endParaRPr lang="en-US" dirty="0"/>
        </a:p>
      </dgm:t>
    </dgm:pt>
    <dgm:pt modelId="{EFBB0D11-BCA1-4B4D-9D10-7B1054D4157A}" type="parTrans" cxnId="{5C70F1D7-F376-4A71-BEAE-3A321970BE60}">
      <dgm:prSet/>
      <dgm:spPr/>
      <dgm:t>
        <a:bodyPr/>
        <a:lstStyle/>
        <a:p>
          <a:endParaRPr lang="en-US"/>
        </a:p>
      </dgm:t>
    </dgm:pt>
    <dgm:pt modelId="{13894D75-A960-4B23-A118-0A29CE346321}" type="sibTrans" cxnId="{5C70F1D7-F376-4A71-BEAE-3A321970BE60}">
      <dgm:prSet/>
      <dgm:spPr/>
      <dgm:t>
        <a:bodyPr/>
        <a:lstStyle/>
        <a:p>
          <a:endParaRPr lang="en-US"/>
        </a:p>
      </dgm:t>
    </dgm:pt>
    <dgm:pt modelId="{4E8B0FD7-CBBE-4804-A2F6-E3FDADFB3BAC}">
      <dgm:prSet phldrT="[Text]"/>
      <dgm:spPr/>
      <dgm:t>
        <a:bodyPr/>
        <a:lstStyle/>
        <a:p>
          <a:r>
            <a:rPr lang="en-US" dirty="0" smtClean="0"/>
            <a:t>People may feel defensive</a:t>
          </a:r>
          <a:endParaRPr lang="en-US" dirty="0"/>
        </a:p>
      </dgm:t>
    </dgm:pt>
    <dgm:pt modelId="{2BF7D17C-586D-41ED-9044-357EDF86A20E}" type="parTrans" cxnId="{EB066CB0-A47C-4120-86CB-1FF4B19266E4}">
      <dgm:prSet/>
      <dgm:spPr/>
      <dgm:t>
        <a:bodyPr/>
        <a:lstStyle/>
        <a:p>
          <a:endParaRPr lang="en-US"/>
        </a:p>
      </dgm:t>
    </dgm:pt>
    <dgm:pt modelId="{3FE2F21B-17AF-425D-A0A6-EDCD2AA90D07}" type="sibTrans" cxnId="{EB066CB0-A47C-4120-86CB-1FF4B19266E4}">
      <dgm:prSet/>
      <dgm:spPr/>
      <dgm:t>
        <a:bodyPr/>
        <a:lstStyle/>
        <a:p>
          <a:endParaRPr lang="en-US"/>
        </a:p>
      </dgm:t>
    </dgm:pt>
    <dgm:pt modelId="{B4B4CC1D-CED5-4F59-BEFF-9AC543F965F7}">
      <dgm:prSet phldrT="[Text]"/>
      <dgm:spPr/>
      <dgm:t>
        <a:bodyPr/>
        <a:lstStyle/>
        <a:p>
          <a:r>
            <a:rPr lang="en-US" dirty="0" smtClean="0"/>
            <a:t>Advice</a:t>
          </a:r>
          <a:endParaRPr lang="en-US" dirty="0"/>
        </a:p>
      </dgm:t>
    </dgm:pt>
    <dgm:pt modelId="{6FF15B2A-196A-44BC-9F5E-1F51C009EE50}" type="parTrans" cxnId="{66A91C2C-DF67-4879-95B2-5AC7EFF05C4C}">
      <dgm:prSet/>
      <dgm:spPr/>
      <dgm:t>
        <a:bodyPr/>
        <a:lstStyle/>
        <a:p>
          <a:endParaRPr lang="en-US"/>
        </a:p>
      </dgm:t>
    </dgm:pt>
    <dgm:pt modelId="{C3B24BB6-3009-4CF9-93D2-2ED5C032F9EA}" type="sibTrans" cxnId="{66A91C2C-DF67-4879-95B2-5AC7EFF05C4C}">
      <dgm:prSet/>
      <dgm:spPr/>
      <dgm:t>
        <a:bodyPr/>
        <a:lstStyle/>
        <a:p>
          <a:endParaRPr lang="en-US"/>
        </a:p>
      </dgm:t>
    </dgm:pt>
    <dgm:pt modelId="{7A3C009A-05CC-4448-8187-E15B0ABB0BE0}">
      <dgm:prSet phldrT="[Text]"/>
      <dgm:spPr/>
      <dgm:t>
        <a:bodyPr/>
        <a:lstStyle/>
        <a:p>
          <a:r>
            <a:rPr lang="en-US" dirty="0" smtClean="0"/>
            <a:t>Can limit communication</a:t>
          </a:r>
          <a:endParaRPr lang="en-US" dirty="0"/>
        </a:p>
      </dgm:t>
    </dgm:pt>
    <dgm:pt modelId="{E910520D-1952-4C1D-BAEC-C2188D87B5E5}" type="parTrans" cxnId="{C97743D3-231D-43CD-8B06-38394FE7F4E0}">
      <dgm:prSet/>
      <dgm:spPr/>
      <dgm:t>
        <a:bodyPr/>
        <a:lstStyle/>
        <a:p>
          <a:endParaRPr lang="en-US"/>
        </a:p>
      </dgm:t>
    </dgm:pt>
    <dgm:pt modelId="{94B536AE-3458-4D17-B451-39FCE9840565}" type="sibTrans" cxnId="{C97743D3-231D-43CD-8B06-38394FE7F4E0}">
      <dgm:prSet/>
      <dgm:spPr/>
      <dgm:t>
        <a:bodyPr/>
        <a:lstStyle/>
        <a:p>
          <a:endParaRPr lang="en-US"/>
        </a:p>
      </dgm:t>
    </dgm:pt>
    <dgm:pt modelId="{DC72812D-3293-4D94-A891-30D06793BE50}">
      <dgm:prSet phldrT="[Text]"/>
      <dgm:spPr/>
      <dgm:t>
        <a:bodyPr/>
        <a:lstStyle/>
        <a:p>
          <a:r>
            <a:rPr lang="en-US" dirty="0" smtClean="0"/>
            <a:t>Medical advice is not within the CNA scope of practice</a:t>
          </a:r>
          <a:endParaRPr lang="en-US" dirty="0"/>
        </a:p>
      </dgm:t>
    </dgm:pt>
    <dgm:pt modelId="{4CA182C6-4318-4BA5-B0DF-A3EC90799703}" type="parTrans" cxnId="{03C052C8-E1FE-4467-9BBF-B30C8F222CD7}">
      <dgm:prSet/>
      <dgm:spPr/>
      <dgm:t>
        <a:bodyPr/>
        <a:lstStyle/>
        <a:p>
          <a:endParaRPr lang="en-US"/>
        </a:p>
      </dgm:t>
    </dgm:pt>
    <dgm:pt modelId="{BCA243CE-81EA-4F56-9E60-B3E0BD4F52C2}" type="sibTrans" cxnId="{03C052C8-E1FE-4467-9BBF-B30C8F222CD7}">
      <dgm:prSet/>
      <dgm:spPr/>
      <dgm:t>
        <a:bodyPr/>
        <a:lstStyle/>
        <a:p>
          <a:endParaRPr lang="en-US"/>
        </a:p>
      </dgm:t>
    </dgm:pt>
    <dgm:pt modelId="{3B953E85-AC05-4680-A035-4141E78BA691}">
      <dgm:prSet phldrT="[Text]"/>
      <dgm:spPr/>
      <dgm:t>
        <a:bodyPr/>
        <a:lstStyle/>
        <a:p>
          <a:r>
            <a:rPr lang="en-US" dirty="0" smtClean="0"/>
            <a:t>Personal advice is not appropriate</a:t>
          </a:r>
          <a:endParaRPr lang="en-US" dirty="0"/>
        </a:p>
      </dgm:t>
    </dgm:pt>
    <dgm:pt modelId="{A09ECB11-925B-4B55-8184-98CDF556B793}" type="parTrans" cxnId="{88131939-F727-4294-A364-1E1F6ED713AD}">
      <dgm:prSet/>
      <dgm:spPr/>
      <dgm:t>
        <a:bodyPr/>
        <a:lstStyle/>
        <a:p>
          <a:endParaRPr lang="en-US"/>
        </a:p>
      </dgm:t>
    </dgm:pt>
    <dgm:pt modelId="{0A5D6D1D-C99B-4C73-890A-B066D7C1B420}" type="sibTrans" cxnId="{88131939-F727-4294-A364-1E1F6ED713AD}">
      <dgm:prSet/>
      <dgm:spPr/>
      <dgm:t>
        <a:bodyPr/>
        <a:lstStyle/>
        <a:p>
          <a:endParaRPr lang="en-US"/>
        </a:p>
      </dgm:t>
    </dgm:pt>
    <dgm:pt modelId="{333B3307-373F-49BB-A45F-C5CA75CBF1CF}">
      <dgm:prSet phldrT="[Text]"/>
      <dgm:spPr/>
      <dgm:t>
        <a:bodyPr/>
        <a:lstStyle/>
        <a:p>
          <a:r>
            <a:rPr lang="en-US" dirty="0" smtClean="0"/>
            <a:t>Language</a:t>
          </a:r>
          <a:endParaRPr lang="en-US" dirty="0"/>
        </a:p>
      </dgm:t>
    </dgm:pt>
    <dgm:pt modelId="{23937AB5-A1ED-45CF-BD8F-8E5A433449C9}" type="parTrans" cxnId="{7B1664EF-AECB-45CE-AB5A-B65BDA09BF33}">
      <dgm:prSet/>
      <dgm:spPr/>
      <dgm:t>
        <a:bodyPr/>
        <a:lstStyle/>
        <a:p>
          <a:endParaRPr lang="en-US"/>
        </a:p>
      </dgm:t>
    </dgm:pt>
    <dgm:pt modelId="{581BF7D5-2AD8-4C2F-AF12-0C3AF9F34C37}" type="sibTrans" cxnId="{7B1664EF-AECB-45CE-AB5A-B65BDA09BF33}">
      <dgm:prSet/>
      <dgm:spPr/>
      <dgm:t>
        <a:bodyPr/>
        <a:lstStyle/>
        <a:p>
          <a:endParaRPr lang="en-US"/>
        </a:p>
      </dgm:t>
    </dgm:pt>
    <dgm:pt modelId="{6E2885D2-0CE1-415A-98B9-FE4C2D282226}">
      <dgm:prSet phldrT="[Text]"/>
      <dgm:spPr/>
      <dgm:t>
        <a:bodyPr/>
        <a:lstStyle/>
        <a:p>
          <a:r>
            <a:rPr lang="en-US" dirty="0" smtClean="0"/>
            <a:t>Speak slowly and clearly, keeping messages short and simple</a:t>
          </a:r>
          <a:endParaRPr lang="en-US" dirty="0"/>
        </a:p>
      </dgm:t>
    </dgm:pt>
    <dgm:pt modelId="{A1A34395-7391-4D6E-93DC-761DD6C076C6}" type="parTrans" cxnId="{BB4527EC-991A-471A-9203-46F472113454}">
      <dgm:prSet/>
      <dgm:spPr/>
      <dgm:t>
        <a:bodyPr/>
        <a:lstStyle/>
        <a:p>
          <a:endParaRPr lang="en-US"/>
        </a:p>
      </dgm:t>
    </dgm:pt>
    <dgm:pt modelId="{311183D8-2DBB-46B0-972D-31527DCCEAB0}" type="sibTrans" cxnId="{BB4527EC-991A-471A-9203-46F472113454}">
      <dgm:prSet/>
      <dgm:spPr/>
      <dgm:t>
        <a:bodyPr/>
        <a:lstStyle/>
        <a:p>
          <a:endParaRPr lang="en-US"/>
        </a:p>
      </dgm:t>
    </dgm:pt>
    <dgm:pt modelId="{D2AC17F2-9BEE-4264-9759-1F5EA7648E04}">
      <dgm:prSet phldrT="[Text]"/>
      <dgm:spPr/>
      <dgm:t>
        <a:bodyPr/>
        <a:lstStyle/>
        <a:p>
          <a:r>
            <a:rPr lang="en-US" dirty="0" smtClean="0"/>
            <a:t>Be patient and stay calm</a:t>
          </a:r>
          <a:endParaRPr lang="en-US" dirty="0"/>
        </a:p>
      </dgm:t>
    </dgm:pt>
    <dgm:pt modelId="{894B9279-546E-4590-BF2D-59E44E58122B}" type="parTrans" cxnId="{AED07D62-18F5-4E40-9262-859B333FE62A}">
      <dgm:prSet/>
      <dgm:spPr/>
      <dgm:t>
        <a:bodyPr/>
        <a:lstStyle/>
        <a:p>
          <a:endParaRPr lang="en-US"/>
        </a:p>
      </dgm:t>
    </dgm:pt>
    <dgm:pt modelId="{C0CF8A2B-1199-46F8-BF95-E8981E4B15FE}" type="sibTrans" cxnId="{AED07D62-18F5-4E40-9262-859B333FE62A}">
      <dgm:prSet/>
      <dgm:spPr/>
      <dgm:t>
        <a:bodyPr/>
        <a:lstStyle/>
        <a:p>
          <a:endParaRPr lang="en-US"/>
        </a:p>
      </dgm:t>
    </dgm:pt>
    <dgm:pt modelId="{0E43D8AC-232A-4232-A30E-8D6E1B54CB2D}">
      <dgm:prSet phldrT="[Text]"/>
      <dgm:spPr/>
      <dgm:t>
        <a:bodyPr/>
        <a:lstStyle/>
        <a:p>
          <a:r>
            <a:rPr lang="en-US" dirty="0" smtClean="0"/>
            <a:t>Non-verbal</a:t>
          </a:r>
          <a:endParaRPr lang="en-US" dirty="0"/>
        </a:p>
      </dgm:t>
    </dgm:pt>
    <dgm:pt modelId="{F1B1D6B2-C943-48BB-8399-C40E271069F4}" type="parTrans" cxnId="{0B196B55-CE92-41D1-B1B6-44C8F2EA5D31}">
      <dgm:prSet/>
      <dgm:spPr/>
      <dgm:t>
        <a:bodyPr/>
        <a:lstStyle/>
        <a:p>
          <a:endParaRPr lang="en-US"/>
        </a:p>
      </dgm:t>
    </dgm:pt>
    <dgm:pt modelId="{20483CA5-0A6A-434E-AFC2-6D11E2DC0B43}" type="sibTrans" cxnId="{0B196B55-CE92-41D1-B1B6-44C8F2EA5D31}">
      <dgm:prSet/>
      <dgm:spPr/>
      <dgm:t>
        <a:bodyPr/>
        <a:lstStyle/>
        <a:p>
          <a:endParaRPr lang="en-US"/>
        </a:p>
      </dgm:t>
    </dgm:pt>
    <dgm:pt modelId="{B43015BE-24EC-45A7-AD19-F258F9217B5E}">
      <dgm:prSet phldrT="[Text]"/>
      <dgm:spPr/>
      <dgm:t>
        <a:bodyPr/>
        <a:lstStyle/>
        <a:p>
          <a:r>
            <a:rPr lang="en-US" dirty="0" smtClean="0"/>
            <a:t>Be aware of your body language and watch the resident’s</a:t>
          </a:r>
          <a:endParaRPr lang="en-US" dirty="0"/>
        </a:p>
      </dgm:t>
    </dgm:pt>
    <dgm:pt modelId="{4AC0749A-CCB0-47E2-9699-943F70885868}" type="parTrans" cxnId="{338059BD-6252-496D-9F8F-ED3273D01DA9}">
      <dgm:prSet/>
      <dgm:spPr/>
      <dgm:t>
        <a:bodyPr/>
        <a:lstStyle/>
        <a:p>
          <a:endParaRPr lang="en-US"/>
        </a:p>
      </dgm:t>
    </dgm:pt>
    <dgm:pt modelId="{BF4777FC-3394-4761-AA84-3DDB9A022781}" type="sibTrans" cxnId="{338059BD-6252-496D-9F8F-ED3273D01DA9}">
      <dgm:prSet/>
      <dgm:spPr/>
      <dgm:t>
        <a:bodyPr/>
        <a:lstStyle/>
        <a:p>
          <a:endParaRPr lang="en-US"/>
        </a:p>
      </dgm:t>
    </dgm:pt>
    <dgm:pt modelId="{253298A3-9F19-431E-BF54-6781A24C53AB}">
      <dgm:prSet phldrT="[Text]"/>
      <dgm:spPr/>
      <dgm:t>
        <a:bodyPr/>
        <a:lstStyle/>
        <a:p>
          <a:r>
            <a:rPr lang="en-US" dirty="0" smtClean="0"/>
            <a:t>Ask about any incongruences between verbal and nonverbal</a:t>
          </a:r>
          <a:endParaRPr lang="en-US" dirty="0"/>
        </a:p>
      </dgm:t>
    </dgm:pt>
    <dgm:pt modelId="{2C569A21-2D4C-4265-BA24-89C3CC9FD522}" type="parTrans" cxnId="{61C8ABC9-6C2B-45AF-AA91-E52A8D9BB30C}">
      <dgm:prSet/>
      <dgm:spPr/>
      <dgm:t>
        <a:bodyPr/>
        <a:lstStyle/>
        <a:p>
          <a:endParaRPr lang="en-US"/>
        </a:p>
      </dgm:t>
    </dgm:pt>
    <dgm:pt modelId="{513E22A5-EBB9-4FD3-915C-52B87C3248FC}" type="sibTrans" cxnId="{61C8ABC9-6C2B-45AF-AA91-E52A8D9BB30C}">
      <dgm:prSet/>
      <dgm:spPr/>
      <dgm:t>
        <a:bodyPr/>
        <a:lstStyle/>
        <a:p>
          <a:endParaRPr lang="en-US"/>
        </a:p>
      </dgm:t>
    </dgm:pt>
    <dgm:pt modelId="{ED7FFE54-CD27-40C5-A863-D443244EF230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3499E3B2-CCBA-403D-8E88-61AB7FFF40DE}" type="parTrans" cxnId="{1A210555-3173-4DBD-85AC-6E1C1AC28953}">
      <dgm:prSet/>
      <dgm:spPr/>
      <dgm:t>
        <a:bodyPr/>
        <a:lstStyle/>
        <a:p>
          <a:endParaRPr lang="en-US"/>
        </a:p>
      </dgm:t>
    </dgm:pt>
    <dgm:pt modelId="{34EF0B71-3AF8-4B4F-9C72-A4B2F16F9FF3}" type="sibTrans" cxnId="{1A210555-3173-4DBD-85AC-6E1C1AC28953}">
      <dgm:prSet/>
      <dgm:spPr/>
      <dgm:t>
        <a:bodyPr/>
        <a:lstStyle/>
        <a:p>
          <a:endParaRPr lang="en-US"/>
        </a:p>
      </dgm:t>
    </dgm:pt>
    <dgm:pt modelId="{77737833-E186-4EF9-A9C5-79EE1A197FB7}">
      <dgm:prSet phldrT="[Text]"/>
      <dgm:spPr/>
      <dgm:t>
        <a:bodyPr/>
        <a:lstStyle/>
        <a:p>
          <a:r>
            <a:rPr lang="en-US" dirty="0" smtClean="0"/>
            <a:t>Space, touch, eye contact</a:t>
          </a:r>
          <a:endParaRPr lang="en-US" dirty="0"/>
        </a:p>
      </dgm:t>
    </dgm:pt>
    <dgm:pt modelId="{4A6D87FD-89CA-472B-B9CD-223454DDB12C}" type="parTrans" cxnId="{A0A7D58E-3B95-4B44-A1C3-3529776F2729}">
      <dgm:prSet/>
      <dgm:spPr/>
      <dgm:t>
        <a:bodyPr/>
        <a:lstStyle/>
        <a:p>
          <a:endParaRPr lang="en-US"/>
        </a:p>
      </dgm:t>
    </dgm:pt>
    <dgm:pt modelId="{6342E4FA-DA83-4007-A57B-EEBEC36D65B5}" type="sibTrans" cxnId="{A0A7D58E-3B95-4B44-A1C3-3529776F2729}">
      <dgm:prSet/>
      <dgm:spPr/>
      <dgm:t>
        <a:bodyPr/>
        <a:lstStyle/>
        <a:p>
          <a:endParaRPr lang="en-US"/>
        </a:p>
      </dgm:t>
    </dgm:pt>
    <dgm:pt modelId="{7032115A-008D-4BF5-8504-C7EFBFB7D362}">
      <dgm:prSet phldrT="[Text]"/>
      <dgm:spPr/>
      <dgm:t>
        <a:bodyPr/>
        <a:lstStyle/>
        <a:p>
          <a:r>
            <a:rPr lang="en-US" dirty="0" smtClean="0"/>
            <a:t>Be sensitive</a:t>
          </a:r>
          <a:endParaRPr lang="en-US" dirty="0"/>
        </a:p>
      </dgm:t>
    </dgm:pt>
    <dgm:pt modelId="{CE942203-CE80-4507-AE0D-84B4FDE38258}" type="parTrans" cxnId="{67AAE295-4B38-4444-BCE1-1BABF44349A2}">
      <dgm:prSet/>
      <dgm:spPr/>
      <dgm:t>
        <a:bodyPr/>
        <a:lstStyle/>
        <a:p>
          <a:endParaRPr lang="en-US"/>
        </a:p>
      </dgm:t>
    </dgm:pt>
    <dgm:pt modelId="{F7E74E6B-6F12-4F0B-806D-A61F504F859D}" type="sibTrans" cxnId="{67AAE295-4B38-4444-BCE1-1BABF44349A2}">
      <dgm:prSet/>
      <dgm:spPr/>
      <dgm:t>
        <a:bodyPr/>
        <a:lstStyle/>
        <a:p>
          <a:endParaRPr lang="en-US"/>
        </a:p>
      </dgm:t>
    </dgm:pt>
    <dgm:pt modelId="{A10804E1-863F-4C63-B325-13A8FCF4CEEA}" type="pres">
      <dgm:prSet presAssocID="{A20EAA71-95F9-42A2-8376-AD33DB5E88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A0B4B7-DEB8-407C-ADDB-4821AF0EF7CB}" type="pres">
      <dgm:prSet presAssocID="{6659C227-2575-40DC-B85A-C9096324C218}" presName="linNode" presStyleCnt="0"/>
      <dgm:spPr/>
    </dgm:pt>
    <dgm:pt modelId="{7879881A-256B-4D72-9052-728238AED5D6}" type="pres">
      <dgm:prSet presAssocID="{6659C227-2575-40DC-B85A-C9096324C218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F675D-71BD-4AA5-8597-1BF5C936B35D}" type="pres">
      <dgm:prSet presAssocID="{6659C227-2575-40DC-B85A-C9096324C218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BDCFC-D92B-48FF-B81F-27BA60DF78A7}" type="pres">
      <dgm:prSet presAssocID="{4E16CFF1-9FA4-4DA2-B68D-9BEBC7DDA29E}" presName="sp" presStyleCnt="0"/>
      <dgm:spPr/>
    </dgm:pt>
    <dgm:pt modelId="{EEDFFF7C-7F3E-4F67-9C81-54AA03243920}" type="pres">
      <dgm:prSet presAssocID="{9910A267-3F91-48EC-B05D-8872CD34D3B0}" presName="linNode" presStyleCnt="0"/>
      <dgm:spPr/>
    </dgm:pt>
    <dgm:pt modelId="{CB8A8824-1ACE-4896-8C88-3A3FF89E6B8C}" type="pres">
      <dgm:prSet presAssocID="{9910A267-3F91-48EC-B05D-8872CD34D3B0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7545C-0B90-41E9-A0A5-AC3328F71FA5}" type="pres">
      <dgm:prSet presAssocID="{9910A267-3F91-48EC-B05D-8872CD34D3B0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078C0-A86B-4EE2-9254-B4B57F4AB40F}" type="pres">
      <dgm:prSet presAssocID="{2A6D14C9-40D6-4841-9C67-2FC408308D0D}" presName="sp" presStyleCnt="0"/>
      <dgm:spPr/>
    </dgm:pt>
    <dgm:pt modelId="{F3FACF3D-6B10-44E6-88CC-7DE0513B0674}" type="pres">
      <dgm:prSet presAssocID="{677E6585-B90F-4CD0-8091-D004E26B7D97}" presName="linNode" presStyleCnt="0"/>
      <dgm:spPr/>
    </dgm:pt>
    <dgm:pt modelId="{35C38D13-C6F1-42FB-A2AD-89D023B21BB4}" type="pres">
      <dgm:prSet presAssocID="{677E6585-B90F-4CD0-8091-D004E26B7D97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40757-0B54-401C-BCF5-CFD9C370CC81}" type="pres">
      <dgm:prSet presAssocID="{677E6585-B90F-4CD0-8091-D004E26B7D97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635B4-9F4C-48FC-BA69-492FB90DA6F0}" type="pres">
      <dgm:prSet presAssocID="{C4DB297F-4037-4BFC-A24F-298FBB0F8605}" presName="sp" presStyleCnt="0"/>
      <dgm:spPr/>
    </dgm:pt>
    <dgm:pt modelId="{97D6E325-DAAE-423B-B74D-6CB66B311141}" type="pres">
      <dgm:prSet presAssocID="{44C2B1F7-E3A5-4E4C-8A22-4F042D3EA515}" presName="linNode" presStyleCnt="0"/>
      <dgm:spPr/>
    </dgm:pt>
    <dgm:pt modelId="{05AD4C3B-8FF4-49E3-BD15-820908FB7761}" type="pres">
      <dgm:prSet presAssocID="{44C2B1F7-E3A5-4E4C-8A22-4F042D3EA515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F88A5-AFF7-4754-A487-5D3B5F1E6B0A}" type="pres">
      <dgm:prSet presAssocID="{44C2B1F7-E3A5-4E4C-8A22-4F042D3EA515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97593-BCCE-4A36-A49A-5B3612E2A1D5}" type="pres">
      <dgm:prSet presAssocID="{13894D75-A960-4B23-A118-0A29CE346321}" presName="sp" presStyleCnt="0"/>
      <dgm:spPr/>
    </dgm:pt>
    <dgm:pt modelId="{1BC974B4-8744-4502-A421-7EF48A8E039F}" type="pres">
      <dgm:prSet presAssocID="{B4B4CC1D-CED5-4F59-BEFF-9AC543F965F7}" presName="linNode" presStyleCnt="0"/>
      <dgm:spPr/>
    </dgm:pt>
    <dgm:pt modelId="{F85ADCE2-8659-42DF-A585-1EAC27FD7AAD}" type="pres">
      <dgm:prSet presAssocID="{B4B4CC1D-CED5-4F59-BEFF-9AC543F965F7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734C0-F14F-49F6-A339-11F99436E531}" type="pres">
      <dgm:prSet presAssocID="{B4B4CC1D-CED5-4F59-BEFF-9AC543F965F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8C05-36E7-46DC-8586-14A876AAA4D8}" type="pres">
      <dgm:prSet presAssocID="{C3B24BB6-3009-4CF9-93D2-2ED5C032F9EA}" presName="sp" presStyleCnt="0"/>
      <dgm:spPr/>
    </dgm:pt>
    <dgm:pt modelId="{C215EFF6-A0E2-4B87-91B0-FC4816DF398B}" type="pres">
      <dgm:prSet presAssocID="{333B3307-373F-49BB-A45F-C5CA75CBF1CF}" presName="linNode" presStyleCnt="0"/>
      <dgm:spPr/>
    </dgm:pt>
    <dgm:pt modelId="{850B9911-A6CE-4DD3-802E-C1C417C57A90}" type="pres">
      <dgm:prSet presAssocID="{333B3307-373F-49BB-A45F-C5CA75CBF1CF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5C514-8A44-4CEA-ACBE-77ACF4CB7CEE}" type="pres">
      <dgm:prSet presAssocID="{333B3307-373F-49BB-A45F-C5CA75CBF1CF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66B60-F327-4B66-A8A7-47DCF1157B0E}" type="pres">
      <dgm:prSet presAssocID="{581BF7D5-2AD8-4C2F-AF12-0C3AF9F34C37}" presName="sp" presStyleCnt="0"/>
      <dgm:spPr/>
    </dgm:pt>
    <dgm:pt modelId="{843231CB-832B-407F-A5F4-5A8A9F8EC1DB}" type="pres">
      <dgm:prSet presAssocID="{0E43D8AC-232A-4232-A30E-8D6E1B54CB2D}" presName="linNode" presStyleCnt="0"/>
      <dgm:spPr/>
    </dgm:pt>
    <dgm:pt modelId="{E9227098-7FF2-443E-A702-4C237246553C}" type="pres">
      <dgm:prSet presAssocID="{0E43D8AC-232A-4232-A30E-8D6E1B54CB2D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2ADF7-3EB0-4E64-B42C-7D29A12C0BBC}" type="pres">
      <dgm:prSet presAssocID="{0E43D8AC-232A-4232-A30E-8D6E1B54CB2D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7911C-37F0-48AD-BE39-98A5167EFB0D}" type="pres">
      <dgm:prSet presAssocID="{20483CA5-0A6A-434E-AFC2-6D11E2DC0B43}" presName="sp" presStyleCnt="0"/>
      <dgm:spPr/>
    </dgm:pt>
    <dgm:pt modelId="{9ABA7E03-6830-4AEA-ABD5-396614209456}" type="pres">
      <dgm:prSet presAssocID="{ED7FFE54-CD27-40C5-A863-D443244EF230}" presName="linNode" presStyleCnt="0"/>
      <dgm:spPr/>
    </dgm:pt>
    <dgm:pt modelId="{659B6A0E-470E-4452-9CA7-9DCBD641B66F}" type="pres">
      <dgm:prSet presAssocID="{ED7FFE54-CD27-40C5-A863-D443244EF230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BE27-83C4-4D56-BB1E-4519DEEE3375}" type="pres">
      <dgm:prSet presAssocID="{ED7FFE54-CD27-40C5-A863-D443244EF230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3A530-3AF1-4A4A-8950-25080D54E42F}" type="presOf" srcId="{333B3307-373F-49BB-A45F-C5CA75CBF1CF}" destId="{850B9911-A6CE-4DD3-802E-C1C417C57A90}" srcOrd="0" destOrd="0" presId="urn:microsoft.com/office/officeart/2005/8/layout/vList5"/>
    <dgm:cxn modelId="{D2C639D8-1180-463D-8C49-641F946E4FB9}" type="presOf" srcId="{44C2B1F7-E3A5-4E4C-8A22-4F042D3EA515}" destId="{05AD4C3B-8FF4-49E3-BD15-820908FB7761}" srcOrd="0" destOrd="0" presId="urn:microsoft.com/office/officeart/2005/8/layout/vList5"/>
    <dgm:cxn modelId="{88131939-F727-4294-A364-1E1F6ED713AD}" srcId="{B4B4CC1D-CED5-4F59-BEFF-9AC543F965F7}" destId="{3B953E85-AC05-4680-A035-4141E78BA691}" srcOrd="1" destOrd="0" parTransId="{A09ECB11-925B-4B55-8184-98CDF556B793}" sibTransId="{0A5D6D1D-C99B-4C73-890A-B066D7C1B420}"/>
    <dgm:cxn modelId="{B0F3F5AB-6440-4146-90C1-7DBAD8C807FD}" type="presOf" srcId="{A1E59137-6F52-4AD6-BC38-CA05790808DE}" destId="{B22F675D-71BD-4AA5-8597-1BF5C936B35D}" srcOrd="0" destOrd="1" presId="urn:microsoft.com/office/officeart/2005/8/layout/vList5"/>
    <dgm:cxn modelId="{61C8ABC9-6C2B-45AF-AA91-E52A8D9BB30C}" srcId="{0E43D8AC-232A-4232-A30E-8D6E1B54CB2D}" destId="{253298A3-9F19-431E-BF54-6781A24C53AB}" srcOrd="1" destOrd="0" parTransId="{2C569A21-2D4C-4265-BA24-89C3CC9FD522}" sibTransId="{513E22A5-EBB9-4FD3-915C-52B87C3248FC}"/>
    <dgm:cxn modelId="{2AEFC01A-D2F3-4738-9458-E1DC6151F91F}" type="presOf" srcId="{ED7FFE54-CD27-40C5-A863-D443244EF230}" destId="{659B6A0E-470E-4452-9CA7-9DCBD641B66F}" srcOrd="0" destOrd="0" presId="urn:microsoft.com/office/officeart/2005/8/layout/vList5"/>
    <dgm:cxn modelId="{E6CFD90F-F54E-4E2F-9A8C-69BA94FEF354}" srcId="{A20EAA71-95F9-42A2-8376-AD33DB5E8833}" destId="{677E6585-B90F-4CD0-8091-D004E26B7D97}" srcOrd="2" destOrd="0" parTransId="{A9FA4804-B60A-4568-A635-7A2982004201}" sibTransId="{C4DB297F-4037-4BFC-A24F-298FBB0F8605}"/>
    <dgm:cxn modelId="{280D5691-05F4-44A4-8085-6B7A9B4E8D6B}" type="presOf" srcId="{56A2068B-BB76-4133-951B-E23F1B769F43}" destId="{B22F675D-71BD-4AA5-8597-1BF5C936B35D}" srcOrd="0" destOrd="0" presId="urn:microsoft.com/office/officeart/2005/8/layout/vList5"/>
    <dgm:cxn modelId="{5C70F1D7-F376-4A71-BEAE-3A321970BE60}" srcId="{A20EAA71-95F9-42A2-8376-AD33DB5E8833}" destId="{44C2B1F7-E3A5-4E4C-8A22-4F042D3EA515}" srcOrd="3" destOrd="0" parTransId="{EFBB0D11-BCA1-4B4D-9D10-7B1054D4157A}" sibTransId="{13894D75-A960-4B23-A118-0A29CE346321}"/>
    <dgm:cxn modelId="{7B1664EF-AECB-45CE-AB5A-B65BDA09BF33}" srcId="{A20EAA71-95F9-42A2-8376-AD33DB5E8833}" destId="{333B3307-373F-49BB-A45F-C5CA75CBF1CF}" srcOrd="5" destOrd="0" parTransId="{23937AB5-A1ED-45CF-BD8F-8E5A433449C9}" sibTransId="{581BF7D5-2AD8-4C2F-AF12-0C3AF9F34C37}"/>
    <dgm:cxn modelId="{1A210555-3173-4DBD-85AC-6E1C1AC28953}" srcId="{A20EAA71-95F9-42A2-8376-AD33DB5E8833}" destId="{ED7FFE54-CD27-40C5-A863-D443244EF230}" srcOrd="7" destOrd="0" parTransId="{3499E3B2-CCBA-403D-8E88-61AB7FFF40DE}" sibTransId="{34EF0B71-3AF8-4B4F-9C72-A4B2F16F9FF3}"/>
    <dgm:cxn modelId="{737037CB-A676-430C-BBC3-0DD18C29D912}" type="presOf" srcId="{20EB9FF1-0C7A-4F73-A40F-7E914B83374B}" destId="{7627545C-0B90-41E9-A0A5-AC3328F71FA5}" srcOrd="0" destOrd="1" presId="urn:microsoft.com/office/officeart/2005/8/layout/vList5"/>
    <dgm:cxn modelId="{C48A1B88-01FD-41C4-86E9-3F81FCBF8523}" type="presOf" srcId="{7032115A-008D-4BF5-8504-C7EFBFB7D362}" destId="{D81BBE27-83C4-4D56-BB1E-4519DEEE3375}" srcOrd="0" destOrd="1" presId="urn:microsoft.com/office/officeart/2005/8/layout/vList5"/>
    <dgm:cxn modelId="{5BC8CB84-C69C-4A0B-8DC8-050A3605AD85}" type="presOf" srcId="{EE3A93F4-5FFE-4FFC-97C9-E6E37EB4EC7A}" destId="{A1B40757-0B54-401C-BCF5-CFD9C370CC81}" srcOrd="0" destOrd="1" presId="urn:microsoft.com/office/officeart/2005/8/layout/vList5"/>
    <dgm:cxn modelId="{2BF56EA9-FB5D-464D-973B-6BC9EA58D720}" srcId="{9910A267-3F91-48EC-B05D-8872CD34D3B0}" destId="{6938F7CC-B5E7-4C0E-ACD0-36755F390E31}" srcOrd="0" destOrd="0" parTransId="{3A7D1E59-00CD-4E56-AA8B-4DDC5EF92C76}" sibTransId="{39211E05-E51B-4CB4-8885-140A2D5BD16D}"/>
    <dgm:cxn modelId="{BB4527EC-991A-471A-9203-46F472113454}" srcId="{333B3307-373F-49BB-A45F-C5CA75CBF1CF}" destId="{6E2885D2-0CE1-415A-98B9-FE4C2D282226}" srcOrd="0" destOrd="0" parTransId="{A1A34395-7391-4D6E-93DC-761DD6C076C6}" sibTransId="{311183D8-2DBB-46B0-972D-31527DCCEAB0}"/>
    <dgm:cxn modelId="{073B91A5-0303-4237-91DA-D81A13F1E19E}" srcId="{A20EAA71-95F9-42A2-8376-AD33DB5E8833}" destId="{6659C227-2575-40DC-B85A-C9096324C218}" srcOrd="0" destOrd="0" parTransId="{5D68E180-2F2D-4665-A8C9-05ACE9EFD90F}" sibTransId="{4E16CFF1-9FA4-4DA2-B68D-9BEBC7DDA29E}"/>
    <dgm:cxn modelId="{BFC8100E-065E-4833-8FE3-F10C989825BA}" type="presOf" srcId="{3B953E85-AC05-4680-A035-4141E78BA691}" destId="{2A4734C0-F14F-49F6-A339-11F99436E531}" srcOrd="0" destOrd="1" presId="urn:microsoft.com/office/officeart/2005/8/layout/vList5"/>
    <dgm:cxn modelId="{EB066CB0-A47C-4120-86CB-1FF4B19266E4}" srcId="{44C2B1F7-E3A5-4E4C-8A22-4F042D3EA515}" destId="{4E8B0FD7-CBBE-4804-A2F6-E3FDADFB3BAC}" srcOrd="0" destOrd="0" parTransId="{2BF7D17C-586D-41ED-9044-357EDF86A20E}" sibTransId="{3FE2F21B-17AF-425D-A0A6-EDCD2AA90D07}"/>
    <dgm:cxn modelId="{4A1CAAD7-5669-44B6-9A86-06FB173DE9DF}" type="presOf" srcId="{6659C227-2575-40DC-B85A-C9096324C218}" destId="{7879881A-256B-4D72-9052-728238AED5D6}" srcOrd="0" destOrd="0" presId="urn:microsoft.com/office/officeart/2005/8/layout/vList5"/>
    <dgm:cxn modelId="{0A39DEF5-A93C-4F2B-9C7F-59FE751A797F}" srcId="{9910A267-3F91-48EC-B05D-8872CD34D3B0}" destId="{20EB9FF1-0C7A-4F73-A40F-7E914B83374B}" srcOrd="1" destOrd="0" parTransId="{F1290D5A-6901-4917-808D-216E60474021}" sibTransId="{708F1FAF-D592-4E01-834B-0357CC7D5835}"/>
    <dgm:cxn modelId="{BCB59D62-4871-4BDB-B05A-71127C9F23F4}" type="presOf" srcId="{677E6585-B90F-4CD0-8091-D004E26B7D97}" destId="{35C38D13-C6F1-42FB-A2AD-89D023B21BB4}" srcOrd="0" destOrd="0" presId="urn:microsoft.com/office/officeart/2005/8/layout/vList5"/>
    <dgm:cxn modelId="{2ACF43BA-CDE7-4ADD-9764-A9ABAB0B9D67}" type="presOf" srcId="{ABC9C0BE-BCE1-4A7B-A322-07E7948A9105}" destId="{A1B40757-0B54-401C-BCF5-CFD9C370CC81}" srcOrd="0" destOrd="0" presId="urn:microsoft.com/office/officeart/2005/8/layout/vList5"/>
    <dgm:cxn modelId="{8B6C41BE-BF26-4B93-AA00-256BE1D69980}" type="presOf" srcId="{D2AC17F2-9BEE-4264-9759-1F5EA7648E04}" destId="{FC25C514-8A44-4CEA-ACBE-77ACF4CB7CEE}" srcOrd="0" destOrd="1" presId="urn:microsoft.com/office/officeart/2005/8/layout/vList5"/>
    <dgm:cxn modelId="{66A91C2C-DF67-4879-95B2-5AC7EFF05C4C}" srcId="{A20EAA71-95F9-42A2-8376-AD33DB5E8833}" destId="{B4B4CC1D-CED5-4F59-BEFF-9AC543F965F7}" srcOrd="4" destOrd="0" parTransId="{6FF15B2A-196A-44BC-9F5E-1F51C009EE50}" sibTransId="{C3B24BB6-3009-4CF9-93D2-2ED5C032F9EA}"/>
    <dgm:cxn modelId="{D7A382F1-638D-4DC3-87E6-5DEC0714F0B2}" type="presOf" srcId="{DC72812D-3293-4D94-A891-30D06793BE50}" destId="{2A4734C0-F14F-49F6-A339-11F99436E531}" srcOrd="0" destOrd="0" presId="urn:microsoft.com/office/officeart/2005/8/layout/vList5"/>
    <dgm:cxn modelId="{03C052C8-E1FE-4467-9BBF-B30C8F222CD7}" srcId="{B4B4CC1D-CED5-4F59-BEFF-9AC543F965F7}" destId="{DC72812D-3293-4D94-A891-30D06793BE50}" srcOrd="0" destOrd="0" parTransId="{4CA182C6-4318-4BA5-B0DF-A3EC90799703}" sibTransId="{BCA243CE-81EA-4F56-9E60-B3E0BD4F52C2}"/>
    <dgm:cxn modelId="{EF269FAA-A5BC-49F0-BE3C-84CC6661E68A}" srcId="{A20EAA71-95F9-42A2-8376-AD33DB5E8833}" destId="{9910A267-3F91-48EC-B05D-8872CD34D3B0}" srcOrd="1" destOrd="0" parTransId="{7C9CF339-AAA1-4C7D-8796-DED39319E102}" sibTransId="{2A6D14C9-40D6-4841-9C67-2FC408308D0D}"/>
    <dgm:cxn modelId="{5510AE19-F755-4B71-8451-3C59EE60E091}" type="presOf" srcId="{B43015BE-24EC-45A7-AD19-F258F9217B5E}" destId="{3692ADF7-3EB0-4E64-B42C-7D29A12C0BBC}" srcOrd="0" destOrd="0" presId="urn:microsoft.com/office/officeart/2005/8/layout/vList5"/>
    <dgm:cxn modelId="{0B196B55-CE92-41D1-B1B6-44C8F2EA5D31}" srcId="{A20EAA71-95F9-42A2-8376-AD33DB5E8833}" destId="{0E43D8AC-232A-4232-A30E-8D6E1B54CB2D}" srcOrd="6" destOrd="0" parTransId="{F1B1D6B2-C943-48BB-8399-C40E271069F4}" sibTransId="{20483CA5-0A6A-434E-AFC2-6D11E2DC0B43}"/>
    <dgm:cxn modelId="{338059BD-6252-496D-9F8F-ED3273D01DA9}" srcId="{0E43D8AC-232A-4232-A30E-8D6E1B54CB2D}" destId="{B43015BE-24EC-45A7-AD19-F258F9217B5E}" srcOrd="0" destOrd="0" parTransId="{4AC0749A-CCB0-47E2-9699-943F70885868}" sibTransId="{BF4777FC-3394-4761-AA84-3DDB9A022781}"/>
    <dgm:cxn modelId="{694089E6-D75B-4DD2-97DE-9A5B1C2DF11A}" type="presOf" srcId="{9910A267-3F91-48EC-B05D-8872CD34D3B0}" destId="{CB8A8824-1ACE-4896-8C88-3A3FF89E6B8C}" srcOrd="0" destOrd="0" presId="urn:microsoft.com/office/officeart/2005/8/layout/vList5"/>
    <dgm:cxn modelId="{77325AD7-C61D-4DCA-B02D-32FF071D89FE}" type="presOf" srcId="{6938F7CC-B5E7-4C0E-ACD0-36755F390E31}" destId="{7627545C-0B90-41E9-A0A5-AC3328F71FA5}" srcOrd="0" destOrd="0" presId="urn:microsoft.com/office/officeart/2005/8/layout/vList5"/>
    <dgm:cxn modelId="{348BCC49-D64F-4A15-BE17-0735053327B2}" srcId="{6659C227-2575-40DC-B85A-C9096324C218}" destId="{A1E59137-6F52-4AD6-BC38-CA05790808DE}" srcOrd="1" destOrd="0" parTransId="{B7C0A618-07CE-484A-B454-B9B76487A1FD}" sibTransId="{F2EA8953-680D-4A02-BCCA-D56925831E35}"/>
    <dgm:cxn modelId="{741B1677-FD5A-496E-93F2-357B922F6DE0}" type="presOf" srcId="{77737833-E186-4EF9-A9C5-79EE1A197FB7}" destId="{D81BBE27-83C4-4D56-BB1E-4519DEEE3375}" srcOrd="0" destOrd="0" presId="urn:microsoft.com/office/officeart/2005/8/layout/vList5"/>
    <dgm:cxn modelId="{711EBD49-F7BD-4774-8DCC-F3609B18A1A5}" srcId="{677E6585-B90F-4CD0-8091-D004E26B7D97}" destId="{ABC9C0BE-BCE1-4A7B-A322-07E7948A9105}" srcOrd="0" destOrd="0" parTransId="{806A326A-2A6D-47B5-B74A-9969DB7A5813}" sibTransId="{149B189B-194A-49DC-A0CB-F339EFD8D846}"/>
    <dgm:cxn modelId="{28582EF6-0E7C-4E18-A1E0-314A05D9CF54}" srcId="{6659C227-2575-40DC-B85A-C9096324C218}" destId="{56A2068B-BB76-4133-951B-E23F1B769F43}" srcOrd="0" destOrd="0" parTransId="{453FCF67-6746-430D-9844-0A155BB8FA73}" sibTransId="{965D0B92-6C30-44DF-B930-61BA96ACE0F7}"/>
    <dgm:cxn modelId="{BAADBE03-BB58-494B-8D40-6AB60C3CC440}" type="presOf" srcId="{0E43D8AC-232A-4232-A30E-8D6E1B54CB2D}" destId="{E9227098-7FF2-443E-A702-4C237246553C}" srcOrd="0" destOrd="0" presId="urn:microsoft.com/office/officeart/2005/8/layout/vList5"/>
    <dgm:cxn modelId="{3FCCCF02-4BC1-4AD2-987B-192C1BAEEE6C}" type="presOf" srcId="{4E8B0FD7-CBBE-4804-A2F6-E3FDADFB3BAC}" destId="{842F88A5-AFF7-4754-A487-5D3B5F1E6B0A}" srcOrd="0" destOrd="0" presId="urn:microsoft.com/office/officeart/2005/8/layout/vList5"/>
    <dgm:cxn modelId="{DA558BA9-3FBC-4D2B-815B-6922F89E27AF}" type="presOf" srcId="{253298A3-9F19-431E-BF54-6781A24C53AB}" destId="{3692ADF7-3EB0-4E64-B42C-7D29A12C0BBC}" srcOrd="0" destOrd="1" presId="urn:microsoft.com/office/officeart/2005/8/layout/vList5"/>
    <dgm:cxn modelId="{EC9BC003-0C1B-4C37-82E1-92F749A557F1}" type="presOf" srcId="{7A3C009A-05CC-4448-8187-E15B0ABB0BE0}" destId="{842F88A5-AFF7-4754-A487-5D3B5F1E6B0A}" srcOrd="0" destOrd="1" presId="urn:microsoft.com/office/officeart/2005/8/layout/vList5"/>
    <dgm:cxn modelId="{AED07D62-18F5-4E40-9262-859B333FE62A}" srcId="{333B3307-373F-49BB-A45F-C5CA75CBF1CF}" destId="{D2AC17F2-9BEE-4264-9759-1F5EA7648E04}" srcOrd="1" destOrd="0" parTransId="{894B9279-546E-4590-BF2D-59E44E58122B}" sibTransId="{C0CF8A2B-1199-46F8-BF95-E8981E4B15FE}"/>
    <dgm:cxn modelId="{51AC7C7D-CE63-46C9-A2F6-5E627C2682BF}" type="presOf" srcId="{6E2885D2-0CE1-415A-98B9-FE4C2D282226}" destId="{FC25C514-8A44-4CEA-ACBE-77ACF4CB7CEE}" srcOrd="0" destOrd="0" presId="urn:microsoft.com/office/officeart/2005/8/layout/vList5"/>
    <dgm:cxn modelId="{67AAE295-4B38-4444-BCE1-1BABF44349A2}" srcId="{ED7FFE54-CD27-40C5-A863-D443244EF230}" destId="{7032115A-008D-4BF5-8504-C7EFBFB7D362}" srcOrd="1" destOrd="0" parTransId="{CE942203-CE80-4507-AE0D-84B4FDE38258}" sibTransId="{F7E74E6B-6F12-4F0B-806D-A61F504F859D}"/>
    <dgm:cxn modelId="{83163F0D-E34C-4A05-B0C2-AEC78154CDF3}" type="presOf" srcId="{A20EAA71-95F9-42A2-8376-AD33DB5E8833}" destId="{A10804E1-863F-4C63-B325-13A8FCF4CEEA}" srcOrd="0" destOrd="0" presId="urn:microsoft.com/office/officeart/2005/8/layout/vList5"/>
    <dgm:cxn modelId="{2F927DD0-17DE-43A7-894F-7177E0F0E94F}" type="presOf" srcId="{B4B4CC1D-CED5-4F59-BEFF-9AC543F965F7}" destId="{F85ADCE2-8659-42DF-A585-1EAC27FD7AAD}" srcOrd="0" destOrd="0" presId="urn:microsoft.com/office/officeart/2005/8/layout/vList5"/>
    <dgm:cxn modelId="{5ADCFE66-8109-4814-87D7-BA9340B71451}" srcId="{677E6585-B90F-4CD0-8091-D004E26B7D97}" destId="{EE3A93F4-5FFE-4FFC-97C9-E6E37EB4EC7A}" srcOrd="1" destOrd="0" parTransId="{7BB208FB-0954-405A-A75A-0317E16921D7}" sibTransId="{ED2BBF94-3565-406A-829D-56B583F6F750}"/>
    <dgm:cxn modelId="{A0A7D58E-3B95-4B44-A1C3-3529776F2729}" srcId="{ED7FFE54-CD27-40C5-A863-D443244EF230}" destId="{77737833-E186-4EF9-A9C5-79EE1A197FB7}" srcOrd="0" destOrd="0" parTransId="{4A6D87FD-89CA-472B-B9CD-223454DDB12C}" sibTransId="{6342E4FA-DA83-4007-A57B-EEBEC36D65B5}"/>
    <dgm:cxn modelId="{C97743D3-231D-43CD-8B06-38394FE7F4E0}" srcId="{44C2B1F7-E3A5-4E4C-8A22-4F042D3EA515}" destId="{7A3C009A-05CC-4448-8187-E15B0ABB0BE0}" srcOrd="1" destOrd="0" parTransId="{E910520D-1952-4C1D-BAEC-C2188D87B5E5}" sibTransId="{94B536AE-3458-4D17-B451-39FCE9840565}"/>
    <dgm:cxn modelId="{413BB004-7CB6-4F70-9946-EC63D103006C}" type="presParOf" srcId="{A10804E1-863F-4C63-B325-13A8FCF4CEEA}" destId="{F7A0B4B7-DEB8-407C-ADDB-4821AF0EF7CB}" srcOrd="0" destOrd="0" presId="urn:microsoft.com/office/officeart/2005/8/layout/vList5"/>
    <dgm:cxn modelId="{76089DBB-3B97-437B-B838-22873B3090BA}" type="presParOf" srcId="{F7A0B4B7-DEB8-407C-ADDB-4821AF0EF7CB}" destId="{7879881A-256B-4D72-9052-728238AED5D6}" srcOrd="0" destOrd="0" presId="urn:microsoft.com/office/officeart/2005/8/layout/vList5"/>
    <dgm:cxn modelId="{7814635B-A047-4C12-8C47-2BF0BFBED379}" type="presParOf" srcId="{F7A0B4B7-DEB8-407C-ADDB-4821AF0EF7CB}" destId="{B22F675D-71BD-4AA5-8597-1BF5C936B35D}" srcOrd="1" destOrd="0" presId="urn:microsoft.com/office/officeart/2005/8/layout/vList5"/>
    <dgm:cxn modelId="{B6CAB3F5-E962-407B-BF61-45015BECB9BA}" type="presParOf" srcId="{A10804E1-863F-4C63-B325-13A8FCF4CEEA}" destId="{96ABDCFC-D92B-48FF-B81F-27BA60DF78A7}" srcOrd="1" destOrd="0" presId="urn:microsoft.com/office/officeart/2005/8/layout/vList5"/>
    <dgm:cxn modelId="{6DABEF32-FA81-4D50-809F-180E562E00A6}" type="presParOf" srcId="{A10804E1-863F-4C63-B325-13A8FCF4CEEA}" destId="{EEDFFF7C-7F3E-4F67-9C81-54AA03243920}" srcOrd="2" destOrd="0" presId="urn:microsoft.com/office/officeart/2005/8/layout/vList5"/>
    <dgm:cxn modelId="{1C53A09D-B5D5-4913-AD63-AF1C76BA8B60}" type="presParOf" srcId="{EEDFFF7C-7F3E-4F67-9C81-54AA03243920}" destId="{CB8A8824-1ACE-4896-8C88-3A3FF89E6B8C}" srcOrd="0" destOrd="0" presId="urn:microsoft.com/office/officeart/2005/8/layout/vList5"/>
    <dgm:cxn modelId="{2FCC8328-B895-485B-B598-12FB2B04931F}" type="presParOf" srcId="{EEDFFF7C-7F3E-4F67-9C81-54AA03243920}" destId="{7627545C-0B90-41E9-A0A5-AC3328F71FA5}" srcOrd="1" destOrd="0" presId="urn:microsoft.com/office/officeart/2005/8/layout/vList5"/>
    <dgm:cxn modelId="{13B362E2-3A62-44C2-97C0-BCA2CB6F0214}" type="presParOf" srcId="{A10804E1-863F-4C63-B325-13A8FCF4CEEA}" destId="{D65078C0-A86B-4EE2-9254-B4B57F4AB40F}" srcOrd="3" destOrd="0" presId="urn:microsoft.com/office/officeart/2005/8/layout/vList5"/>
    <dgm:cxn modelId="{CD6DCC88-DA31-4A75-9F2D-7D81A29A0FA4}" type="presParOf" srcId="{A10804E1-863F-4C63-B325-13A8FCF4CEEA}" destId="{F3FACF3D-6B10-44E6-88CC-7DE0513B0674}" srcOrd="4" destOrd="0" presId="urn:microsoft.com/office/officeart/2005/8/layout/vList5"/>
    <dgm:cxn modelId="{7805AF6B-3FAC-439C-ABCC-3BFEB2FB773A}" type="presParOf" srcId="{F3FACF3D-6B10-44E6-88CC-7DE0513B0674}" destId="{35C38D13-C6F1-42FB-A2AD-89D023B21BB4}" srcOrd="0" destOrd="0" presId="urn:microsoft.com/office/officeart/2005/8/layout/vList5"/>
    <dgm:cxn modelId="{9CDCB030-C8B1-4525-AA4E-4F4D00E51BA4}" type="presParOf" srcId="{F3FACF3D-6B10-44E6-88CC-7DE0513B0674}" destId="{A1B40757-0B54-401C-BCF5-CFD9C370CC81}" srcOrd="1" destOrd="0" presId="urn:microsoft.com/office/officeart/2005/8/layout/vList5"/>
    <dgm:cxn modelId="{9DD8EF46-38F9-4E5C-8EDF-E7A5ECD04EF2}" type="presParOf" srcId="{A10804E1-863F-4C63-B325-13A8FCF4CEEA}" destId="{9B3635B4-9F4C-48FC-BA69-492FB90DA6F0}" srcOrd="5" destOrd="0" presId="urn:microsoft.com/office/officeart/2005/8/layout/vList5"/>
    <dgm:cxn modelId="{749D54B1-0FEB-4BBC-9DE9-A9575651FFF6}" type="presParOf" srcId="{A10804E1-863F-4C63-B325-13A8FCF4CEEA}" destId="{97D6E325-DAAE-423B-B74D-6CB66B311141}" srcOrd="6" destOrd="0" presId="urn:microsoft.com/office/officeart/2005/8/layout/vList5"/>
    <dgm:cxn modelId="{136269CA-BB29-4C32-8F8B-5FD7A88B3376}" type="presParOf" srcId="{97D6E325-DAAE-423B-B74D-6CB66B311141}" destId="{05AD4C3B-8FF4-49E3-BD15-820908FB7761}" srcOrd="0" destOrd="0" presId="urn:microsoft.com/office/officeart/2005/8/layout/vList5"/>
    <dgm:cxn modelId="{2D762964-092A-4AFA-95DA-98DCEC486708}" type="presParOf" srcId="{97D6E325-DAAE-423B-B74D-6CB66B311141}" destId="{842F88A5-AFF7-4754-A487-5D3B5F1E6B0A}" srcOrd="1" destOrd="0" presId="urn:microsoft.com/office/officeart/2005/8/layout/vList5"/>
    <dgm:cxn modelId="{17649085-6E29-4FAA-B273-D3D331F61619}" type="presParOf" srcId="{A10804E1-863F-4C63-B325-13A8FCF4CEEA}" destId="{54497593-BCCE-4A36-A49A-5B3612E2A1D5}" srcOrd="7" destOrd="0" presId="urn:microsoft.com/office/officeart/2005/8/layout/vList5"/>
    <dgm:cxn modelId="{1B5FBC55-31C5-4675-ABB7-3CDA9035F4A4}" type="presParOf" srcId="{A10804E1-863F-4C63-B325-13A8FCF4CEEA}" destId="{1BC974B4-8744-4502-A421-7EF48A8E039F}" srcOrd="8" destOrd="0" presId="urn:microsoft.com/office/officeart/2005/8/layout/vList5"/>
    <dgm:cxn modelId="{D3050652-2D07-4CE1-B203-0F2381ABA781}" type="presParOf" srcId="{1BC974B4-8744-4502-A421-7EF48A8E039F}" destId="{F85ADCE2-8659-42DF-A585-1EAC27FD7AAD}" srcOrd="0" destOrd="0" presId="urn:microsoft.com/office/officeart/2005/8/layout/vList5"/>
    <dgm:cxn modelId="{0AF4456E-6C29-4B94-B6B7-609D5E311172}" type="presParOf" srcId="{1BC974B4-8744-4502-A421-7EF48A8E039F}" destId="{2A4734C0-F14F-49F6-A339-11F99436E531}" srcOrd="1" destOrd="0" presId="urn:microsoft.com/office/officeart/2005/8/layout/vList5"/>
    <dgm:cxn modelId="{4CDB49FF-7300-4D06-8E0A-DC2519B29219}" type="presParOf" srcId="{A10804E1-863F-4C63-B325-13A8FCF4CEEA}" destId="{9D608C05-36E7-46DC-8586-14A876AAA4D8}" srcOrd="9" destOrd="0" presId="urn:microsoft.com/office/officeart/2005/8/layout/vList5"/>
    <dgm:cxn modelId="{916424E9-A8C3-45AA-B023-9C4C0A241B01}" type="presParOf" srcId="{A10804E1-863F-4C63-B325-13A8FCF4CEEA}" destId="{C215EFF6-A0E2-4B87-91B0-FC4816DF398B}" srcOrd="10" destOrd="0" presId="urn:microsoft.com/office/officeart/2005/8/layout/vList5"/>
    <dgm:cxn modelId="{974B465D-D70A-450C-819B-D407383CE04B}" type="presParOf" srcId="{C215EFF6-A0E2-4B87-91B0-FC4816DF398B}" destId="{850B9911-A6CE-4DD3-802E-C1C417C57A90}" srcOrd="0" destOrd="0" presId="urn:microsoft.com/office/officeart/2005/8/layout/vList5"/>
    <dgm:cxn modelId="{3612EC4F-2F6F-468C-83A3-F8DC3BC20323}" type="presParOf" srcId="{C215EFF6-A0E2-4B87-91B0-FC4816DF398B}" destId="{FC25C514-8A44-4CEA-ACBE-77ACF4CB7CEE}" srcOrd="1" destOrd="0" presId="urn:microsoft.com/office/officeart/2005/8/layout/vList5"/>
    <dgm:cxn modelId="{DF576128-4428-4E5C-91F1-5091D34B7622}" type="presParOf" srcId="{A10804E1-863F-4C63-B325-13A8FCF4CEEA}" destId="{5BD66B60-F327-4B66-A8A7-47DCF1157B0E}" srcOrd="11" destOrd="0" presId="urn:microsoft.com/office/officeart/2005/8/layout/vList5"/>
    <dgm:cxn modelId="{ED95CA09-E653-4051-A207-BA0AC1291C03}" type="presParOf" srcId="{A10804E1-863F-4C63-B325-13A8FCF4CEEA}" destId="{843231CB-832B-407F-A5F4-5A8A9F8EC1DB}" srcOrd="12" destOrd="0" presId="urn:microsoft.com/office/officeart/2005/8/layout/vList5"/>
    <dgm:cxn modelId="{F28E9F1E-381E-4135-9758-3FA2CAE986A8}" type="presParOf" srcId="{843231CB-832B-407F-A5F4-5A8A9F8EC1DB}" destId="{E9227098-7FF2-443E-A702-4C237246553C}" srcOrd="0" destOrd="0" presId="urn:microsoft.com/office/officeart/2005/8/layout/vList5"/>
    <dgm:cxn modelId="{AB4A1DC3-4201-4A6E-99BA-149A2DF4BC1C}" type="presParOf" srcId="{843231CB-832B-407F-A5F4-5A8A9F8EC1DB}" destId="{3692ADF7-3EB0-4E64-B42C-7D29A12C0BBC}" srcOrd="1" destOrd="0" presId="urn:microsoft.com/office/officeart/2005/8/layout/vList5"/>
    <dgm:cxn modelId="{707895A4-7062-4AD4-A187-78D645AD7979}" type="presParOf" srcId="{A10804E1-863F-4C63-B325-13A8FCF4CEEA}" destId="{5C27911C-37F0-48AD-BE39-98A5167EFB0D}" srcOrd="13" destOrd="0" presId="urn:microsoft.com/office/officeart/2005/8/layout/vList5"/>
    <dgm:cxn modelId="{E13D3F3D-E65E-485A-B542-A8E6766A02A2}" type="presParOf" srcId="{A10804E1-863F-4C63-B325-13A8FCF4CEEA}" destId="{9ABA7E03-6830-4AEA-ABD5-396614209456}" srcOrd="14" destOrd="0" presId="urn:microsoft.com/office/officeart/2005/8/layout/vList5"/>
    <dgm:cxn modelId="{F0EDB237-E685-439D-90D1-4B84DD4C2A0A}" type="presParOf" srcId="{9ABA7E03-6830-4AEA-ABD5-396614209456}" destId="{659B6A0E-470E-4452-9CA7-9DCBD641B66F}" srcOrd="0" destOrd="0" presId="urn:microsoft.com/office/officeart/2005/8/layout/vList5"/>
    <dgm:cxn modelId="{E7854A34-7D76-4518-888F-9104E9379A52}" type="presParOf" srcId="{9ABA7E03-6830-4AEA-ABD5-396614209456}" destId="{D81BBE27-83C4-4D56-BB1E-4519DEEE33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90ABE-258C-44B7-BCC5-48361D00ADA5}" type="doc">
      <dgm:prSet loTypeId="urn:microsoft.com/office/officeart/2005/8/layout/lProcess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390AE1-4F04-47DB-9950-5F8DC412A9BE}">
      <dgm:prSet phldrT="[Text]"/>
      <dgm:spPr/>
      <dgm:t>
        <a:bodyPr/>
        <a:lstStyle/>
        <a:p>
          <a:r>
            <a:rPr lang="en-US" dirty="0" smtClean="0"/>
            <a:t>Visually impaired</a:t>
          </a:r>
          <a:endParaRPr lang="en-US" dirty="0"/>
        </a:p>
      </dgm:t>
    </dgm:pt>
    <dgm:pt modelId="{075A5A02-AC4B-4935-8FC6-52AC42864D7E}" type="parTrans" cxnId="{4827074E-FCC0-47C3-BFE6-36B7E4476BBC}">
      <dgm:prSet/>
      <dgm:spPr/>
      <dgm:t>
        <a:bodyPr/>
        <a:lstStyle/>
        <a:p>
          <a:endParaRPr lang="en-US"/>
        </a:p>
      </dgm:t>
    </dgm:pt>
    <dgm:pt modelId="{BA76BF7A-E159-4D73-828F-1AA8DD967551}" type="sibTrans" cxnId="{4827074E-FCC0-47C3-BFE6-36B7E4476BBC}">
      <dgm:prSet/>
      <dgm:spPr/>
      <dgm:t>
        <a:bodyPr/>
        <a:lstStyle/>
        <a:p>
          <a:endParaRPr lang="en-US"/>
        </a:p>
      </dgm:t>
    </dgm:pt>
    <dgm:pt modelId="{38C21811-9D9A-4CB9-A54D-88EC8A79400E}">
      <dgm:prSet phldrT="[Text]"/>
      <dgm:spPr/>
      <dgm:t>
        <a:bodyPr/>
        <a:lstStyle/>
        <a:p>
          <a:r>
            <a:rPr lang="en-US" dirty="0" smtClean="0"/>
            <a:t>Identify yourself</a:t>
          </a:r>
          <a:endParaRPr lang="en-US" dirty="0"/>
        </a:p>
      </dgm:t>
    </dgm:pt>
    <dgm:pt modelId="{100BF319-E49D-4A2D-854F-B6F20946D291}" type="parTrans" cxnId="{35DBDB02-2F3D-464D-8ECB-8868902B320A}">
      <dgm:prSet/>
      <dgm:spPr/>
      <dgm:t>
        <a:bodyPr/>
        <a:lstStyle/>
        <a:p>
          <a:endParaRPr lang="en-US"/>
        </a:p>
      </dgm:t>
    </dgm:pt>
    <dgm:pt modelId="{61E03F33-4D12-482F-9AE1-22EDEB0A603A}" type="sibTrans" cxnId="{35DBDB02-2F3D-464D-8ECB-8868902B320A}">
      <dgm:prSet/>
      <dgm:spPr/>
      <dgm:t>
        <a:bodyPr/>
        <a:lstStyle/>
        <a:p>
          <a:endParaRPr lang="en-US"/>
        </a:p>
      </dgm:t>
    </dgm:pt>
    <dgm:pt modelId="{9A328461-FF91-4FAA-89AB-D66FCC2BE566}">
      <dgm:prSet phldrT="[Text]"/>
      <dgm:spPr/>
      <dgm:t>
        <a:bodyPr/>
        <a:lstStyle/>
        <a:p>
          <a:r>
            <a:rPr lang="en-US" dirty="0" smtClean="0"/>
            <a:t>Proper lighting</a:t>
          </a:r>
          <a:endParaRPr lang="en-US" dirty="0"/>
        </a:p>
      </dgm:t>
    </dgm:pt>
    <dgm:pt modelId="{BE8AE966-BC91-4C50-A1AD-4983706F36C4}" type="parTrans" cxnId="{183F0A9A-35F0-4CBE-ACAF-AD9C57D9FD7C}">
      <dgm:prSet/>
      <dgm:spPr/>
      <dgm:t>
        <a:bodyPr/>
        <a:lstStyle/>
        <a:p>
          <a:endParaRPr lang="en-US"/>
        </a:p>
      </dgm:t>
    </dgm:pt>
    <dgm:pt modelId="{76039F60-FF16-471C-AB8C-F40DDDA13732}" type="sibTrans" cxnId="{183F0A9A-35F0-4CBE-ACAF-AD9C57D9FD7C}">
      <dgm:prSet/>
      <dgm:spPr/>
      <dgm:t>
        <a:bodyPr/>
        <a:lstStyle/>
        <a:p>
          <a:endParaRPr lang="en-US"/>
        </a:p>
      </dgm:t>
    </dgm:pt>
    <dgm:pt modelId="{9258F96D-68F3-4104-907D-FF98EA53DA05}">
      <dgm:prSet phldrT="[Text]"/>
      <dgm:spPr/>
      <dgm:t>
        <a:bodyPr/>
        <a:lstStyle/>
        <a:p>
          <a:r>
            <a:rPr lang="en-US" dirty="0" smtClean="0"/>
            <a:t>Hearing impaired</a:t>
          </a:r>
          <a:endParaRPr lang="en-US" dirty="0"/>
        </a:p>
      </dgm:t>
    </dgm:pt>
    <dgm:pt modelId="{C78F8EE5-ED77-4556-B8E2-D36DE7A80800}" type="parTrans" cxnId="{304101F4-6A6E-422D-A12D-CC2A154A2949}">
      <dgm:prSet/>
      <dgm:spPr/>
      <dgm:t>
        <a:bodyPr/>
        <a:lstStyle/>
        <a:p>
          <a:endParaRPr lang="en-US"/>
        </a:p>
      </dgm:t>
    </dgm:pt>
    <dgm:pt modelId="{85D936C5-3E20-487D-BE42-EE0F593950FA}" type="sibTrans" cxnId="{304101F4-6A6E-422D-A12D-CC2A154A2949}">
      <dgm:prSet/>
      <dgm:spPr/>
      <dgm:t>
        <a:bodyPr/>
        <a:lstStyle/>
        <a:p>
          <a:endParaRPr lang="en-US"/>
        </a:p>
      </dgm:t>
    </dgm:pt>
    <dgm:pt modelId="{6E062B2C-039F-4224-A3B3-215EE107AD33}">
      <dgm:prSet phldrT="[Text]"/>
      <dgm:spPr/>
      <dgm:t>
        <a:bodyPr/>
        <a:lstStyle/>
        <a:p>
          <a:r>
            <a:rPr lang="en-US" dirty="0" smtClean="0"/>
            <a:t>Noise</a:t>
          </a:r>
          <a:endParaRPr lang="en-US" dirty="0"/>
        </a:p>
      </dgm:t>
    </dgm:pt>
    <dgm:pt modelId="{1E77B4F2-48CC-4B28-ABDA-7BE794BE1136}" type="parTrans" cxnId="{F1FC7151-A25E-4A13-84CD-247D9ABDE3BC}">
      <dgm:prSet/>
      <dgm:spPr/>
      <dgm:t>
        <a:bodyPr/>
        <a:lstStyle/>
        <a:p>
          <a:endParaRPr lang="en-US"/>
        </a:p>
      </dgm:t>
    </dgm:pt>
    <dgm:pt modelId="{4E107368-54CB-43F8-A631-E25BABC5E6FE}" type="sibTrans" cxnId="{F1FC7151-A25E-4A13-84CD-247D9ABDE3BC}">
      <dgm:prSet/>
      <dgm:spPr/>
      <dgm:t>
        <a:bodyPr/>
        <a:lstStyle/>
        <a:p>
          <a:endParaRPr lang="en-US"/>
        </a:p>
      </dgm:t>
    </dgm:pt>
    <dgm:pt modelId="{8BE6FB54-9D03-4D45-A2B5-D2431894D485}">
      <dgm:prSet phldrT="[Text]"/>
      <dgm:spPr/>
      <dgm:t>
        <a:bodyPr/>
        <a:lstStyle/>
        <a:p>
          <a:r>
            <a:rPr lang="en-US" dirty="0" smtClean="0"/>
            <a:t>Speaking</a:t>
          </a:r>
          <a:endParaRPr lang="en-US" dirty="0"/>
        </a:p>
      </dgm:t>
    </dgm:pt>
    <dgm:pt modelId="{2A49C70C-E960-4F81-9348-8EF00FB13EAE}" type="parTrans" cxnId="{CECB3726-1DE0-4904-967F-DADA70BBBB97}">
      <dgm:prSet/>
      <dgm:spPr/>
      <dgm:t>
        <a:bodyPr/>
        <a:lstStyle/>
        <a:p>
          <a:endParaRPr lang="en-US"/>
        </a:p>
      </dgm:t>
    </dgm:pt>
    <dgm:pt modelId="{4CE4A00B-4D47-4710-A541-85050CFAAF29}" type="sibTrans" cxnId="{CECB3726-1DE0-4904-967F-DADA70BBBB97}">
      <dgm:prSet/>
      <dgm:spPr/>
      <dgm:t>
        <a:bodyPr/>
        <a:lstStyle/>
        <a:p>
          <a:endParaRPr lang="en-US"/>
        </a:p>
      </dgm:t>
    </dgm:pt>
    <dgm:pt modelId="{BC477D8C-A6CA-4771-821B-854A214644C0}">
      <dgm:prSet phldrT="[Text]"/>
      <dgm:spPr/>
      <dgm:t>
        <a:bodyPr/>
        <a:lstStyle/>
        <a:p>
          <a:r>
            <a:rPr lang="en-US" dirty="0" smtClean="0"/>
            <a:t>CVA or stroke</a:t>
          </a:r>
          <a:endParaRPr lang="en-US" dirty="0"/>
        </a:p>
      </dgm:t>
    </dgm:pt>
    <dgm:pt modelId="{FA0774B2-D1EA-4153-BEC9-346D085AD051}" type="parTrans" cxnId="{5B8472F5-8986-49DF-9490-1C49E5FADAD3}">
      <dgm:prSet/>
      <dgm:spPr/>
      <dgm:t>
        <a:bodyPr/>
        <a:lstStyle/>
        <a:p>
          <a:endParaRPr lang="en-US"/>
        </a:p>
      </dgm:t>
    </dgm:pt>
    <dgm:pt modelId="{4B435D5C-96B9-4F7E-B7BB-0C54AC9F1748}" type="sibTrans" cxnId="{5B8472F5-8986-49DF-9490-1C49E5FADAD3}">
      <dgm:prSet/>
      <dgm:spPr/>
      <dgm:t>
        <a:bodyPr/>
        <a:lstStyle/>
        <a:p>
          <a:endParaRPr lang="en-US"/>
        </a:p>
      </dgm:t>
    </dgm:pt>
    <dgm:pt modelId="{8908522F-7E3A-4E98-BE0D-B66DC9F14857}">
      <dgm:prSet phldrT="[Text]"/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BA2F12FE-46B7-4100-9E7C-B49C2B273E4A}" type="parTrans" cxnId="{1CDD105A-028E-4ACC-A9B9-9CEBC38E7C69}">
      <dgm:prSet/>
      <dgm:spPr/>
      <dgm:t>
        <a:bodyPr/>
        <a:lstStyle/>
        <a:p>
          <a:endParaRPr lang="en-US"/>
        </a:p>
      </dgm:t>
    </dgm:pt>
    <dgm:pt modelId="{75E825D8-BF3D-4098-B995-C1EF1A298AB7}" type="sibTrans" cxnId="{1CDD105A-028E-4ACC-A9B9-9CEBC38E7C69}">
      <dgm:prSet/>
      <dgm:spPr/>
      <dgm:t>
        <a:bodyPr/>
        <a:lstStyle/>
        <a:p>
          <a:endParaRPr lang="en-US"/>
        </a:p>
      </dgm:t>
    </dgm:pt>
    <dgm:pt modelId="{CEBBDA5A-A8A7-4CE1-B03C-6368A1F29CDC}">
      <dgm:prSet phldrT="[Text]"/>
      <dgm:spPr/>
      <dgm:t>
        <a:bodyPr/>
        <a:lstStyle/>
        <a:p>
          <a:r>
            <a:rPr lang="en-US" dirty="0" smtClean="0"/>
            <a:t>Verbal/Nonverbal</a:t>
          </a:r>
          <a:endParaRPr lang="en-US" dirty="0"/>
        </a:p>
      </dgm:t>
    </dgm:pt>
    <dgm:pt modelId="{5DCDE805-0518-4804-8578-A9AC2A54847D}" type="parTrans" cxnId="{0DEBB34D-A182-492C-87A8-B10688A55CF5}">
      <dgm:prSet/>
      <dgm:spPr/>
      <dgm:t>
        <a:bodyPr/>
        <a:lstStyle/>
        <a:p>
          <a:endParaRPr lang="en-US"/>
        </a:p>
      </dgm:t>
    </dgm:pt>
    <dgm:pt modelId="{0D23EED0-9503-4D2E-97AC-4080C55BCD53}" type="sibTrans" cxnId="{0DEBB34D-A182-492C-87A8-B10688A55CF5}">
      <dgm:prSet/>
      <dgm:spPr/>
      <dgm:t>
        <a:bodyPr/>
        <a:lstStyle/>
        <a:p>
          <a:endParaRPr lang="en-US"/>
        </a:p>
      </dgm:t>
    </dgm:pt>
    <dgm:pt modelId="{AFC18FA6-1C2F-4D55-8C20-90EFEE708EF6}">
      <dgm:prSet phldrT="[Text]"/>
      <dgm:spPr/>
      <dgm:t>
        <a:bodyPr/>
        <a:lstStyle/>
        <a:p>
          <a:r>
            <a:rPr lang="en-US" dirty="0" smtClean="0"/>
            <a:t>Imaginary clock</a:t>
          </a:r>
          <a:endParaRPr lang="en-US" dirty="0"/>
        </a:p>
      </dgm:t>
    </dgm:pt>
    <dgm:pt modelId="{98523182-909D-4FBE-8A4F-F68A2BB25FF0}" type="parTrans" cxnId="{C0BFA35F-2038-4ACE-87E9-1514A7DDA0A6}">
      <dgm:prSet/>
      <dgm:spPr/>
      <dgm:t>
        <a:bodyPr/>
        <a:lstStyle/>
        <a:p>
          <a:endParaRPr lang="en-US"/>
        </a:p>
      </dgm:t>
    </dgm:pt>
    <dgm:pt modelId="{816096FC-FEBE-4FE4-B171-581A62DA9E2C}" type="sibTrans" cxnId="{C0BFA35F-2038-4ACE-87E9-1514A7DDA0A6}">
      <dgm:prSet/>
      <dgm:spPr/>
      <dgm:t>
        <a:bodyPr/>
        <a:lstStyle/>
        <a:p>
          <a:endParaRPr lang="en-US"/>
        </a:p>
      </dgm:t>
    </dgm:pt>
    <dgm:pt modelId="{6CD885E0-84E1-4B0C-A93C-A2B5FB937BB3}">
      <dgm:prSet phldrT="[Text]"/>
      <dgm:spPr/>
      <dgm:t>
        <a:bodyPr/>
        <a:lstStyle/>
        <a:p>
          <a:r>
            <a:rPr lang="en-US" dirty="0" smtClean="0"/>
            <a:t>Picture cards</a:t>
          </a:r>
          <a:endParaRPr lang="en-US" dirty="0"/>
        </a:p>
      </dgm:t>
    </dgm:pt>
    <dgm:pt modelId="{80061ACE-B0A1-46C2-AEE4-5C692754E87F}" type="parTrans" cxnId="{FBA665DA-F923-42F3-8BEA-EF6BA2684B5D}">
      <dgm:prSet/>
      <dgm:spPr/>
      <dgm:t>
        <a:bodyPr/>
        <a:lstStyle/>
        <a:p>
          <a:endParaRPr lang="en-US"/>
        </a:p>
      </dgm:t>
    </dgm:pt>
    <dgm:pt modelId="{EA91B5E9-575F-41F4-90B1-C68E6E49FAFD}" type="sibTrans" cxnId="{FBA665DA-F923-42F3-8BEA-EF6BA2684B5D}">
      <dgm:prSet/>
      <dgm:spPr/>
      <dgm:t>
        <a:bodyPr/>
        <a:lstStyle/>
        <a:p>
          <a:endParaRPr lang="en-US"/>
        </a:p>
      </dgm:t>
    </dgm:pt>
    <dgm:pt modelId="{98B61184-74D3-4235-B046-A8C303D94372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EBB2AF1B-35F2-4D48-998A-9F211E518162}" type="parTrans" cxnId="{64525D32-5D09-486E-9134-7EDE19A3F669}">
      <dgm:prSet/>
      <dgm:spPr/>
      <dgm:t>
        <a:bodyPr/>
        <a:lstStyle/>
        <a:p>
          <a:endParaRPr lang="en-US"/>
        </a:p>
      </dgm:t>
    </dgm:pt>
    <dgm:pt modelId="{1F78C2A9-092D-46FA-9871-0FBF1F1EB73F}" type="sibTrans" cxnId="{64525D32-5D09-486E-9134-7EDE19A3F669}">
      <dgm:prSet/>
      <dgm:spPr/>
      <dgm:t>
        <a:bodyPr/>
        <a:lstStyle/>
        <a:p>
          <a:endParaRPr lang="en-US"/>
        </a:p>
      </dgm:t>
    </dgm:pt>
    <dgm:pt modelId="{8B5DF5C7-06D8-4BF3-999C-AEF3A5EF3FD1}">
      <dgm:prSet phldrT="[Text]"/>
      <dgm:spPr/>
      <dgm:t>
        <a:bodyPr/>
        <a:lstStyle/>
        <a:p>
          <a:r>
            <a:rPr lang="en-US" dirty="0" smtClean="0"/>
            <a:t>Combative residents</a:t>
          </a:r>
          <a:endParaRPr lang="en-US" dirty="0"/>
        </a:p>
      </dgm:t>
    </dgm:pt>
    <dgm:pt modelId="{85A6A603-CCDB-4CDD-B1D0-D98F8B0368CE}" type="parTrans" cxnId="{D088585E-1019-4678-B6FE-BFA25B0B431C}">
      <dgm:prSet/>
      <dgm:spPr/>
      <dgm:t>
        <a:bodyPr/>
        <a:lstStyle/>
        <a:p>
          <a:endParaRPr lang="en-US"/>
        </a:p>
      </dgm:t>
    </dgm:pt>
    <dgm:pt modelId="{1943163A-929B-494A-A09E-16B1FEF75EC4}" type="sibTrans" cxnId="{D088585E-1019-4678-B6FE-BFA25B0B431C}">
      <dgm:prSet/>
      <dgm:spPr/>
      <dgm:t>
        <a:bodyPr/>
        <a:lstStyle/>
        <a:p>
          <a:endParaRPr lang="en-US"/>
        </a:p>
      </dgm:t>
    </dgm:pt>
    <dgm:pt modelId="{68C75C8C-1970-4E3F-850D-02E56D20465C}">
      <dgm:prSet phldrT="[Text]"/>
      <dgm:spPr/>
      <dgm:t>
        <a:bodyPr/>
        <a:lstStyle/>
        <a:p>
          <a:r>
            <a:rPr lang="en-US" dirty="0" smtClean="0"/>
            <a:t>Calm and patient</a:t>
          </a:r>
          <a:endParaRPr lang="en-US" dirty="0"/>
        </a:p>
      </dgm:t>
    </dgm:pt>
    <dgm:pt modelId="{9D2521B4-22A0-45D5-9CFE-FFB513654616}" type="parTrans" cxnId="{897C862C-C2E5-4C18-B2DC-B30D96C3E7D5}">
      <dgm:prSet/>
      <dgm:spPr/>
      <dgm:t>
        <a:bodyPr/>
        <a:lstStyle/>
        <a:p>
          <a:endParaRPr lang="en-US"/>
        </a:p>
      </dgm:t>
    </dgm:pt>
    <dgm:pt modelId="{18F76D06-DC7B-4B7A-B071-4C00607AF73C}" type="sibTrans" cxnId="{897C862C-C2E5-4C18-B2DC-B30D96C3E7D5}">
      <dgm:prSet/>
      <dgm:spPr/>
      <dgm:t>
        <a:bodyPr/>
        <a:lstStyle/>
        <a:p>
          <a:endParaRPr lang="en-US"/>
        </a:p>
      </dgm:t>
    </dgm:pt>
    <dgm:pt modelId="{E9FB0804-0061-4D13-947A-3E8EF1720EB2}">
      <dgm:prSet phldrT="[Text]"/>
      <dgm:spPr/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51D076AF-8EA4-441D-A389-2FC9A32DBCC2}" type="parTrans" cxnId="{D8DC6863-4171-4200-BC29-5B947659A973}">
      <dgm:prSet/>
      <dgm:spPr/>
      <dgm:t>
        <a:bodyPr/>
        <a:lstStyle/>
        <a:p>
          <a:endParaRPr lang="en-US"/>
        </a:p>
      </dgm:t>
    </dgm:pt>
    <dgm:pt modelId="{A0693036-75F1-42D8-96A8-D226D43D0926}" type="sibTrans" cxnId="{D8DC6863-4171-4200-BC29-5B947659A973}">
      <dgm:prSet/>
      <dgm:spPr/>
      <dgm:t>
        <a:bodyPr/>
        <a:lstStyle/>
        <a:p>
          <a:endParaRPr lang="en-US"/>
        </a:p>
      </dgm:t>
    </dgm:pt>
    <dgm:pt modelId="{8FA344F1-49D9-4F73-AF1F-59F3BC9DA0A5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A7858C77-BB22-4F03-9B4B-6464C98E8B10}" type="parTrans" cxnId="{28538227-1730-4176-A6D0-827E673D4A4E}">
      <dgm:prSet/>
      <dgm:spPr/>
      <dgm:t>
        <a:bodyPr/>
        <a:lstStyle/>
        <a:p>
          <a:endParaRPr lang="en-US"/>
        </a:p>
      </dgm:t>
    </dgm:pt>
    <dgm:pt modelId="{F92DFB07-6A25-4DE3-9490-C2A243B00865}" type="sibTrans" cxnId="{28538227-1730-4176-A6D0-827E673D4A4E}">
      <dgm:prSet/>
      <dgm:spPr/>
      <dgm:t>
        <a:bodyPr/>
        <a:lstStyle/>
        <a:p>
          <a:endParaRPr lang="en-US"/>
        </a:p>
      </dgm:t>
    </dgm:pt>
    <dgm:pt modelId="{C2347CF6-978E-4858-92F8-5A947CB0E9D5}" type="pres">
      <dgm:prSet presAssocID="{3F890ABE-258C-44B7-BCC5-48361D00AD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30860-B926-40DB-A5D5-12E6851F03DA}" type="pres">
      <dgm:prSet presAssocID="{E2390AE1-4F04-47DB-9950-5F8DC412A9BE}" presName="compNode" presStyleCnt="0"/>
      <dgm:spPr/>
    </dgm:pt>
    <dgm:pt modelId="{611BACA0-9FB5-479F-A1DF-6E4CDACB71D8}" type="pres">
      <dgm:prSet presAssocID="{E2390AE1-4F04-47DB-9950-5F8DC412A9BE}" presName="aNode" presStyleLbl="bgShp" presStyleIdx="0" presStyleCnt="4"/>
      <dgm:spPr/>
      <dgm:t>
        <a:bodyPr/>
        <a:lstStyle/>
        <a:p>
          <a:endParaRPr lang="en-US"/>
        </a:p>
      </dgm:t>
    </dgm:pt>
    <dgm:pt modelId="{47C62776-6C60-4515-AB92-EC072AB24857}" type="pres">
      <dgm:prSet presAssocID="{E2390AE1-4F04-47DB-9950-5F8DC412A9BE}" presName="textNode" presStyleLbl="bgShp" presStyleIdx="0" presStyleCnt="4"/>
      <dgm:spPr/>
      <dgm:t>
        <a:bodyPr/>
        <a:lstStyle/>
        <a:p>
          <a:endParaRPr lang="en-US"/>
        </a:p>
      </dgm:t>
    </dgm:pt>
    <dgm:pt modelId="{AC6FC47A-E4A1-4999-8B93-491ED8664858}" type="pres">
      <dgm:prSet presAssocID="{E2390AE1-4F04-47DB-9950-5F8DC412A9BE}" presName="compChildNode" presStyleCnt="0"/>
      <dgm:spPr/>
    </dgm:pt>
    <dgm:pt modelId="{B6D2F650-0779-4A46-935C-AAE1F43FFC82}" type="pres">
      <dgm:prSet presAssocID="{E2390AE1-4F04-47DB-9950-5F8DC412A9BE}" presName="theInnerList" presStyleCnt="0"/>
      <dgm:spPr/>
    </dgm:pt>
    <dgm:pt modelId="{DDF2A881-4632-4C74-8298-6B3B4752CEBE}" type="pres">
      <dgm:prSet presAssocID="{38C21811-9D9A-4CB9-A54D-88EC8A79400E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07400-5DC3-49B0-A22E-04DE6950DC69}" type="pres">
      <dgm:prSet presAssocID="{38C21811-9D9A-4CB9-A54D-88EC8A79400E}" presName="aSpace2" presStyleCnt="0"/>
      <dgm:spPr/>
    </dgm:pt>
    <dgm:pt modelId="{84308079-CEE4-4D53-91A8-E2357A938D31}" type="pres">
      <dgm:prSet presAssocID="{9A328461-FF91-4FAA-89AB-D66FCC2BE566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A2316-3A0F-4C0B-A81D-129ED0902387}" type="pres">
      <dgm:prSet presAssocID="{9A328461-FF91-4FAA-89AB-D66FCC2BE566}" presName="aSpace2" presStyleCnt="0"/>
      <dgm:spPr/>
    </dgm:pt>
    <dgm:pt modelId="{34CF2A65-515B-4AE3-AB8B-E2C54270B4D2}" type="pres">
      <dgm:prSet presAssocID="{AFC18FA6-1C2F-4D55-8C20-90EFEE708EF6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55D42-F242-4825-A0B4-59BB0736A8D0}" type="pres">
      <dgm:prSet presAssocID="{E2390AE1-4F04-47DB-9950-5F8DC412A9BE}" presName="aSpace" presStyleCnt="0"/>
      <dgm:spPr/>
    </dgm:pt>
    <dgm:pt modelId="{26821FF7-D048-4EA7-84CF-85EB42AE8536}" type="pres">
      <dgm:prSet presAssocID="{9258F96D-68F3-4104-907D-FF98EA53DA05}" presName="compNode" presStyleCnt="0"/>
      <dgm:spPr/>
    </dgm:pt>
    <dgm:pt modelId="{77FCECD9-6787-4281-AA01-204685D7222A}" type="pres">
      <dgm:prSet presAssocID="{9258F96D-68F3-4104-907D-FF98EA53DA05}" presName="aNode" presStyleLbl="bgShp" presStyleIdx="1" presStyleCnt="4"/>
      <dgm:spPr/>
      <dgm:t>
        <a:bodyPr/>
        <a:lstStyle/>
        <a:p>
          <a:endParaRPr lang="en-US"/>
        </a:p>
      </dgm:t>
    </dgm:pt>
    <dgm:pt modelId="{81824BAE-D9E7-4EF4-87B1-2ED16063D5F4}" type="pres">
      <dgm:prSet presAssocID="{9258F96D-68F3-4104-907D-FF98EA53DA05}" presName="textNode" presStyleLbl="bgShp" presStyleIdx="1" presStyleCnt="4"/>
      <dgm:spPr/>
      <dgm:t>
        <a:bodyPr/>
        <a:lstStyle/>
        <a:p>
          <a:endParaRPr lang="en-US"/>
        </a:p>
      </dgm:t>
    </dgm:pt>
    <dgm:pt modelId="{6DBDFF32-D70E-4CB9-B096-B0A0DA606F85}" type="pres">
      <dgm:prSet presAssocID="{9258F96D-68F3-4104-907D-FF98EA53DA05}" presName="compChildNode" presStyleCnt="0"/>
      <dgm:spPr/>
    </dgm:pt>
    <dgm:pt modelId="{21872C0C-6D1A-4724-93B1-7029ADA1BC8F}" type="pres">
      <dgm:prSet presAssocID="{9258F96D-68F3-4104-907D-FF98EA53DA05}" presName="theInnerList" presStyleCnt="0"/>
      <dgm:spPr/>
    </dgm:pt>
    <dgm:pt modelId="{7D61A7A8-ABBE-477D-B39A-8B53F2AE4CBD}" type="pres">
      <dgm:prSet presAssocID="{6E062B2C-039F-4224-A3B3-215EE107AD33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D021-858C-4173-AAE9-BF26EF6B91DC}" type="pres">
      <dgm:prSet presAssocID="{6E062B2C-039F-4224-A3B3-215EE107AD33}" presName="aSpace2" presStyleCnt="0"/>
      <dgm:spPr/>
    </dgm:pt>
    <dgm:pt modelId="{64FEF1F0-EF25-4B2B-BBE6-127C5B2EE451}" type="pres">
      <dgm:prSet presAssocID="{8BE6FB54-9D03-4D45-A2B5-D2431894D485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2DEE8-1903-4E7D-BA4A-654B8ED8EC04}" type="pres">
      <dgm:prSet presAssocID="{8BE6FB54-9D03-4D45-A2B5-D2431894D485}" presName="aSpace2" presStyleCnt="0"/>
      <dgm:spPr/>
    </dgm:pt>
    <dgm:pt modelId="{B148661D-8662-4DE5-9398-F55EC7FF2E00}" type="pres">
      <dgm:prSet presAssocID="{6CD885E0-84E1-4B0C-A93C-A2B5FB937BB3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940AC-62B5-420D-BC93-E1DCDD5C0C11}" type="pres">
      <dgm:prSet presAssocID="{9258F96D-68F3-4104-907D-FF98EA53DA05}" presName="aSpace" presStyleCnt="0"/>
      <dgm:spPr/>
    </dgm:pt>
    <dgm:pt modelId="{77E0DBAE-3D4F-45AB-9001-1736622B8438}" type="pres">
      <dgm:prSet presAssocID="{BC477D8C-A6CA-4771-821B-854A214644C0}" presName="compNode" presStyleCnt="0"/>
      <dgm:spPr/>
    </dgm:pt>
    <dgm:pt modelId="{C2E9CB44-9000-45E1-BDC3-2BE22942E20D}" type="pres">
      <dgm:prSet presAssocID="{BC477D8C-A6CA-4771-821B-854A214644C0}" presName="aNode" presStyleLbl="bgShp" presStyleIdx="2" presStyleCnt="4"/>
      <dgm:spPr/>
      <dgm:t>
        <a:bodyPr/>
        <a:lstStyle/>
        <a:p>
          <a:endParaRPr lang="en-US"/>
        </a:p>
      </dgm:t>
    </dgm:pt>
    <dgm:pt modelId="{017AFE9A-B16C-4F92-AAFC-7CCE546D746F}" type="pres">
      <dgm:prSet presAssocID="{BC477D8C-A6CA-4771-821B-854A214644C0}" presName="textNode" presStyleLbl="bgShp" presStyleIdx="2" presStyleCnt="4"/>
      <dgm:spPr/>
      <dgm:t>
        <a:bodyPr/>
        <a:lstStyle/>
        <a:p>
          <a:endParaRPr lang="en-US"/>
        </a:p>
      </dgm:t>
    </dgm:pt>
    <dgm:pt modelId="{3B844F7E-356E-4F5F-80DB-64193A18AC8D}" type="pres">
      <dgm:prSet presAssocID="{BC477D8C-A6CA-4771-821B-854A214644C0}" presName="compChildNode" presStyleCnt="0"/>
      <dgm:spPr/>
    </dgm:pt>
    <dgm:pt modelId="{4062B29F-912A-4C93-9872-40FF812002B7}" type="pres">
      <dgm:prSet presAssocID="{BC477D8C-A6CA-4771-821B-854A214644C0}" presName="theInnerList" presStyleCnt="0"/>
      <dgm:spPr/>
    </dgm:pt>
    <dgm:pt modelId="{088286E8-14BF-4227-9F06-6293127D3D4D}" type="pres">
      <dgm:prSet presAssocID="{8908522F-7E3A-4E98-BE0D-B66DC9F14857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2E263-D0F6-4C06-A533-B63AF22A1EAB}" type="pres">
      <dgm:prSet presAssocID="{8908522F-7E3A-4E98-BE0D-B66DC9F14857}" presName="aSpace2" presStyleCnt="0"/>
      <dgm:spPr/>
    </dgm:pt>
    <dgm:pt modelId="{882BEF13-ED2B-4466-8B75-52BC0BBE29C2}" type="pres">
      <dgm:prSet presAssocID="{CEBBDA5A-A8A7-4CE1-B03C-6368A1F29CD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59B41-FB6E-4995-897A-FAE872990548}" type="pres">
      <dgm:prSet presAssocID="{CEBBDA5A-A8A7-4CE1-B03C-6368A1F29CDC}" presName="aSpace2" presStyleCnt="0"/>
      <dgm:spPr/>
    </dgm:pt>
    <dgm:pt modelId="{63EA218C-1B1D-4BB7-A849-E9F32EE4839A}" type="pres">
      <dgm:prSet presAssocID="{98B61184-74D3-4235-B046-A8C303D94372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C01D4-F7C4-4913-9AE8-F554FED9DC07}" type="pres">
      <dgm:prSet presAssocID="{BC477D8C-A6CA-4771-821B-854A214644C0}" presName="aSpace" presStyleCnt="0"/>
      <dgm:spPr/>
    </dgm:pt>
    <dgm:pt modelId="{E6BD9F77-9611-439D-9432-85E9D40EBD82}" type="pres">
      <dgm:prSet presAssocID="{8B5DF5C7-06D8-4BF3-999C-AEF3A5EF3FD1}" presName="compNode" presStyleCnt="0"/>
      <dgm:spPr/>
    </dgm:pt>
    <dgm:pt modelId="{BD682061-6823-4F69-BDD9-A35FD73B416C}" type="pres">
      <dgm:prSet presAssocID="{8B5DF5C7-06D8-4BF3-999C-AEF3A5EF3FD1}" presName="aNode" presStyleLbl="bgShp" presStyleIdx="3" presStyleCnt="4"/>
      <dgm:spPr/>
      <dgm:t>
        <a:bodyPr/>
        <a:lstStyle/>
        <a:p>
          <a:endParaRPr lang="en-US"/>
        </a:p>
      </dgm:t>
    </dgm:pt>
    <dgm:pt modelId="{7EA303AB-BC33-4F79-B26D-9692B854F8E3}" type="pres">
      <dgm:prSet presAssocID="{8B5DF5C7-06D8-4BF3-999C-AEF3A5EF3FD1}" presName="textNode" presStyleLbl="bgShp" presStyleIdx="3" presStyleCnt="4"/>
      <dgm:spPr/>
      <dgm:t>
        <a:bodyPr/>
        <a:lstStyle/>
        <a:p>
          <a:endParaRPr lang="en-US"/>
        </a:p>
      </dgm:t>
    </dgm:pt>
    <dgm:pt modelId="{742C6A07-0973-4A5B-A4DB-D80623E1AF9C}" type="pres">
      <dgm:prSet presAssocID="{8B5DF5C7-06D8-4BF3-999C-AEF3A5EF3FD1}" presName="compChildNode" presStyleCnt="0"/>
      <dgm:spPr/>
    </dgm:pt>
    <dgm:pt modelId="{5C29D95D-0BF8-4D8E-9942-EB8BD10DCBF1}" type="pres">
      <dgm:prSet presAssocID="{8B5DF5C7-06D8-4BF3-999C-AEF3A5EF3FD1}" presName="theInnerList" presStyleCnt="0"/>
      <dgm:spPr/>
    </dgm:pt>
    <dgm:pt modelId="{D0806C3A-35AC-4764-B630-BE0762E63409}" type="pres">
      <dgm:prSet presAssocID="{68C75C8C-1970-4E3F-850D-02E56D20465C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F60F6-4505-4DA6-8089-C539DAB899A2}" type="pres">
      <dgm:prSet presAssocID="{68C75C8C-1970-4E3F-850D-02E56D20465C}" presName="aSpace2" presStyleCnt="0"/>
      <dgm:spPr/>
    </dgm:pt>
    <dgm:pt modelId="{77162ABF-7826-4E1E-BBF5-9E271F75FEF6}" type="pres">
      <dgm:prSet presAssocID="{E9FB0804-0061-4D13-947A-3E8EF1720EB2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21364-75EA-46F6-8575-A1CC0AAD8CB1}" type="pres">
      <dgm:prSet presAssocID="{E9FB0804-0061-4D13-947A-3E8EF1720EB2}" presName="aSpace2" presStyleCnt="0"/>
      <dgm:spPr/>
    </dgm:pt>
    <dgm:pt modelId="{1CB3BA03-822D-4C68-8AB9-EDC1D6FC3224}" type="pres">
      <dgm:prSet presAssocID="{8FA344F1-49D9-4F73-AF1F-59F3BC9DA0A5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AD213-CB4C-4A75-9A82-AB17F7CB1ED3}" type="presOf" srcId="{CEBBDA5A-A8A7-4CE1-B03C-6368A1F29CDC}" destId="{882BEF13-ED2B-4466-8B75-52BC0BBE29C2}" srcOrd="0" destOrd="0" presId="urn:microsoft.com/office/officeart/2005/8/layout/lProcess2"/>
    <dgm:cxn modelId="{C1B0EBCD-ED97-4CE4-8FD9-E76291F9120C}" type="presOf" srcId="{9258F96D-68F3-4104-907D-FF98EA53DA05}" destId="{77FCECD9-6787-4281-AA01-204685D7222A}" srcOrd="0" destOrd="0" presId="urn:microsoft.com/office/officeart/2005/8/layout/lProcess2"/>
    <dgm:cxn modelId="{64525D32-5D09-486E-9134-7EDE19A3F669}" srcId="{BC477D8C-A6CA-4771-821B-854A214644C0}" destId="{98B61184-74D3-4235-B046-A8C303D94372}" srcOrd="2" destOrd="0" parTransId="{EBB2AF1B-35F2-4D48-998A-9F211E518162}" sibTransId="{1F78C2A9-092D-46FA-9871-0FBF1F1EB73F}"/>
    <dgm:cxn modelId="{0DEBB34D-A182-492C-87A8-B10688A55CF5}" srcId="{BC477D8C-A6CA-4771-821B-854A214644C0}" destId="{CEBBDA5A-A8A7-4CE1-B03C-6368A1F29CDC}" srcOrd="1" destOrd="0" parTransId="{5DCDE805-0518-4804-8578-A9AC2A54847D}" sibTransId="{0D23EED0-9503-4D2E-97AC-4080C55BCD53}"/>
    <dgm:cxn modelId="{897C862C-C2E5-4C18-B2DC-B30D96C3E7D5}" srcId="{8B5DF5C7-06D8-4BF3-999C-AEF3A5EF3FD1}" destId="{68C75C8C-1970-4E3F-850D-02E56D20465C}" srcOrd="0" destOrd="0" parTransId="{9D2521B4-22A0-45D5-9CFE-FFB513654616}" sibTransId="{18F76D06-DC7B-4B7A-B071-4C00607AF73C}"/>
    <dgm:cxn modelId="{3D7CD2AA-8790-42C6-AB71-D6F175A1F5EA}" type="presOf" srcId="{68C75C8C-1970-4E3F-850D-02E56D20465C}" destId="{D0806C3A-35AC-4764-B630-BE0762E63409}" srcOrd="0" destOrd="0" presId="urn:microsoft.com/office/officeart/2005/8/layout/lProcess2"/>
    <dgm:cxn modelId="{2D8AF0E7-6319-45FE-8B37-541D92DC7E5F}" type="presOf" srcId="{8FA344F1-49D9-4F73-AF1F-59F3BC9DA0A5}" destId="{1CB3BA03-822D-4C68-8AB9-EDC1D6FC3224}" srcOrd="0" destOrd="0" presId="urn:microsoft.com/office/officeart/2005/8/layout/lProcess2"/>
    <dgm:cxn modelId="{35DBDB02-2F3D-464D-8ECB-8868902B320A}" srcId="{E2390AE1-4F04-47DB-9950-5F8DC412A9BE}" destId="{38C21811-9D9A-4CB9-A54D-88EC8A79400E}" srcOrd="0" destOrd="0" parTransId="{100BF319-E49D-4A2D-854F-B6F20946D291}" sibTransId="{61E03F33-4D12-482F-9AE1-22EDEB0A603A}"/>
    <dgm:cxn modelId="{5B8472F5-8986-49DF-9490-1C49E5FADAD3}" srcId="{3F890ABE-258C-44B7-BCC5-48361D00ADA5}" destId="{BC477D8C-A6CA-4771-821B-854A214644C0}" srcOrd="2" destOrd="0" parTransId="{FA0774B2-D1EA-4153-BEC9-346D085AD051}" sibTransId="{4B435D5C-96B9-4F7E-B7BB-0C54AC9F1748}"/>
    <dgm:cxn modelId="{304101F4-6A6E-422D-A12D-CC2A154A2949}" srcId="{3F890ABE-258C-44B7-BCC5-48361D00ADA5}" destId="{9258F96D-68F3-4104-907D-FF98EA53DA05}" srcOrd="1" destOrd="0" parTransId="{C78F8EE5-ED77-4556-B8E2-D36DE7A80800}" sibTransId="{85D936C5-3E20-487D-BE42-EE0F593950FA}"/>
    <dgm:cxn modelId="{D512C718-C12D-44DA-A5C6-A62F6A89453A}" type="presOf" srcId="{38C21811-9D9A-4CB9-A54D-88EC8A79400E}" destId="{DDF2A881-4632-4C74-8298-6B3B4752CEBE}" srcOrd="0" destOrd="0" presId="urn:microsoft.com/office/officeart/2005/8/layout/lProcess2"/>
    <dgm:cxn modelId="{ADD40F36-B459-4203-9736-4E47D2690DE3}" type="presOf" srcId="{E2390AE1-4F04-47DB-9950-5F8DC412A9BE}" destId="{611BACA0-9FB5-479F-A1DF-6E4CDACB71D8}" srcOrd="0" destOrd="0" presId="urn:microsoft.com/office/officeart/2005/8/layout/lProcess2"/>
    <dgm:cxn modelId="{183F0A9A-35F0-4CBE-ACAF-AD9C57D9FD7C}" srcId="{E2390AE1-4F04-47DB-9950-5F8DC412A9BE}" destId="{9A328461-FF91-4FAA-89AB-D66FCC2BE566}" srcOrd="1" destOrd="0" parTransId="{BE8AE966-BC91-4C50-A1AD-4983706F36C4}" sibTransId="{76039F60-FF16-471C-AB8C-F40DDDA13732}"/>
    <dgm:cxn modelId="{9D937350-C662-49CD-BD4D-8BC07DA068B0}" type="presOf" srcId="{6CD885E0-84E1-4B0C-A93C-A2B5FB937BB3}" destId="{B148661D-8662-4DE5-9398-F55EC7FF2E00}" srcOrd="0" destOrd="0" presId="urn:microsoft.com/office/officeart/2005/8/layout/lProcess2"/>
    <dgm:cxn modelId="{FBA665DA-F923-42F3-8BEA-EF6BA2684B5D}" srcId="{9258F96D-68F3-4104-907D-FF98EA53DA05}" destId="{6CD885E0-84E1-4B0C-A93C-A2B5FB937BB3}" srcOrd="2" destOrd="0" parTransId="{80061ACE-B0A1-46C2-AEE4-5C692754E87F}" sibTransId="{EA91B5E9-575F-41F4-90B1-C68E6E49FAFD}"/>
    <dgm:cxn modelId="{D8DC6863-4171-4200-BC29-5B947659A973}" srcId="{8B5DF5C7-06D8-4BF3-999C-AEF3A5EF3FD1}" destId="{E9FB0804-0061-4D13-947A-3E8EF1720EB2}" srcOrd="1" destOrd="0" parTransId="{51D076AF-8EA4-441D-A389-2FC9A32DBCC2}" sibTransId="{A0693036-75F1-42D8-96A8-D226D43D0926}"/>
    <dgm:cxn modelId="{4F4A4B6B-9994-4F8D-AB68-F6D3853FB880}" type="presOf" srcId="{8BE6FB54-9D03-4D45-A2B5-D2431894D485}" destId="{64FEF1F0-EF25-4B2B-BBE6-127C5B2EE451}" srcOrd="0" destOrd="0" presId="urn:microsoft.com/office/officeart/2005/8/layout/lProcess2"/>
    <dgm:cxn modelId="{533E96D4-37FE-4211-AE10-A7CBED7C39AE}" type="presOf" srcId="{8B5DF5C7-06D8-4BF3-999C-AEF3A5EF3FD1}" destId="{BD682061-6823-4F69-BDD9-A35FD73B416C}" srcOrd="0" destOrd="0" presId="urn:microsoft.com/office/officeart/2005/8/layout/lProcess2"/>
    <dgm:cxn modelId="{562E653D-753A-4CC7-A167-AFEBE244E2E1}" type="presOf" srcId="{6E062B2C-039F-4224-A3B3-215EE107AD33}" destId="{7D61A7A8-ABBE-477D-B39A-8B53F2AE4CBD}" srcOrd="0" destOrd="0" presId="urn:microsoft.com/office/officeart/2005/8/layout/lProcess2"/>
    <dgm:cxn modelId="{98CB2AD1-431F-4652-A989-2AB9B20430C1}" type="presOf" srcId="{8B5DF5C7-06D8-4BF3-999C-AEF3A5EF3FD1}" destId="{7EA303AB-BC33-4F79-B26D-9692B854F8E3}" srcOrd="1" destOrd="0" presId="urn:microsoft.com/office/officeart/2005/8/layout/lProcess2"/>
    <dgm:cxn modelId="{47E10D26-E29C-4277-967E-ABE46954FE3E}" type="presOf" srcId="{3F890ABE-258C-44B7-BCC5-48361D00ADA5}" destId="{C2347CF6-978E-4858-92F8-5A947CB0E9D5}" srcOrd="0" destOrd="0" presId="urn:microsoft.com/office/officeart/2005/8/layout/lProcess2"/>
    <dgm:cxn modelId="{28538227-1730-4176-A6D0-827E673D4A4E}" srcId="{8B5DF5C7-06D8-4BF3-999C-AEF3A5EF3FD1}" destId="{8FA344F1-49D9-4F73-AF1F-59F3BC9DA0A5}" srcOrd="2" destOrd="0" parTransId="{A7858C77-BB22-4F03-9B4B-6464C98E8B10}" sibTransId="{F92DFB07-6A25-4DE3-9490-C2A243B00865}"/>
    <dgm:cxn modelId="{C0BFA35F-2038-4ACE-87E9-1514A7DDA0A6}" srcId="{E2390AE1-4F04-47DB-9950-5F8DC412A9BE}" destId="{AFC18FA6-1C2F-4D55-8C20-90EFEE708EF6}" srcOrd="2" destOrd="0" parTransId="{98523182-909D-4FBE-8A4F-F68A2BB25FF0}" sibTransId="{816096FC-FEBE-4FE4-B171-581A62DA9E2C}"/>
    <dgm:cxn modelId="{1CDD105A-028E-4ACC-A9B9-9CEBC38E7C69}" srcId="{BC477D8C-A6CA-4771-821B-854A214644C0}" destId="{8908522F-7E3A-4E98-BE0D-B66DC9F14857}" srcOrd="0" destOrd="0" parTransId="{BA2F12FE-46B7-4100-9E7C-B49C2B273E4A}" sibTransId="{75E825D8-BF3D-4098-B995-C1EF1A298AB7}"/>
    <dgm:cxn modelId="{D088585E-1019-4678-B6FE-BFA25B0B431C}" srcId="{3F890ABE-258C-44B7-BCC5-48361D00ADA5}" destId="{8B5DF5C7-06D8-4BF3-999C-AEF3A5EF3FD1}" srcOrd="3" destOrd="0" parTransId="{85A6A603-CCDB-4CDD-B1D0-D98F8B0368CE}" sibTransId="{1943163A-929B-494A-A09E-16B1FEF75EC4}"/>
    <dgm:cxn modelId="{56415467-F87E-4E3B-9556-5881D435DFAC}" type="presOf" srcId="{9258F96D-68F3-4104-907D-FF98EA53DA05}" destId="{81824BAE-D9E7-4EF4-87B1-2ED16063D5F4}" srcOrd="1" destOrd="0" presId="urn:microsoft.com/office/officeart/2005/8/layout/lProcess2"/>
    <dgm:cxn modelId="{7E0D0296-32E8-4AB8-9AA9-905BD92E101D}" type="presOf" srcId="{98B61184-74D3-4235-B046-A8C303D94372}" destId="{63EA218C-1B1D-4BB7-A849-E9F32EE4839A}" srcOrd="0" destOrd="0" presId="urn:microsoft.com/office/officeart/2005/8/layout/lProcess2"/>
    <dgm:cxn modelId="{D4E6ECFC-025F-4153-81A0-A72452275549}" type="presOf" srcId="{BC477D8C-A6CA-4771-821B-854A214644C0}" destId="{017AFE9A-B16C-4F92-AAFC-7CCE546D746F}" srcOrd="1" destOrd="0" presId="urn:microsoft.com/office/officeart/2005/8/layout/lProcess2"/>
    <dgm:cxn modelId="{F4FA6B1A-CBE7-4105-A8F4-F58BE237C3AC}" type="presOf" srcId="{BC477D8C-A6CA-4771-821B-854A214644C0}" destId="{C2E9CB44-9000-45E1-BDC3-2BE22942E20D}" srcOrd="0" destOrd="0" presId="urn:microsoft.com/office/officeart/2005/8/layout/lProcess2"/>
    <dgm:cxn modelId="{4827074E-FCC0-47C3-BFE6-36B7E4476BBC}" srcId="{3F890ABE-258C-44B7-BCC5-48361D00ADA5}" destId="{E2390AE1-4F04-47DB-9950-5F8DC412A9BE}" srcOrd="0" destOrd="0" parTransId="{075A5A02-AC4B-4935-8FC6-52AC42864D7E}" sibTransId="{BA76BF7A-E159-4D73-828F-1AA8DD967551}"/>
    <dgm:cxn modelId="{ECAA9FF2-554A-487A-BC6C-6E137A1A80C6}" type="presOf" srcId="{AFC18FA6-1C2F-4D55-8C20-90EFEE708EF6}" destId="{34CF2A65-515B-4AE3-AB8B-E2C54270B4D2}" srcOrd="0" destOrd="0" presId="urn:microsoft.com/office/officeart/2005/8/layout/lProcess2"/>
    <dgm:cxn modelId="{F5673CBF-AA6E-459E-8135-3A40DEE8D93C}" type="presOf" srcId="{9A328461-FF91-4FAA-89AB-D66FCC2BE566}" destId="{84308079-CEE4-4D53-91A8-E2357A938D31}" srcOrd="0" destOrd="0" presId="urn:microsoft.com/office/officeart/2005/8/layout/lProcess2"/>
    <dgm:cxn modelId="{D35AE2EC-61D9-4A6C-87E2-1692D3E6A98C}" type="presOf" srcId="{E9FB0804-0061-4D13-947A-3E8EF1720EB2}" destId="{77162ABF-7826-4E1E-BBF5-9E271F75FEF6}" srcOrd="0" destOrd="0" presId="urn:microsoft.com/office/officeart/2005/8/layout/lProcess2"/>
    <dgm:cxn modelId="{F1FC7151-A25E-4A13-84CD-247D9ABDE3BC}" srcId="{9258F96D-68F3-4104-907D-FF98EA53DA05}" destId="{6E062B2C-039F-4224-A3B3-215EE107AD33}" srcOrd="0" destOrd="0" parTransId="{1E77B4F2-48CC-4B28-ABDA-7BE794BE1136}" sibTransId="{4E107368-54CB-43F8-A631-E25BABC5E6FE}"/>
    <dgm:cxn modelId="{A558AFCA-27C5-47E8-A270-08F8303C0B0E}" type="presOf" srcId="{E2390AE1-4F04-47DB-9950-5F8DC412A9BE}" destId="{47C62776-6C60-4515-AB92-EC072AB24857}" srcOrd="1" destOrd="0" presId="urn:microsoft.com/office/officeart/2005/8/layout/lProcess2"/>
    <dgm:cxn modelId="{CFA4286B-4DD9-46F9-BB26-9641A91A4AA6}" type="presOf" srcId="{8908522F-7E3A-4E98-BE0D-B66DC9F14857}" destId="{088286E8-14BF-4227-9F06-6293127D3D4D}" srcOrd="0" destOrd="0" presId="urn:microsoft.com/office/officeart/2005/8/layout/lProcess2"/>
    <dgm:cxn modelId="{CECB3726-1DE0-4904-967F-DADA70BBBB97}" srcId="{9258F96D-68F3-4104-907D-FF98EA53DA05}" destId="{8BE6FB54-9D03-4D45-A2B5-D2431894D485}" srcOrd="1" destOrd="0" parTransId="{2A49C70C-E960-4F81-9348-8EF00FB13EAE}" sibTransId="{4CE4A00B-4D47-4710-A541-85050CFAAF29}"/>
    <dgm:cxn modelId="{614406E6-A608-415F-982E-1B976A9CAB9A}" type="presParOf" srcId="{C2347CF6-978E-4858-92F8-5A947CB0E9D5}" destId="{B7430860-B926-40DB-A5D5-12E6851F03DA}" srcOrd="0" destOrd="0" presId="urn:microsoft.com/office/officeart/2005/8/layout/lProcess2"/>
    <dgm:cxn modelId="{E1BFCE0A-297F-4F8D-9E8B-C990F78472AF}" type="presParOf" srcId="{B7430860-B926-40DB-A5D5-12E6851F03DA}" destId="{611BACA0-9FB5-479F-A1DF-6E4CDACB71D8}" srcOrd="0" destOrd="0" presId="urn:microsoft.com/office/officeart/2005/8/layout/lProcess2"/>
    <dgm:cxn modelId="{DD5FB493-401B-4F92-97BE-5529725505C0}" type="presParOf" srcId="{B7430860-B926-40DB-A5D5-12E6851F03DA}" destId="{47C62776-6C60-4515-AB92-EC072AB24857}" srcOrd="1" destOrd="0" presId="urn:microsoft.com/office/officeart/2005/8/layout/lProcess2"/>
    <dgm:cxn modelId="{69E95921-4017-465A-9FBF-598E9896D204}" type="presParOf" srcId="{B7430860-B926-40DB-A5D5-12E6851F03DA}" destId="{AC6FC47A-E4A1-4999-8B93-491ED8664858}" srcOrd="2" destOrd="0" presId="urn:microsoft.com/office/officeart/2005/8/layout/lProcess2"/>
    <dgm:cxn modelId="{E0920239-4F3D-44CF-A3EF-B63C553B71B3}" type="presParOf" srcId="{AC6FC47A-E4A1-4999-8B93-491ED8664858}" destId="{B6D2F650-0779-4A46-935C-AAE1F43FFC82}" srcOrd="0" destOrd="0" presId="urn:microsoft.com/office/officeart/2005/8/layout/lProcess2"/>
    <dgm:cxn modelId="{EC4DBF89-3E72-4C92-9849-B05709C1A1C0}" type="presParOf" srcId="{B6D2F650-0779-4A46-935C-AAE1F43FFC82}" destId="{DDF2A881-4632-4C74-8298-6B3B4752CEBE}" srcOrd="0" destOrd="0" presId="urn:microsoft.com/office/officeart/2005/8/layout/lProcess2"/>
    <dgm:cxn modelId="{3B46F1BF-F61F-44E2-BFCC-F3AE4CEC07B8}" type="presParOf" srcId="{B6D2F650-0779-4A46-935C-AAE1F43FFC82}" destId="{2B807400-5DC3-49B0-A22E-04DE6950DC69}" srcOrd="1" destOrd="0" presId="urn:microsoft.com/office/officeart/2005/8/layout/lProcess2"/>
    <dgm:cxn modelId="{7EA84335-AEFD-45DD-8447-11AFF6EEBFFB}" type="presParOf" srcId="{B6D2F650-0779-4A46-935C-AAE1F43FFC82}" destId="{84308079-CEE4-4D53-91A8-E2357A938D31}" srcOrd="2" destOrd="0" presId="urn:microsoft.com/office/officeart/2005/8/layout/lProcess2"/>
    <dgm:cxn modelId="{AE9B1F7B-37B3-4043-B684-37D659400AE4}" type="presParOf" srcId="{B6D2F650-0779-4A46-935C-AAE1F43FFC82}" destId="{8D8A2316-3A0F-4C0B-A81D-129ED0902387}" srcOrd="3" destOrd="0" presId="urn:microsoft.com/office/officeart/2005/8/layout/lProcess2"/>
    <dgm:cxn modelId="{0EF9D979-5D0C-4933-BC30-2606F51D5375}" type="presParOf" srcId="{B6D2F650-0779-4A46-935C-AAE1F43FFC82}" destId="{34CF2A65-515B-4AE3-AB8B-E2C54270B4D2}" srcOrd="4" destOrd="0" presId="urn:microsoft.com/office/officeart/2005/8/layout/lProcess2"/>
    <dgm:cxn modelId="{F7BA14AF-D404-4513-87D1-512230079B3E}" type="presParOf" srcId="{C2347CF6-978E-4858-92F8-5A947CB0E9D5}" destId="{0CD55D42-F242-4825-A0B4-59BB0736A8D0}" srcOrd="1" destOrd="0" presId="urn:microsoft.com/office/officeart/2005/8/layout/lProcess2"/>
    <dgm:cxn modelId="{EE7E1E18-7DA7-4B0C-BAC5-FA362C38B551}" type="presParOf" srcId="{C2347CF6-978E-4858-92F8-5A947CB0E9D5}" destId="{26821FF7-D048-4EA7-84CF-85EB42AE8536}" srcOrd="2" destOrd="0" presId="urn:microsoft.com/office/officeart/2005/8/layout/lProcess2"/>
    <dgm:cxn modelId="{9D207300-00E3-4A35-83A0-68E0144947C0}" type="presParOf" srcId="{26821FF7-D048-4EA7-84CF-85EB42AE8536}" destId="{77FCECD9-6787-4281-AA01-204685D7222A}" srcOrd="0" destOrd="0" presId="urn:microsoft.com/office/officeart/2005/8/layout/lProcess2"/>
    <dgm:cxn modelId="{7EA9C92C-D3B2-475F-9F93-B164773C76D3}" type="presParOf" srcId="{26821FF7-D048-4EA7-84CF-85EB42AE8536}" destId="{81824BAE-D9E7-4EF4-87B1-2ED16063D5F4}" srcOrd="1" destOrd="0" presId="urn:microsoft.com/office/officeart/2005/8/layout/lProcess2"/>
    <dgm:cxn modelId="{45005C20-828C-482B-91CF-850B8AC0C165}" type="presParOf" srcId="{26821FF7-D048-4EA7-84CF-85EB42AE8536}" destId="{6DBDFF32-D70E-4CB9-B096-B0A0DA606F85}" srcOrd="2" destOrd="0" presId="urn:microsoft.com/office/officeart/2005/8/layout/lProcess2"/>
    <dgm:cxn modelId="{B19FA053-B271-43C4-9092-9E6623ADC220}" type="presParOf" srcId="{6DBDFF32-D70E-4CB9-B096-B0A0DA606F85}" destId="{21872C0C-6D1A-4724-93B1-7029ADA1BC8F}" srcOrd="0" destOrd="0" presId="urn:microsoft.com/office/officeart/2005/8/layout/lProcess2"/>
    <dgm:cxn modelId="{A6EFDEF9-473F-4F57-9611-F2141392E161}" type="presParOf" srcId="{21872C0C-6D1A-4724-93B1-7029ADA1BC8F}" destId="{7D61A7A8-ABBE-477D-B39A-8B53F2AE4CBD}" srcOrd="0" destOrd="0" presId="urn:microsoft.com/office/officeart/2005/8/layout/lProcess2"/>
    <dgm:cxn modelId="{556B7B92-4E7F-4713-8F2B-D0CEC4BA463A}" type="presParOf" srcId="{21872C0C-6D1A-4724-93B1-7029ADA1BC8F}" destId="{56CED021-858C-4173-AAE9-BF26EF6B91DC}" srcOrd="1" destOrd="0" presId="urn:microsoft.com/office/officeart/2005/8/layout/lProcess2"/>
    <dgm:cxn modelId="{9FB700B7-9DCF-4B1B-9032-1B1F4BFA6F54}" type="presParOf" srcId="{21872C0C-6D1A-4724-93B1-7029ADA1BC8F}" destId="{64FEF1F0-EF25-4B2B-BBE6-127C5B2EE451}" srcOrd="2" destOrd="0" presId="urn:microsoft.com/office/officeart/2005/8/layout/lProcess2"/>
    <dgm:cxn modelId="{E68708C1-037C-47EF-8C29-E686C72C8FC1}" type="presParOf" srcId="{21872C0C-6D1A-4724-93B1-7029ADA1BC8F}" destId="{AF32DEE8-1903-4E7D-BA4A-654B8ED8EC04}" srcOrd="3" destOrd="0" presId="urn:microsoft.com/office/officeart/2005/8/layout/lProcess2"/>
    <dgm:cxn modelId="{1E82976F-F813-496C-AB9B-F3D2378E279A}" type="presParOf" srcId="{21872C0C-6D1A-4724-93B1-7029ADA1BC8F}" destId="{B148661D-8662-4DE5-9398-F55EC7FF2E00}" srcOrd="4" destOrd="0" presId="urn:microsoft.com/office/officeart/2005/8/layout/lProcess2"/>
    <dgm:cxn modelId="{A72C2284-4695-46EF-9441-B08AAB83D86A}" type="presParOf" srcId="{C2347CF6-978E-4858-92F8-5A947CB0E9D5}" destId="{F55940AC-62B5-420D-BC93-E1DCDD5C0C11}" srcOrd="3" destOrd="0" presId="urn:microsoft.com/office/officeart/2005/8/layout/lProcess2"/>
    <dgm:cxn modelId="{DA91D8C2-1B77-42CE-A73D-4435981644E9}" type="presParOf" srcId="{C2347CF6-978E-4858-92F8-5A947CB0E9D5}" destId="{77E0DBAE-3D4F-45AB-9001-1736622B8438}" srcOrd="4" destOrd="0" presId="urn:microsoft.com/office/officeart/2005/8/layout/lProcess2"/>
    <dgm:cxn modelId="{43DCE27A-7036-4D3B-AF83-15CEA3D838C1}" type="presParOf" srcId="{77E0DBAE-3D4F-45AB-9001-1736622B8438}" destId="{C2E9CB44-9000-45E1-BDC3-2BE22942E20D}" srcOrd="0" destOrd="0" presId="urn:microsoft.com/office/officeart/2005/8/layout/lProcess2"/>
    <dgm:cxn modelId="{AE73AAE7-44F7-49F4-8BDF-EA89C66FF1D2}" type="presParOf" srcId="{77E0DBAE-3D4F-45AB-9001-1736622B8438}" destId="{017AFE9A-B16C-4F92-AAFC-7CCE546D746F}" srcOrd="1" destOrd="0" presId="urn:microsoft.com/office/officeart/2005/8/layout/lProcess2"/>
    <dgm:cxn modelId="{3A523C39-677A-4ED1-A198-3F66B0E60359}" type="presParOf" srcId="{77E0DBAE-3D4F-45AB-9001-1736622B8438}" destId="{3B844F7E-356E-4F5F-80DB-64193A18AC8D}" srcOrd="2" destOrd="0" presId="urn:microsoft.com/office/officeart/2005/8/layout/lProcess2"/>
    <dgm:cxn modelId="{3DE4C549-D9FB-49C5-93AD-AF4D16029456}" type="presParOf" srcId="{3B844F7E-356E-4F5F-80DB-64193A18AC8D}" destId="{4062B29F-912A-4C93-9872-40FF812002B7}" srcOrd="0" destOrd="0" presId="urn:microsoft.com/office/officeart/2005/8/layout/lProcess2"/>
    <dgm:cxn modelId="{C6CAFC7D-39E9-4D8D-83DD-7379976E88A4}" type="presParOf" srcId="{4062B29F-912A-4C93-9872-40FF812002B7}" destId="{088286E8-14BF-4227-9F06-6293127D3D4D}" srcOrd="0" destOrd="0" presId="urn:microsoft.com/office/officeart/2005/8/layout/lProcess2"/>
    <dgm:cxn modelId="{216BFF8A-74B9-4B91-952C-D042FF16EF3B}" type="presParOf" srcId="{4062B29F-912A-4C93-9872-40FF812002B7}" destId="{BAF2E263-D0F6-4C06-A533-B63AF22A1EAB}" srcOrd="1" destOrd="0" presId="urn:microsoft.com/office/officeart/2005/8/layout/lProcess2"/>
    <dgm:cxn modelId="{6DCE8CF0-F597-4F04-A3CB-E12640A9F216}" type="presParOf" srcId="{4062B29F-912A-4C93-9872-40FF812002B7}" destId="{882BEF13-ED2B-4466-8B75-52BC0BBE29C2}" srcOrd="2" destOrd="0" presId="urn:microsoft.com/office/officeart/2005/8/layout/lProcess2"/>
    <dgm:cxn modelId="{C8499122-B578-4A34-99AF-56251CD2FF71}" type="presParOf" srcId="{4062B29F-912A-4C93-9872-40FF812002B7}" destId="{E5259B41-FB6E-4995-897A-FAE872990548}" srcOrd="3" destOrd="0" presId="urn:microsoft.com/office/officeart/2005/8/layout/lProcess2"/>
    <dgm:cxn modelId="{9E31E1B1-7A1A-4535-B2D6-14A268F41FD5}" type="presParOf" srcId="{4062B29F-912A-4C93-9872-40FF812002B7}" destId="{63EA218C-1B1D-4BB7-A849-E9F32EE4839A}" srcOrd="4" destOrd="0" presId="urn:microsoft.com/office/officeart/2005/8/layout/lProcess2"/>
    <dgm:cxn modelId="{1EE62D68-93E8-42E5-AE78-3ABFC301C6BC}" type="presParOf" srcId="{C2347CF6-978E-4858-92F8-5A947CB0E9D5}" destId="{09CC01D4-F7C4-4913-9AE8-F554FED9DC07}" srcOrd="5" destOrd="0" presId="urn:microsoft.com/office/officeart/2005/8/layout/lProcess2"/>
    <dgm:cxn modelId="{F8459111-2CD1-4AEB-B81D-1748778B84F7}" type="presParOf" srcId="{C2347CF6-978E-4858-92F8-5A947CB0E9D5}" destId="{E6BD9F77-9611-439D-9432-85E9D40EBD82}" srcOrd="6" destOrd="0" presId="urn:microsoft.com/office/officeart/2005/8/layout/lProcess2"/>
    <dgm:cxn modelId="{8E7656DB-0A67-4983-9ACE-09FC2C340456}" type="presParOf" srcId="{E6BD9F77-9611-439D-9432-85E9D40EBD82}" destId="{BD682061-6823-4F69-BDD9-A35FD73B416C}" srcOrd="0" destOrd="0" presId="urn:microsoft.com/office/officeart/2005/8/layout/lProcess2"/>
    <dgm:cxn modelId="{6EDDA1D5-FD7F-4527-A352-2B67AC1407F0}" type="presParOf" srcId="{E6BD9F77-9611-439D-9432-85E9D40EBD82}" destId="{7EA303AB-BC33-4F79-B26D-9692B854F8E3}" srcOrd="1" destOrd="0" presId="urn:microsoft.com/office/officeart/2005/8/layout/lProcess2"/>
    <dgm:cxn modelId="{57756D02-9D82-4E93-96B9-C390203B6AD2}" type="presParOf" srcId="{E6BD9F77-9611-439D-9432-85E9D40EBD82}" destId="{742C6A07-0973-4A5B-A4DB-D80623E1AF9C}" srcOrd="2" destOrd="0" presId="urn:microsoft.com/office/officeart/2005/8/layout/lProcess2"/>
    <dgm:cxn modelId="{26563A43-25B4-4E42-BEE1-73910E14518E}" type="presParOf" srcId="{742C6A07-0973-4A5B-A4DB-D80623E1AF9C}" destId="{5C29D95D-0BF8-4D8E-9942-EB8BD10DCBF1}" srcOrd="0" destOrd="0" presId="urn:microsoft.com/office/officeart/2005/8/layout/lProcess2"/>
    <dgm:cxn modelId="{29CADC66-5091-4629-B03A-56D336E90667}" type="presParOf" srcId="{5C29D95D-0BF8-4D8E-9942-EB8BD10DCBF1}" destId="{D0806C3A-35AC-4764-B630-BE0762E63409}" srcOrd="0" destOrd="0" presId="urn:microsoft.com/office/officeart/2005/8/layout/lProcess2"/>
    <dgm:cxn modelId="{2F37500E-DCF2-4192-B416-9A9018900941}" type="presParOf" srcId="{5C29D95D-0BF8-4D8E-9942-EB8BD10DCBF1}" destId="{555F60F6-4505-4DA6-8089-C539DAB899A2}" srcOrd="1" destOrd="0" presId="urn:microsoft.com/office/officeart/2005/8/layout/lProcess2"/>
    <dgm:cxn modelId="{297B0408-C347-4845-A571-439967930DE5}" type="presParOf" srcId="{5C29D95D-0BF8-4D8E-9942-EB8BD10DCBF1}" destId="{77162ABF-7826-4E1E-BBF5-9E271F75FEF6}" srcOrd="2" destOrd="0" presId="urn:microsoft.com/office/officeart/2005/8/layout/lProcess2"/>
    <dgm:cxn modelId="{D046E699-55E4-43DE-84B0-47D21890EC8D}" type="presParOf" srcId="{5C29D95D-0BF8-4D8E-9942-EB8BD10DCBF1}" destId="{EBA21364-75EA-46F6-8575-A1CC0AAD8CB1}" srcOrd="3" destOrd="0" presId="urn:microsoft.com/office/officeart/2005/8/layout/lProcess2"/>
    <dgm:cxn modelId="{4F1C03CA-55D0-46FC-8F60-7CFF7D468BB5}" type="presParOf" srcId="{5C29D95D-0BF8-4D8E-9942-EB8BD10DCBF1}" destId="{1CB3BA03-822D-4C68-8AB9-EDC1D6FC322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125F8-E9EA-4EC4-A172-011C073966DF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9DF823-E788-4A95-BD6F-6C6C07FDEA4C}">
      <dgm:prSet phldrT="[Text]"/>
      <dgm:spPr/>
      <dgm:t>
        <a:bodyPr/>
        <a:lstStyle/>
        <a:p>
          <a:r>
            <a:rPr lang="en-US" dirty="0" smtClean="0"/>
            <a:t>When?</a:t>
          </a:r>
          <a:endParaRPr lang="en-US" dirty="0"/>
        </a:p>
      </dgm:t>
    </dgm:pt>
    <dgm:pt modelId="{34A578E8-49E2-4E69-93B9-A3C34DEB16B0}" type="parTrans" cxnId="{2509C686-BBEB-47DF-BCFE-9FCFFEACDE38}">
      <dgm:prSet/>
      <dgm:spPr/>
      <dgm:t>
        <a:bodyPr/>
        <a:lstStyle/>
        <a:p>
          <a:endParaRPr lang="en-US"/>
        </a:p>
      </dgm:t>
    </dgm:pt>
    <dgm:pt modelId="{7C037825-6BEE-4E51-A0BF-5B10D61F07FC}" type="sibTrans" cxnId="{2509C686-BBEB-47DF-BCFE-9FCFFEACDE38}">
      <dgm:prSet/>
      <dgm:spPr/>
      <dgm:t>
        <a:bodyPr/>
        <a:lstStyle/>
        <a:p>
          <a:endParaRPr lang="en-US"/>
        </a:p>
      </dgm:t>
    </dgm:pt>
    <dgm:pt modelId="{7412E105-C34C-4F48-8FF3-821081CA5888}">
      <dgm:prSet phldrT="[Text]"/>
      <dgm:spPr/>
      <dgm:t>
        <a:bodyPr/>
        <a:lstStyle/>
        <a:p>
          <a:r>
            <a:rPr lang="en-US" dirty="0" smtClean="0"/>
            <a:t>IMMEDIATELY after care is given</a:t>
          </a:r>
          <a:endParaRPr lang="en-US" dirty="0"/>
        </a:p>
      </dgm:t>
    </dgm:pt>
    <dgm:pt modelId="{1F0B9BE1-EA0D-48B6-A8BF-4B5D2390B79C}" type="parTrans" cxnId="{C09BBF73-2942-43AA-9A78-3A6F0A22E65F}">
      <dgm:prSet/>
      <dgm:spPr/>
      <dgm:t>
        <a:bodyPr/>
        <a:lstStyle/>
        <a:p>
          <a:endParaRPr lang="en-US"/>
        </a:p>
      </dgm:t>
    </dgm:pt>
    <dgm:pt modelId="{028C2DD2-E6DF-4D9E-8C21-61360382861F}" type="sibTrans" cxnId="{C09BBF73-2942-43AA-9A78-3A6F0A22E65F}">
      <dgm:prSet/>
      <dgm:spPr/>
      <dgm:t>
        <a:bodyPr/>
        <a:lstStyle/>
        <a:p>
          <a:endParaRPr lang="en-US"/>
        </a:p>
      </dgm:t>
    </dgm:pt>
    <dgm:pt modelId="{4FAB3C15-B99C-4214-A585-BBCF03569D42}">
      <dgm:prSet phldrT="[Text]"/>
      <dgm:spPr/>
      <dgm:t>
        <a:bodyPr/>
        <a:lstStyle/>
        <a:p>
          <a:r>
            <a:rPr lang="en-US" dirty="0" smtClean="0"/>
            <a:t>What?</a:t>
          </a:r>
          <a:endParaRPr lang="en-US" dirty="0"/>
        </a:p>
      </dgm:t>
    </dgm:pt>
    <dgm:pt modelId="{30DAF430-AE85-44CC-A1B0-94362E0C6222}" type="parTrans" cxnId="{DB0D4E37-FECE-4057-A4F1-FB0FA922D89E}">
      <dgm:prSet/>
      <dgm:spPr/>
      <dgm:t>
        <a:bodyPr/>
        <a:lstStyle/>
        <a:p>
          <a:endParaRPr lang="en-US"/>
        </a:p>
      </dgm:t>
    </dgm:pt>
    <dgm:pt modelId="{6109B2E9-F075-4F5C-8139-9AB283491122}" type="sibTrans" cxnId="{DB0D4E37-FECE-4057-A4F1-FB0FA922D89E}">
      <dgm:prSet/>
      <dgm:spPr/>
      <dgm:t>
        <a:bodyPr/>
        <a:lstStyle/>
        <a:p>
          <a:endParaRPr lang="en-US"/>
        </a:p>
      </dgm:t>
    </dgm:pt>
    <dgm:pt modelId="{C598B7E7-896D-4E74-BEB8-BD2D09BF6656}">
      <dgm:prSet phldrT="[Text]"/>
      <dgm:spPr/>
      <dgm:t>
        <a:bodyPr/>
        <a:lstStyle/>
        <a:p>
          <a:r>
            <a:rPr lang="en-US" dirty="0" smtClean="0"/>
            <a:t>Facts, not opinions</a:t>
          </a:r>
          <a:endParaRPr lang="en-US" dirty="0"/>
        </a:p>
      </dgm:t>
    </dgm:pt>
    <dgm:pt modelId="{A5376E21-2B0E-49D4-8A90-006801327EAA}" type="parTrans" cxnId="{82BEF671-4E22-4570-92E9-BADAE7711731}">
      <dgm:prSet/>
      <dgm:spPr/>
      <dgm:t>
        <a:bodyPr/>
        <a:lstStyle/>
        <a:p>
          <a:endParaRPr lang="en-US"/>
        </a:p>
      </dgm:t>
    </dgm:pt>
    <dgm:pt modelId="{0E9C480C-B884-4888-AA65-3F8BE0E9B368}" type="sibTrans" cxnId="{82BEF671-4E22-4570-92E9-BADAE7711731}">
      <dgm:prSet/>
      <dgm:spPr/>
      <dgm:t>
        <a:bodyPr/>
        <a:lstStyle/>
        <a:p>
          <a:endParaRPr lang="en-US"/>
        </a:p>
      </dgm:t>
    </dgm:pt>
    <dgm:pt modelId="{BAB92916-B57D-4D22-9179-903AA5C582A0}">
      <dgm:prSet phldrT="[Text]"/>
      <dgm:spPr/>
      <dgm:t>
        <a:bodyPr/>
        <a:lstStyle/>
        <a:p>
          <a:r>
            <a:rPr lang="en-US" dirty="0" smtClean="0"/>
            <a:t>How?</a:t>
          </a:r>
          <a:endParaRPr lang="en-US" dirty="0"/>
        </a:p>
      </dgm:t>
    </dgm:pt>
    <dgm:pt modelId="{B59252FA-1E42-4488-9425-516E33443B03}" type="parTrans" cxnId="{13DDA86B-DAAF-4E41-A0B5-E9D96EAE9BE7}">
      <dgm:prSet/>
      <dgm:spPr/>
      <dgm:t>
        <a:bodyPr/>
        <a:lstStyle/>
        <a:p>
          <a:endParaRPr lang="en-US"/>
        </a:p>
      </dgm:t>
    </dgm:pt>
    <dgm:pt modelId="{500B1F25-7919-42B6-850A-85C03E56FE43}" type="sibTrans" cxnId="{13DDA86B-DAAF-4E41-A0B5-E9D96EAE9BE7}">
      <dgm:prSet/>
      <dgm:spPr/>
      <dgm:t>
        <a:bodyPr/>
        <a:lstStyle/>
        <a:p>
          <a:endParaRPr lang="en-US"/>
        </a:p>
      </dgm:t>
    </dgm:pt>
    <dgm:pt modelId="{F64DAF1C-FDC5-4BBE-84B2-FCFB675B50A9}">
      <dgm:prSet phldrT="[Text]"/>
      <dgm:spPr/>
      <dgm:t>
        <a:bodyPr/>
        <a:lstStyle/>
        <a:p>
          <a:r>
            <a:rPr lang="en-US" dirty="0" smtClean="0"/>
            <a:t>Neatly with black ink</a:t>
          </a:r>
          <a:endParaRPr lang="en-US" dirty="0"/>
        </a:p>
      </dgm:t>
    </dgm:pt>
    <dgm:pt modelId="{CCE4259B-DC4D-47B2-BBD5-8816A2D5B089}" type="parTrans" cxnId="{43778CF8-6A20-43DC-89FA-C915A045DAD5}">
      <dgm:prSet/>
      <dgm:spPr/>
      <dgm:t>
        <a:bodyPr/>
        <a:lstStyle/>
        <a:p>
          <a:endParaRPr lang="en-US"/>
        </a:p>
      </dgm:t>
    </dgm:pt>
    <dgm:pt modelId="{4E5A06B0-FCB8-4A61-B2E5-B5B6CF16BFB2}" type="sibTrans" cxnId="{43778CF8-6A20-43DC-89FA-C915A045DAD5}">
      <dgm:prSet/>
      <dgm:spPr/>
      <dgm:t>
        <a:bodyPr/>
        <a:lstStyle/>
        <a:p>
          <a:endParaRPr lang="en-US"/>
        </a:p>
      </dgm:t>
    </dgm:pt>
    <dgm:pt modelId="{DBAEE03A-D134-4AE1-8D7D-9A1A4152BDC5}">
      <dgm:prSet phldrT="[Text]"/>
      <dgm:spPr/>
      <dgm:t>
        <a:bodyPr/>
        <a:lstStyle/>
        <a:p>
          <a:r>
            <a:rPr lang="en-US" dirty="0" smtClean="0"/>
            <a:t>Who?</a:t>
          </a:r>
          <a:endParaRPr lang="en-US" dirty="0"/>
        </a:p>
      </dgm:t>
    </dgm:pt>
    <dgm:pt modelId="{D02D9658-0F2C-4B26-ACEC-129E1A1CC907}" type="parTrans" cxnId="{2E864EF0-7A6C-44B7-9159-C9FE0FD44E7F}">
      <dgm:prSet/>
      <dgm:spPr/>
      <dgm:t>
        <a:bodyPr/>
        <a:lstStyle/>
        <a:p>
          <a:endParaRPr lang="en-US"/>
        </a:p>
      </dgm:t>
    </dgm:pt>
    <dgm:pt modelId="{3C6ED462-F7CF-4D63-BCA9-7EC3C7987634}" type="sibTrans" cxnId="{2E864EF0-7A6C-44B7-9159-C9FE0FD44E7F}">
      <dgm:prSet/>
      <dgm:spPr/>
      <dgm:t>
        <a:bodyPr/>
        <a:lstStyle/>
        <a:p>
          <a:endParaRPr lang="en-US"/>
        </a:p>
      </dgm:t>
    </dgm:pt>
    <dgm:pt modelId="{79BAB6FB-574A-4D27-96F5-47B73FED7B01}">
      <dgm:prSet phldrT="[Text]"/>
      <dgm:spPr/>
      <dgm:t>
        <a:bodyPr/>
        <a:lstStyle/>
        <a:p>
          <a:r>
            <a:rPr lang="en-US" dirty="0" smtClean="0"/>
            <a:t>The person giving the care</a:t>
          </a:r>
          <a:endParaRPr lang="en-US" dirty="0"/>
        </a:p>
      </dgm:t>
    </dgm:pt>
    <dgm:pt modelId="{BDF5FA9D-811C-4956-8B3D-28E108F25716}" type="parTrans" cxnId="{1AA515DB-E782-44B0-94B6-C736AC5AF6D0}">
      <dgm:prSet/>
      <dgm:spPr/>
      <dgm:t>
        <a:bodyPr/>
        <a:lstStyle/>
        <a:p>
          <a:endParaRPr lang="en-US"/>
        </a:p>
      </dgm:t>
    </dgm:pt>
    <dgm:pt modelId="{A42C7957-18F3-4720-AC2E-C7381971CF91}" type="sibTrans" cxnId="{1AA515DB-E782-44B0-94B6-C736AC5AF6D0}">
      <dgm:prSet/>
      <dgm:spPr/>
      <dgm:t>
        <a:bodyPr/>
        <a:lstStyle/>
        <a:p>
          <a:endParaRPr lang="en-US"/>
        </a:p>
      </dgm:t>
    </dgm:pt>
    <dgm:pt modelId="{EC7699FD-7050-4CC3-9B99-C6D8BE2E8C5E}">
      <dgm:prSet phldrT="[Text]"/>
      <dgm:spPr/>
      <dgm:t>
        <a:bodyPr/>
        <a:lstStyle/>
        <a:p>
          <a:r>
            <a:rPr lang="en-US" dirty="0" smtClean="0"/>
            <a:t>Where?</a:t>
          </a:r>
          <a:endParaRPr lang="en-US" dirty="0"/>
        </a:p>
      </dgm:t>
    </dgm:pt>
    <dgm:pt modelId="{A0F720F3-8958-47ED-9ABD-77FD5A39DEF8}" type="parTrans" cxnId="{EAAAFC36-119A-4660-9D55-AFDDB6ACCEC4}">
      <dgm:prSet/>
      <dgm:spPr/>
      <dgm:t>
        <a:bodyPr/>
        <a:lstStyle/>
        <a:p>
          <a:endParaRPr lang="en-US"/>
        </a:p>
      </dgm:t>
    </dgm:pt>
    <dgm:pt modelId="{4450A139-E8CD-455F-9C3E-C94BE4A8FF1E}" type="sibTrans" cxnId="{EAAAFC36-119A-4660-9D55-AFDDB6ACCEC4}">
      <dgm:prSet/>
      <dgm:spPr/>
      <dgm:t>
        <a:bodyPr/>
        <a:lstStyle/>
        <a:p>
          <a:endParaRPr lang="en-US"/>
        </a:p>
      </dgm:t>
    </dgm:pt>
    <dgm:pt modelId="{E4E468C2-760A-4FE4-A982-8105356E8B0B}">
      <dgm:prSet phldrT="[Text]"/>
      <dgm:spPr/>
      <dgm:t>
        <a:bodyPr/>
        <a:lstStyle/>
        <a:p>
          <a:r>
            <a:rPr lang="en-US" dirty="0" smtClean="0"/>
            <a:t>In the resident’s medical chart </a:t>
          </a:r>
          <a:endParaRPr lang="en-US" dirty="0"/>
        </a:p>
      </dgm:t>
    </dgm:pt>
    <dgm:pt modelId="{84F66E90-00CD-403B-AD01-C719260AC8E9}" type="parTrans" cxnId="{CCC9E8E5-B90B-47A0-A8FF-5308733B1134}">
      <dgm:prSet/>
      <dgm:spPr/>
      <dgm:t>
        <a:bodyPr/>
        <a:lstStyle/>
        <a:p>
          <a:endParaRPr lang="en-US"/>
        </a:p>
      </dgm:t>
    </dgm:pt>
    <dgm:pt modelId="{11357F3C-7AD6-460B-9E63-D8E3301E1FE7}" type="sibTrans" cxnId="{CCC9E8E5-B90B-47A0-A8FF-5308733B1134}">
      <dgm:prSet/>
      <dgm:spPr/>
      <dgm:t>
        <a:bodyPr/>
        <a:lstStyle/>
        <a:p>
          <a:endParaRPr lang="en-US"/>
        </a:p>
      </dgm:t>
    </dgm:pt>
    <dgm:pt modelId="{407DC43D-553E-42A5-97EC-829FDC942EC3}">
      <dgm:prSet phldrT="[Text]"/>
      <dgm:spPr/>
      <dgm:t>
        <a:bodyPr/>
        <a:lstStyle/>
        <a:p>
          <a:r>
            <a:rPr lang="en-US" dirty="0" smtClean="0"/>
            <a:t>Signature at the end</a:t>
          </a:r>
          <a:endParaRPr lang="en-US" dirty="0"/>
        </a:p>
      </dgm:t>
    </dgm:pt>
    <dgm:pt modelId="{1694721F-8BB2-439B-9291-33B4178CCCF3}" type="parTrans" cxnId="{7F0900DD-2AE1-45F0-8AEF-1EC9DA4888AF}">
      <dgm:prSet/>
      <dgm:spPr/>
      <dgm:t>
        <a:bodyPr/>
        <a:lstStyle/>
        <a:p>
          <a:endParaRPr lang="en-US"/>
        </a:p>
      </dgm:t>
    </dgm:pt>
    <dgm:pt modelId="{7C7A7D1E-B5E7-4983-82A3-58F78030589F}" type="sibTrans" cxnId="{7F0900DD-2AE1-45F0-8AEF-1EC9DA4888AF}">
      <dgm:prSet/>
      <dgm:spPr/>
      <dgm:t>
        <a:bodyPr/>
        <a:lstStyle/>
        <a:p>
          <a:endParaRPr lang="en-US"/>
        </a:p>
      </dgm:t>
    </dgm:pt>
    <dgm:pt modelId="{0996BDD0-4FA2-4B45-AE3F-B3246F233DBA}">
      <dgm:prSet phldrT="[Text]"/>
      <dgm:spPr/>
      <dgm:t>
        <a:bodyPr/>
        <a:lstStyle/>
        <a:p>
          <a:r>
            <a:rPr lang="en-US" dirty="0" smtClean="0"/>
            <a:t>Be brief and clear</a:t>
          </a:r>
          <a:endParaRPr lang="en-US" dirty="0"/>
        </a:p>
      </dgm:t>
    </dgm:pt>
    <dgm:pt modelId="{5E5A7E21-28D3-40F2-81F8-A03EA791A1D9}" type="parTrans" cxnId="{ECD7F1D9-E6D5-43D3-A34B-D5A1D42F3FAD}">
      <dgm:prSet/>
      <dgm:spPr/>
      <dgm:t>
        <a:bodyPr/>
        <a:lstStyle/>
        <a:p>
          <a:endParaRPr lang="en-US"/>
        </a:p>
      </dgm:t>
    </dgm:pt>
    <dgm:pt modelId="{714317B2-FC2E-4D6E-8C86-E93BEDB4C301}" type="sibTrans" cxnId="{ECD7F1D9-E6D5-43D3-A34B-D5A1D42F3FAD}">
      <dgm:prSet/>
      <dgm:spPr/>
      <dgm:t>
        <a:bodyPr/>
        <a:lstStyle/>
        <a:p>
          <a:endParaRPr lang="en-US"/>
        </a:p>
      </dgm:t>
    </dgm:pt>
    <dgm:pt modelId="{39026938-4325-4566-976A-09F263FD47F5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7E182924-5118-4AD2-ACF9-510FD41352E3}" type="parTrans" cxnId="{1F30DE8A-9A9E-46FB-AAA6-FF9C962C837A}">
      <dgm:prSet/>
      <dgm:spPr/>
      <dgm:t>
        <a:bodyPr/>
        <a:lstStyle/>
        <a:p>
          <a:endParaRPr lang="en-US"/>
        </a:p>
      </dgm:t>
    </dgm:pt>
    <dgm:pt modelId="{47C3CF2C-7CF0-460F-A351-22884222D33A}" type="sibTrans" cxnId="{1F30DE8A-9A9E-46FB-AAA6-FF9C962C837A}">
      <dgm:prSet/>
      <dgm:spPr/>
      <dgm:t>
        <a:bodyPr/>
        <a:lstStyle/>
        <a:p>
          <a:endParaRPr lang="en-US"/>
        </a:p>
      </dgm:t>
    </dgm:pt>
    <dgm:pt modelId="{CA3F6A31-1E37-4C6C-A5CD-6E41B3BECB89}">
      <dgm:prSet phldrT="[Text]"/>
      <dgm:spPr/>
      <dgm:t>
        <a:bodyPr/>
        <a:lstStyle/>
        <a:p>
          <a:r>
            <a:rPr lang="en-US" dirty="0" smtClean="0"/>
            <a:t>Guarantees clear and complete communication</a:t>
          </a:r>
          <a:endParaRPr lang="en-US" dirty="0"/>
        </a:p>
      </dgm:t>
    </dgm:pt>
    <dgm:pt modelId="{925E4772-7EA2-46E7-BCF4-B039D1654DBA}" type="parTrans" cxnId="{4CAAD843-9302-4CD6-AED9-8F7D6818BFB5}">
      <dgm:prSet/>
      <dgm:spPr/>
      <dgm:t>
        <a:bodyPr/>
        <a:lstStyle/>
        <a:p>
          <a:endParaRPr lang="en-US"/>
        </a:p>
      </dgm:t>
    </dgm:pt>
    <dgm:pt modelId="{7C802492-598C-4A19-9DC4-B3116AAC5498}" type="sibTrans" cxnId="{4CAAD843-9302-4CD6-AED9-8F7D6818BFB5}">
      <dgm:prSet/>
      <dgm:spPr/>
      <dgm:t>
        <a:bodyPr/>
        <a:lstStyle/>
        <a:p>
          <a:endParaRPr lang="en-US"/>
        </a:p>
      </dgm:t>
    </dgm:pt>
    <dgm:pt modelId="{276716B1-06BB-4FDC-9020-546DD2415561}">
      <dgm:prSet phldrT="[Text]"/>
      <dgm:spPr/>
      <dgm:t>
        <a:bodyPr/>
        <a:lstStyle/>
        <a:p>
          <a:r>
            <a:rPr lang="en-US" dirty="0" smtClean="0"/>
            <a:t>Provides legal record of treatment</a:t>
          </a:r>
          <a:endParaRPr lang="en-US" dirty="0"/>
        </a:p>
      </dgm:t>
    </dgm:pt>
    <dgm:pt modelId="{F42F9B74-A7F7-43AD-8E74-686856B44E08}" type="parTrans" cxnId="{73121598-265F-418B-B765-AE037FC0DE6E}">
      <dgm:prSet/>
      <dgm:spPr/>
      <dgm:t>
        <a:bodyPr/>
        <a:lstStyle/>
        <a:p>
          <a:endParaRPr lang="en-US"/>
        </a:p>
      </dgm:t>
    </dgm:pt>
    <dgm:pt modelId="{6DA82670-6828-4631-952F-025AF0A9E50C}" type="sibTrans" cxnId="{73121598-265F-418B-B765-AE037FC0DE6E}">
      <dgm:prSet/>
      <dgm:spPr/>
      <dgm:t>
        <a:bodyPr/>
        <a:lstStyle/>
        <a:p>
          <a:endParaRPr lang="en-US"/>
        </a:p>
      </dgm:t>
    </dgm:pt>
    <dgm:pt modelId="{746FF028-EF15-401E-A182-5501EED00B47}">
      <dgm:prSet phldrT="[Text]"/>
      <dgm:spPr/>
      <dgm:t>
        <a:bodyPr/>
        <a:lstStyle/>
        <a:p>
          <a:r>
            <a:rPr lang="en-US" dirty="0" smtClean="0"/>
            <a:t>Protects YOU and your employer</a:t>
          </a:r>
          <a:endParaRPr lang="en-US" dirty="0"/>
        </a:p>
      </dgm:t>
    </dgm:pt>
    <dgm:pt modelId="{585DD7A7-98CF-4C3C-A465-CF892DBA12F6}" type="parTrans" cxnId="{520F6302-0BE5-42FE-994D-C4BDB9BB6D21}">
      <dgm:prSet/>
      <dgm:spPr/>
      <dgm:t>
        <a:bodyPr/>
        <a:lstStyle/>
        <a:p>
          <a:endParaRPr lang="en-US"/>
        </a:p>
      </dgm:t>
    </dgm:pt>
    <dgm:pt modelId="{9F43BAF5-28CE-405C-960A-B56EBEB2A2F5}" type="sibTrans" cxnId="{520F6302-0BE5-42FE-994D-C4BDB9BB6D21}">
      <dgm:prSet/>
      <dgm:spPr/>
      <dgm:t>
        <a:bodyPr/>
        <a:lstStyle/>
        <a:p>
          <a:endParaRPr lang="en-US"/>
        </a:p>
      </dgm:t>
    </dgm:pt>
    <dgm:pt modelId="{D8C0B071-492F-4ED8-BA5E-D4A0A3FE4A72}">
      <dgm:prSet phldrT="[Text]"/>
      <dgm:spPr/>
      <dgm:t>
        <a:bodyPr/>
        <a:lstStyle/>
        <a:p>
          <a:r>
            <a:rPr lang="en-US" dirty="0" smtClean="0"/>
            <a:t>Provides current record of resident’s status</a:t>
          </a:r>
          <a:endParaRPr lang="en-US" dirty="0"/>
        </a:p>
      </dgm:t>
    </dgm:pt>
    <dgm:pt modelId="{11972E4D-3506-4E19-AE7F-70C24C44E6B3}" type="parTrans" cxnId="{C64F5D95-4624-4104-A414-0BA8699FDD42}">
      <dgm:prSet/>
      <dgm:spPr/>
      <dgm:t>
        <a:bodyPr/>
        <a:lstStyle/>
        <a:p>
          <a:endParaRPr lang="en-US"/>
        </a:p>
      </dgm:t>
    </dgm:pt>
    <dgm:pt modelId="{97A46301-BCBD-48EB-BD50-064F802E1D95}" type="sibTrans" cxnId="{C64F5D95-4624-4104-A414-0BA8699FDD42}">
      <dgm:prSet/>
      <dgm:spPr/>
      <dgm:t>
        <a:bodyPr/>
        <a:lstStyle/>
        <a:p>
          <a:endParaRPr lang="en-US"/>
        </a:p>
      </dgm:t>
    </dgm:pt>
    <dgm:pt modelId="{FD6A3278-32D7-4785-94D1-8C40E915031F}" type="pres">
      <dgm:prSet presAssocID="{255125F8-E9EA-4EC4-A172-011C07396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44B2F4-CA95-4D56-87A1-4770409F322E}" type="pres">
      <dgm:prSet presAssocID="{DBAEE03A-D134-4AE1-8D7D-9A1A4152BDC5}" presName="linNode" presStyleCnt="0"/>
      <dgm:spPr/>
    </dgm:pt>
    <dgm:pt modelId="{EDA576E9-55B9-44B2-984A-EBC986774016}" type="pres">
      <dgm:prSet presAssocID="{DBAEE03A-D134-4AE1-8D7D-9A1A4152BDC5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05317-81EE-4FF6-A26E-4C05C14B097D}" type="pres">
      <dgm:prSet presAssocID="{DBAEE03A-D134-4AE1-8D7D-9A1A4152BDC5}" presName="bracket" presStyleLbl="parChTrans1D1" presStyleIdx="0" presStyleCnt="6"/>
      <dgm:spPr/>
    </dgm:pt>
    <dgm:pt modelId="{73A21ABB-6E34-453F-931B-3F5291516AA8}" type="pres">
      <dgm:prSet presAssocID="{DBAEE03A-D134-4AE1-8D7D-9A1A4152BDC5}" presName="spH" presStyleCnt="0"/>
      <dgm:spPr/>
    </dgm:pt>
    <dgm:pt modelId="{43ADEA54-CDDE-424E-800E-150BA33FE0E1}" type="pres">
      <dgm:prSet presAssocID="{DBAEE03A-D134-4AE1-8D7D-9A1A4152BDC5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F1EB-8CC6-4EF6-8955-7EBD4B5CEF07}" type="pres">
      <dgm:prSet presAssocID="{3C6ED462-F7CF-4D63-BCA9-7EC3C7987634}" presName="spV" presStyleCnt="0"/>
      <dgm:spPr/>
    </dgm:pt>
    <dgm:pt modelId="{A19327E1-C10C-4093-8D18-5B046D63A79B}" type="pres">
      <dgm:prSet presAssocID="{4FAB3C15-B99C-4214-A585-BBCF03569D42}" presName="linNode" presStyleCnt="0"/>
      <dgm:spPr/>
    </dgm:pt>
    <dgm:pt modelId="{3193F1AF-BB71-4840-90D6-56CEAF524BF0}" type="pres">
      <dgm:prSet presAssocID="{4FAB3C15-B99C-4214-A585-BBCF03569D42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3A517-6D88-4154-9418-6690E44E5A6F}" type="pres">
      <dgm:prSet presAssocID="{4FAB3C15-B99C-4214-A585-BBCF03569D42}" presName="bracket" presStyleLbl="parChTrans1D1" presStyleIdx="1" presStyleCnt="6"/>
      <dgm:spPr/>
    </dgm:pt>
    <dgm:pt modelId="{AA012584-B01E-44A6-AC92-71102FF3AF2E}" type="pres">
      <dgm:prSet presAssocID="{4FAB3C15-B99C-4214-A585-BBCF03569D42}" presName="spH" presStyleCnt="0"/>
      <dgm:spPr/>
    </dgm:pt>
    <dgm:pt modelId="{F167443B-C4D8-44A7-BAD0-26ED6432922D}" type="pres">
      <dgm:prSet presAssocID="{4FAB3C15-B99C-4214-A585-BBCF03569D42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75293-23EE-41F3-875B-C86972A8C384}" type="pres">
      <dgm:prSet presAssocID="{6109B2E9-F075-4F5C-8139-9AB283491122}" presName="spV" presStyleCnt="0"/>
      <dgm:spPr/>
    </dgm:pt>
    <dgm:pt modelId="{3D9DB6EE-10B6-4370-A069-3C0D76DDF68E}" type="pres">
      <dgm:prSet presAssocID="{599DF823-E788-4A95-BD6F-6C6C07FDEA4C}" presName="linNode" presStyleCnt="0"/>
      <dgm:spPr/>
    </dgm:pt>
    <dgm:pt modelId="{EFD0A1D1-66B5-469C-9D9D-D680E144930F}" type="pres">
      <dgm:prSet presAssocID="{599DF823-E788-4A95-BD6F-6C6C07FDEA4C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C0C04-A74E-44DC-9598-605603485A81}" type="pres">
      <dgm:prSet presAssocID="{599DF823-E788-4A95-BD6F-6C6C07FDEA4C}" presName="bracket" presStyleLbl="parChTrans1D1" presStyleIdx="2" presStyleCnt="6"/>
      <dgm:spPr/>
    </dgm:pt>
    <dgm:pt modelId="{353C7458-49A8-4475-89B7-E75B35DDC5EA}" type="pres">
      <dgm:prSet presAssocID="{599DF823-E788-4A95-BD6F-6C6C07FDEA4C}" presName="spH" presStyleCnt="0"/>
      <dgm:spPr/>
    </dgm:pt>
    <dgm:pt modelId="{D67EB12E-662B-46E2-A175-BC778F10F33B}" type="pres">
      <dgm:prSet presAssocID="{599DF823-E788-4A95-BD6F-6C6C07FDEA4C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4247E-91C6-466C-ADE5-A05E9CDC960C}" type="pres">
      <dgm:prSet presAssocID="{7C037825-6BEE-4E51-A0BF-5B10D61F07FC}" presName="spV" presStyleCnt="0"/>
      <dgm:spPr/>
    </dgm:pt>
    <dgm:pt modelId="{15ED690C-331D-442B-A15A-5714EABC487E}" type="pres">
      <dgm:prSet presAssocID="{EC7699FD-7050-4CC3-9B99-C6D8BE2E8C5E}" presName="linNode" presStyleCnt="0"/>
      <dgm:spPr/>
    </dgm:pt>
    <dgm:pt modelId="{2E60640D-D1AF-4539-B64D-01C38D0BC235}" type="pres">
      <dgm:prSet presAssocID="{EC7699FD-7050-4CC3-9B99-C6D8BE2E8C5E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86E9E-C922-4443-B259-AEAC57B31114}" type="pres">
      <dgm:prSet presAssocID="{EC7699FD-7050-4CC3-9B99-C6D8BE2E8C5E}" presName="bracket" presStyleLbl="parChTrans1D1" presStyleIdx="3" presStyleCnt="6"/>
      <dgm:spPr/>
    </dgm:pt>
    <dgm:pt modelId="{B46CBCD0-B9A3-4E90-BF51-B514CA167F6C}" type="pres">
      <dgm:prSet presAssocID="{EC7699FD-7050-4CC3-9B99-C6D8BE2E8C5E}" presName="spH" presStyleCnt="0"/>
      <dgm:spPr/>
    </dgm:pt>
    <dgm:pt modelId="{2CD1E4AC-C5AC-4B29-9F44-ECFF3FA73561}" type="pres">
      <dgm:prSet presAssocID="{EC7699FD-7050-4CC3-9B99-C6D8BE2E8C5E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79A22-EFAB-4C3C-BD61-388D6D16DA6F}" type="pres">
      <dgm:prSet presAssocID="{4450A139-E8CD-455F-9C3E-C94BE4A8FF1E}" presName="spV" presStyleCnt="0"/>
      <dgm:spPr/>
    </dgm:pt>
    <dgm:pt modelId="{5504CC61-3673-42BE-9924-EAC3FB633876}" type="pres">
      <dgm:prSet presAssocID="{BAB92916-B57D-4D22-9179-903AA5C582A0}" presName="linNode" presStyleCnt="0"/>
      <dgm:spPr/>
    </dgm:pt>
    <dgm:pt modelId="{8D06A6CE-5CD0-4797-BD8F-FC90E78A5707}" type="pres">
      <dgm:prSet presAssocID="{BAB92916-B57D-4D22-9179-903AA5C582A0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E143E-F5AE-4FAB-9649-E1E60E086B81}" type="pres">
      <dgm:prSet presAssocID="{BAB92916-B57D-4D22-9179-903AA5C582A0}" presName="bracket" presStyleLbl="parChTrans1D1" presStyleIdx="4" presStyleCnt="6"/>
      <dgm:spPr/>
    </dgm:pt>
    <dgm:pt modelId="{321DD99C-B17B-4210-BED6-98DB35BB28AB}" type="pres">
      <dgm:prSet presAssocID="{BAB92916-B57D-4D22-9179-903AA5C582A0}" presName="spH" presStyleCnt="0"/>
      <dgm:spPr/>
    </dgm:pt>
    <dgm:pt modelId="{83E4A88F-36A1-432F-B5A1-AE21010D2D3B}" type="pres">
      <dgm:prSet presAssocID="{BAB92916-B57D-4D22-9179-903AA5C582A0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E2071-5E17-45B3-B6C3-C2C46C64A7E5}" type="pres">
      <dgm:prSet presAssocID="{500B1F25-7919-42B6-850A-85C03E56FE43}" presName="spV" presStyleCnt="0"/>
      <dgm:spPr/>
    </dgm:pt>
    <dgm:pt modelId="{9294F0D5-29F2-4D31-B928-603D81CAD172}" type="pres">
      <dgm:prSet presAssocID="{39026938-4325-4566-976A-09F263FD47F5}" presName="linNode" presStyleCnt="0"/>
      <dgm:spPr/>
    </dgm:pt>
    <dgm:pt modelId="{7EF51C20-387C-4C64-99FF-3023E9BE9910}" type="pres">
      <dgm:prSet presAssocID="{39026938-4325-4566-976A-09F263FD47F5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44B8D-C0FC-41A9-85D0-195081A9AE3F}" type="pres">
      <dgm:prSet presAssocID="{39026938-4325-4566-976A-09F263FD47F5}" presName="bracket" presStyleLbl="parChTrans1D1" presStyleIdx="5" presStyleCnt="6"/>
      <dgm:spPr/>
    </dgm:pt>
    <dgm:pt modelId="{CEEA5EFC-8149-4DAF-8D02-899560725FD1}" type="pres">
      <dgm:prSet presAssocID="{39026938-4325-4566-976A-09F263FD47F5}" presName="spH" presStyleCnt="0"/>
      <dgm:spPr/>
    </dgm:pt>
    <dgm:pt modelId="{71D020D8-D56A-4A44-BB28-917B9F1E1E19}" type="pres">
      <dgm:prSet presAssocID="{39026938-4325-4566-976A-09F263FD47F5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778CF8-6A20-43DC-89FA-C915A045DAD5}" srcId="{BAB92916-B57D-4D22-9179-903AA5C582A0}" destId="{F64DAF1C-FDC5-4BBE-84B2-FCFB675B50A9}" srcOrd="0" destOrd="0" parTransId="{CCE4259B-DC4D-47B2-BBD5-8816A2D5B089}" sibTransId="{4E5A06B0-FCB8-4A61-B2E5-B5B6CF16BFB2}"/>
    <dgm:cxn modelId="{1AA515DB-E782-44B0-94B6-C736AC5AF6D0}" srcId="{DBAEE03A-D134-4AE1-8D7D-9A1A4152BDC5}" destId="{79BAB6FB-574A-4D27-96F5-47B73FED7B01}" srcOrd="0" destOrd="0" parTransId="{BDF5FA9D-811C-4956-8B3D-28E108F25716}" sibTransId="{A42C7957-18F3-4720-AC2E-C7381971CF91}"/>
    <dgm:cxn modelId="{96814629-4304-4C1B-93AB-AA44EF5E7327}" type="presOf" srcId="{C598B7E7-896D-4E74-BEB8-BD2D09BF6656}" destId="{F167443B-C4D8-44A7-BAD0-26ED6432922D}" srcOrd="0" destOrd="0" presId="urn:diagrams.loki3.com/BracketList"/>
    <dgm:cxn modelId="{7F64694C-AFBC-442B-8BCB-C340DE3F6DF0}" type="presOf" srcId="{7412E105-C34C-4F48-8FF3-821081CA5888}" destId="{D67EB12E-662B-46E2-A175-BC778F10F33B}" srcOrd="0" destOrd="0" presId="urn:diagrams.loki3.com/BracketList"/>
    <dgm:cxn modelId="{2509C686-BBEB-47DF-BCFE-9FCFFEACDE38}" srcId="{255125F8-E9EA-4EC4-A172-011C073966DF}" destId="{599DF823-E788-4A95-BD6F-6C6C07FDEA4C}" srcOrd="2" destOrd="0" parTransId="{34A578E8-49E2-4E69-93B9-A3C34DEB16B0}" sibTransId="{7C037825-6BEE-4E51-A0BF-5B10D61F07FC}"/>
    <dgm:cxn modelId="{73121598-265F-418B-B765-AE037FC0DE6E}" srcId="{39026938-4325-4566-976A-09F263FD47F5}" destId="{276716B1-06BB-4FDC-9020-546DD2415561}" srcOrd="1" destOrd="0" parTransId="{F42F9B74-A7F7-43AD-8E74-686856B44E08}" sibTransId="{6DA82670-6828-4631-952F-025AF0A9E50C}"/>
    <dgm:cxn modelId="{DB0D4E37-FECE-4057-A4F1-FB0FA922D89E}" srcId="{255125F8-E9EA-4EC4-A172-011C073966DF}" destId="{4FAB3C15-B99C-4214-A585-BBCF03569D42}" srcOrd="1" destOrd="0" parTransId="{30DAF430-AE85-44CC-A1B0-94362E0C6222}" sibTransId="{6109B2E9-F075-4F5C-8139-9AB283491122}"/>
    <dgm:cxn modelId="{4CAAD843-9302-4CD6-AED9-8F7D6818BFB5}" srcId="{39026938-4325-4566-976A-09F263FD47F5}" destId="{CA3F6A31-1E37-4C6C-A5CD-6E41B3BECB89}" srcOrd="0" destOrd="0" parTransId="{925E4772-7EA2-46E7-BCF4-B039D1654DBA}" sibTransId="{7C802492-598C-4A19-9DC4-B3116AAC5498}"/>
    <dgm:cxn modelId="{99DFE47A-3892-4122-A21D-403064FF4CD8}" type="presOf" srcId="{CA3F6A31-1E37-4C6C-A5CD-6E41B3BECB89}" destId="{71D020D8-D56A-4A44-BB28-917B9F1E1E19}" srcOrd="0" destOrd="0" presId="urn:diagrams.loki3.com/BracketList"/>
    <dgm:cxn modelId="{2E864EF0-7A6C-44B7-9159-C9FE0FD44E7F}" srcId="{255125F8-E9EA-4EC4-A172-011C073966DF}" destId="{DBAEE03A-D134-4AE1-8D7D-9A1A4152BDC5}" srcOrd="0" destOrd="0" parTransId="{D02D9658-0F2C-4B26-ACEC-129E1A1CC907}" sibTransId="{3C6ED462-F7CF-4D63-BCA9-7EC3C7987634}"/>
    <dgm:cxn modelId="{C09BBF73-2942-43AA-9A78-3A6F0A22E65F}" srcId="{599DF823-E788-4A95-BD6F-6C6C07FDEA4C}" destId="{7412E105-C34C-4F48-8FF3-821081CA5888}" srcOrd="0" destOrd="0" parTransId="{1F0B9BE1-EA0D-48B6-A8BF-4B5D2390B79C}" sibTransId="{028C2DD2-E6DF-4D9E-8C21-61360382861F}"/>
    <dgm:cxn modelId="{362A55C2-A4ED-438A-8F42-1C3C4A281F66}" type="presOf" srcId="{D8C0B071-492F-4ED8-BA5E-D4A0A3FE4A72}" destId="{71D020D8-D56A-4A44-BB28-917B9F1E1E19}" srcOrd="0" destOrd="3" presId="urn:diagrams.loki3.com/BracketList"/>
    <dgm:cxn modelId="{6BB8F9B0-7D29-421C-9057-D06AC03387BD}" type="presOf" srcId="{255125F8-E9EA-4EC4-A172-011C073966DF}" destId="{FD6A3278-32D7-4785-94D1-8C40E915031F}" srcOrd="0" destOrd="0" presId="urn:diagrams.loki3.com/BracketList"/>
    <dgm:cxn modelId="{82BEF671-4E22-4570-92E9-BADAE7711731}" srcId="{4FAB3C15-B99C-4214-A585-BBCF03569D42}" destId="{C598B7E7-896D-4E74-BEB8-BD2D09BF6656}" srcOrd="0" destOrd="0" parTransId="{A5376E21-2B0E-49D4-8A90-006801327EAA}" sibTransId="{0E9C480C-B884-4888-AA65-3F8BE0E9B368}"/>
    <dgm:cxn modelId="{1F30DE8A-9A9E-46FB-AAA6-FF9C962C837A}" srcId="{255125F8-E9EA-4EC4-A172-011C073966DF}" destId="{39026938-4325-4566-976A-09F263FD47F5}" srcOrd="5" destOrd="0" parTransId="{7E182924-5118-4AD2-ACF9-510FD41352E3}" sibTransId="{47C3CF2C-7CF0-460F-A351-22884222D33A}"/>
    <dgm:cxn modelId="{13DDA86B-DAAF-4E41-A0B5-E9D96EAE9BE7}" srcId="{255125F8-E9EA-4EC4-A172-011C073966DF}" destId="{BAB92916-B57D-4D22-9179-903AA5C582A0}" srcOrd="4" destOrd="0" parTransId="{B59252FA-1E42-4488-9425-516E33443B03}" sibTransId="{500B1F25-7919-42B6-850A-85C03E56FE43}"/>
    <dgm:cxn modelId="{D5B79CCC-5C59-40C0-A777-93CE6C0C07E0}" type="presOf" srcId="{39026938-4325-4566-976A-09F263FD47F5}" destId="{7EF51C20-387C-4C64-99FF-3023E9BE9910}" srcOrd="0" destOrd="0" presId="urn:diagrams.loki3.com/BracketList"/>
    <dgm:cxn modelId="{C6C60295-A7E4-4635-B6A4-9ACEBD0CDC6D}" type="presOf" srcId="{746FF028-EF15-401E-A182-5501EED00B47}" destId="{71D020D8-D56A-4A44-BB28-917B9F1E1E19}" srcOrd="0" destOrd="2" presId="urn:diagrams.loki3.com/BracketList"/>
    <dgm:cxn modelId="{F96B688B-6997-4043-BC10-BCCA8E5B7620}" type="presOf" srcId="{276716B1-06BB-4FDC-9020-546DD2415561}" destId="{71D020D8-D56A-4A44-BB28-917B9F1E1E19}" srcOrd="0" destOrd="1" presId="urn:diagrams.loki3.com/BracketList"/>
    <dgm:cxn modelId="{ECD7F1D9-E6D5-43D3-A34B-D5A1D42F3FAD}" srcId="{4FAB3C15-B99C-4214-A585-BBCF03569D42}" destId="{0996BDD0-4FA2-4B45-AE3F-B3246F233DBA}" srcOrd="1" destOrd="0" parTransId="{5E5A7E21-28D3-40F2-81F8-A03EA791A1D9}" sibTransId="{714317B2-FC2E-4D6E-8C86-E93BEDB4C301}"/>
    <dgm:cxn modelId="{1448A0E1-035A-49CD-92E8-4199BF5938E3}" type="presOf" srcId="{407DC43D-553E-42A5-97EC-829FDC942EC3}" destId="{83E4A88F-36A1-432F-B5A1-AE21010D2D3B}" srcOrd="0" destOrd="1" presId="urn:diagrams.loki3.com/BracketList"/>
    <dgm:cxn modelId="{520F6302-0BE5-42FE-994D-C4BDB9BB6D21}" srcId="{39026938-4325-4566-976A-09F263FD47F5}" destId="{746FF028-EF15-401E-A182-5501EED00B47}" srcOrd="2" destOrd="0" parTransId="{585DD7A7-98CF-4C3C-A465-CF892DBA12F6}" sibTransId="{9F43BAF5-28CE-405C-960A-B56EBEB2A2F5}"/>
    <dgm:cxn modelId="{7F0900DD-2AE1-45F0-8AEF-1EC9DA4888AF}" srcId="{BAB92916-B57D-4D22-9179-903AA5C582A0}" destId="{407DC43D-553E-42A5-97EC-829FDC942EC3}" srcOrd="1" destOrd="0" parTransId="{1694721F-8BB2-439B-9291-33B4178CCCF3}" sibTransId="{7C7A7D1E-B5E7-4983-82A3-58F78030589F}"/>
    <dgm:cxn modelId="{B1FBABFC-E7EE-43BB-B6EE-F0F93A4C474E}" type="presOf" srcId="{0996BDD0-4FA2-4B45-AE3F-B3246F233DBA}" destId="{F167443B-C4D8-44A7-BAD0-26ED6432922D}" srcOrd="0" destOrd="1" presId="urn:diagrams.loki3.com/BracketList"/>
    <dgm:cxn modelId="{DFB16C87-F41F-4402-98F3-7EB84C0D4819}" type="presOf" srcId="{BAB92916-B57D-4D22-9179-903AA5C582A0}" destId="{8D06A6CE-5CD0-4797-BD8F-FC90E78A5707}" srcOrd="0" destOrd="0" presId="urn:diagrams.loki3.com/BracketList"/>
    <dgm:cxn modelId="{FC4A28A0-2E89-499B-B90D-DC7BEC2895EF}" type="presOf" srcId="{EC7699FD-7050-4CC3-9B99-C6D8BE2E8C5E}" destId="{2E60640D-D1AF-4539-B64D-01C38D0BC235}" srcOrd="0" destOrd="0" presId="urn:diagrams.loki3.com/BracketList"/>
    <dgm:cxn modelId="{1110EA27-D0ED-4DF9-9248-EDB592AB0A7A}" type="presOf" srcId="{599DF823-E788-4A95-BD6F-6C6C07FDEA4C}" destId="{EFD0A1D1-66B5-469C-9D9D-D680E144930F}" srcOrd="0" destOrd="0" presId="urn:diagrams.loki3.com/BracketList"/>
    <dgm:cxn modelId="{CCC9E8E5-B90B-47A0-A8FF-5308733B1134}" srcId="{EC7699FD-7050-4CC3-9B99-C6D8BE2E8C5E}" destId="{E4E468C2-760A-4FE4-A982-8105356E8B0B}" srcOrd="0" destOrd="0" parTransId="{84F66E90-00CD-403B-AD01-C719260AC8E9}" sibTransId="{11357F3C-7AD6-460B-9E63-D8E3301E1FE7}"/>
    <dgm:cxn modelId="{EAAAFC36-119A-4660-9D55-AFDDB6ACCEC4}" srcId="{255125F8-E9EA-4EC4-A172-011C073966DF}" destId="{EC7699FD-7050-4CC3-9B99-C6D8BE2E8C5E}" srcOrd="3" destOrd="0" parTransId="{A0F720F3-8958-47ED-9ABD-77FD5A39DEF8}" sibTransId="{4450A139-E8CD-455F-9C3E-C94BE4A8FF1E}"/>
    <dgm:cxn modelId="{1D5284AC-EC91-47E7-8EC8-2A3ECE313BE9}" type="presOf" srcId="{DBAEE03A-D134-4AE1-8D7D-9A1A4152BDC5}" destId="{EDA576E9-55B9-44B2-984A-EBC986774016}" srcOrd="0" destOrd="0" presId="urn:diagrams.loki3.com/BracketList"/>
    <dgm:cxn modelId="{8B4B8B1B-9DAF-45DF-9FB4-C60F4936B194}" type="presOf" srcId="{E4E468C2-760A-4FE4-A982-8105356E8B0B}" destId="{2CD1E4AC-C5AC-4B29-9F44-ECFF3FA73561}" srcOrd="0" destOrd="0" presId="urn:diagrams.loki3.com/BracketList"/>
    <dgm:cxn modelId="{BDD0626E-1E32-4047-9E8C-121B533A54CE}" type="presOf" srcId="{79BAB6FB-574A-4D27-96F5-47B73FED7B01}" destId="{43ADEA54-CDDE-424E-800E-150BA33FE0E1}" srcOrd="0" destOrd="0" presId="urn:diagrams.loki3.com/BracketList"/>
    <dgm:cxn modelId="{82A84382-865E-4A2B-97AE-482D0547D164}" type="presOf" srcId="{F64DAF1C-FDC5-4BBE-84B2-FCFB675B50A9}" destId="{83E4A88F-36A1-432F-B5A1-AE21010D2D3B}" srcOrd="0" destOrd="0" presId="urn:diagrams.loki3.com/BracketList"/>
    <dgm:cxn modelId="{C64F5D95-4624-4104-A414-0BA8699FDD42}" srcId="{39026938-4325-4566-976A-09F263FD47F5}" destId="{D8C0B071-492F-4ED8-BA5E-D4A0A3FE4A72}" srcOrd="3" destOrd="0" parTransId="{11972E4D-3506-4E19-AE7F-70C24C44E6B3}" sibTransId="{97A46301-BCBD-48EB-BD50-064F802E1D95}"/>
    <dgm:cxn modelId="{E273CB0F-03BD-484D-B830-C2867F530920}" type="presOf" srcId="{4FAB3C15-B99C-4214-A585-BBCF03569D42}" destId="{3193F1AF-BB71-4840-90D6-56CEAF524BF0}" srcOrd="0" destOrd="0" presId="urn:diagrams.loki3.com/BracketList"/>
    <dgm:cxn modelId="{7AA8752A-F196-45C1-B2E0-BBB3A6F63A54}" type="presParOf" srcId="{FD6A3278-32D7-4785-94D1-8C40E915031F}" destId="{7B44B2F4-CA95-4D56-87A1-4770409F322E}" srcOrd="0" destOrd="0" presId="urn:diagrams.loki3.com/BracketList"/>
    <dgm:cxn modelId="{6B69015C-829F-4A4F-8356-41B2667F6645}" type="presParOf" srcId="{7B44B2F4-CA95-4D56-87A1-4770409F322E}" destId="{EDA576E9-55B9-44B2-984A-EBC986774016}" srcOrd="0" destOrd="0" presId="urn:diagrams.loki3.com/BracketList"/>
    <dgm:cxn modelId="{BCE06077-33D0-4B65-83D4-70279F8C4A7A}" type="presParOf" srcId="{7B44B2F4-CA95-4D56-87A1-4770409F322E}" destId="{C6205317-81EE-4FF6-A26E-4C05C14B097D}" srcOrd="1" destOrd="0" presId="urn:diagrams.loki3.com/BracketList"/>
    <dgm:cxn modelId="{C5480177-C001-49CA-9299-194CE44C495A}" type="presParOf" srcId="{7B44B2F4-CA95-4D56-87A1-4770409F322E}" destId="{73A21ABB-6E34-453F-931B-3F5291516AA8}" srcOrd="2" destOrd="0" presId="urn:diagrams.loki3.com/BracketList"/>
    <dgm:cxn modelId="{34165B9E-046F-4B51-9356-A44BA6A97F60}" type="presParOf" srcId="{7B44B2F4-CA95-4D56-87A1-4770409F322E}" destId="{43ADEA54-CDDE-424E-800E-150BA33FE0E1}" srcOrd="3" destOrd="0" presId="urn:diagrams.loki3.com/BracketList"/>
    <dgm:cxn modelId="{75F2E105-2DC0-4172-A9D3-6EB0F649AE7A}" type="presParOf" srcId="{FD6A3278-32D7-4785-94D1-8C40E915031F}" destId="{39FCF1EB-8CC6-4EF6-8955-7EBD4B5CEF07}" srcOrd="1" destOrd="0" presId="urn:diagrams.loki3.com/BracketList"/>
    <dgm:cxn modelId="{7CA28A8E-680F-4177-BB71-183584D4C3DD}" type="presParOf" srcId="{FD6A3278-32D7-4785-94D1-8C40E915031F}" destId="{A19327E1-C10C-4093-8D18-5B046D63A79B}" srcOrd="2" destOrd="0" presId="urn:diagrams.loki3.com/BracketList"/>
    <dgm:cxn modelId="{0EB2E8E4-7E03-4DBB-84C2-36A5650335DE}" type="presParOf" srcId="{A19327E1-C10C-4093-8D18-5B046D63A79B}" destId="{3193F1AF-BB71-4840-90D6-56CEAF524BF0}" srcOrd="0" destOrd="0" presId="urn:diagrams.loki3.com/BracketList"/>
    <dgm:cxn modelId="{A84A229A-0102-46FE-A3CA-B45EA678CC2E}" type="presParOf" srcId="{A19327E1-C10C-4093-8D18-5B046D63A79B}" destId="{C603A517-6D88-4154-9418-6690E44E5A6F}" srcOrd="1" destOrd="0" presId="urn:diagrams.loki3.com/BracketList"/>
    <dgm:cxn modelId="{73156DCA-331B-4CD0-969A-4B45C1F9597E}" type="presParOf" srcId="{A19327E1-C10C-4093-8D18-5B046D63A79B}" destId="{AA012584-B01E-44A6-AC92-71102FF3AF2E}" srcOrd="2" destOrd="0" presId="urn:diagrams.loki3.com/BracketList"/>
    <dgm:cxn modelId="{34AD58E0-B97E-4874-896B-F7B543D1AFF4}" type="presParOf" srcId="{A19327E1-C10C-4093-8D18-5B046D63A79B}" destId="{F167443B-C4D8-44A7-BAD0-26ED6432922D}" srcOrd="3" destOrd="0" presId="urn:diagrams.loki3.com/BracketList"/>
    <dgm:cxn modelId="{1200E904-3629-4508-94F1-41DDBAB383F3}" type="presParOf" srcId="{FD6A3278-32D7-4785-94D1-8C40E915031F}" destId="{A3C75293-23EE-41F3-875B-C86972A8C384}" srcOrd="3" destOrd="0" presId="urn:diagrams.loki3.com/BracketList"/>
    <dgm:cxn modelId="{A825FA77-D265-4CF5-9E20-105F3039E41B}" type="presParOf" srcId="{FD6A3278-32D7-4785-94D1-8C40E915031F}" destId="{3D9DB6EE-10B6-4370-A069-3C0D76DDF68E}" srcOrd="4" destOrd="0" presId="urn:diagrams.loki3.com/BracketList"/>
    <dgm:cxn modelId="{469B9C7E-1CF7-4B09-B143-FFAD907B86F2}" type="presParOf" srcId="{3D9DB6EE-10B6-4370-A069-3C0D76DDF68E}" destId="{EFD0A1D1-66B5-469C-9D9D-D680E144930F}" srcOrd="0" destOrd="0" presId="urn:diagrams.loki3.com/BracketList"/>
    <dgm:cxn modelId="{C52356FC-F5D8-4A22-8F4A-4A49727DA723}" type="presParOf" srcId="{3D9DB6EE-10B6-4370-A069-3C0D76DDF68E}" destId="{B35C0C04-A74E-44DC-9598-605603485A81}" srcOrd="1" destOrd="0" presId="urn:diagrams.loki3.com/BracketList"/>
    <dgm:cxn modelId="{BFE857CE-4BEA-4408-AEAF-8F4D9696C23B}" type="presParOf" srcId="{3D9DB6EE-10B6-4370-A069-3C0D76DDF68E}" destId="{353C7458-49A8-4475-89B7-E75B35DDC5EA}" srcOrd="2" destOrd="0" presId="urn:diagrams.loki3.com/BracketList"/>
    <dgm:cxn modelId="{6B85733A-9A77-4B7D-AD34-A15981D451ED}" type="presParOf" srcId="{3D9DB6EE-10B6-4370-A069-3C0D76DDF68E}" destId="{D67EB12E-662B-46E2-A175-BC778F10F33B}" srcOrd="3" destOrd="0" presId="urn:diagrams.loki3.com/BracketList"/>
    <dgm:cxn modelId="{2FAAF28E-B3A2-43C2-BCD5-B8185ADCA3B9}" type="presParOf" srcId="{FD6A3278-32D7-4785-94D1-8C40E915031F}" destId="{4974247E-91C6-466C-ADE5-A05E9CDC960C}" srcOrd="5" destOrd="0" presId="urn:diagrams.loki3.com/BracketList"/>
    <dgm:cxn modelId="{67DA6E56-A3EA-4678-A937-D5D99AC3F7AE}" type="presParOf" srcId="{FD6A3278-32D7-4785-94D1-8C40E915031F}" destId="{15ED690C-331D-442B-A15A-5714EABC487E}" srcOrd="6" destOrd="0" presId="urn:diagrams.loki3.com/BracketList"/>
    <dgm:cxn modelId="{13224A75-2A63-46EC-9E8B-BC055A72D6B7}" type="presParOf" srcId="{15ED690C-331D-442B-A15A-5714EABC487E}" destId="{2E60640D-D1AF-4539-B64D-01C38D0BC235}" srcOrd="0" destOrd="0" presId="urn:diagrams.loki3.com/BracketList"/>
    <dgm:cxn modelId="{FC7B5FE8-8B40-43B6-9F70-4A8B87173442}" type="presParOf" srcId="{15ED690C-331D-442B-A15A-5714EABC487E}" destId="{D2386E9E-C922-4443-B259-AEAC57B31114}" srcOrd="1" destOrd="0" presId="urn:diagrams.loki3.com/BracketList"/>
    <dgm:cxn modelId="{EB4BAB71-491A-474A-92C6-CF5E0DCAB962}" type="presParOf" srcId="{15ED690C-331D-442B-A15A-5714EABC487E}" destId="{B46CBCD0-B9A3-4E90-BF51-B514CA167F6C}" srcOrd="2" destOrd="0" presId="urn:diagrams.loki3.com/BracketList"/>
    <dgm:cxn modelId="{DD80826E-7821-4F6F-840E-1E37CAA70B4D}" type="presParOf" srcId="{15ED690C-331D-442B-A15A-5714EABC487E}" destId="{2CD1E4AC-C5AC-4B29-9F44-ECFF3FA73561}" srcOrd="3" destOrd="0" presId="urn:diagrams.loki3.com/BracketList"/>
    <dgm:cxn modelId="{EA900715-6923-4C08-B12A-0F4F33D4F3C5}" type="presParOf" srcId="{FD6A3278-32D7-4785-94D1-8C40E915031F}" destId="{F2C79A22-EFAB-4C3C-BD61-388D6D16DA6F}" srcOrd="7" destOrd="0" presId="urn:diagrams.loki3.com/BracketList"/>
    <dgm:cxn modelId="{54FEF212-209F-4364-BD9D-3DF8FB1AD44C}" type="presParOf" srcId="{FD6A3278-32D7-4785-94D1-8C40E915031F}" destId="{5504CC61-3673-42BE-9924-EAC3FB633876}" srcOrd="8" destOrd="0" presId="urn:diagrams.loki3.com/BracketList"/>
    <dgm:cxn modelId="{F98F9613-7D20-4A1F-96BC-3D6F17B0E3DC}" type="presParOf" srcId="{5504CC61-3673-42BE-9924-EAC3FB633876}" destId="{8D06A6CE-5CD0-4797-BD8F-FC90E78A5707}" srcOrd="0" destOrd="0" presId="urn:diagrams.loki3.com/BracketList"/>
    <dgm:cxn modelId="{C8D438AF-3CAD-48CA-80D3-7E048BF7231C}" type="presParOf" srcId="{5504CC61-3673-42BE-9924-EAC3FB633876}" destId="{6EDE143E-F5AE-4FAB-9649-E1E60E086B81}" srcOrd="1" destOrd="0" presId="urn:diagrams.loki3.com/BracketList"/>
    <dgm:cxn modelId="{61C56AA5-7C5D-4A5C-95EC-CDC76117492B}" type="presParOf" srcId="{5504CC61-3673-42BE-9924-EAC3FB633876}" destId="{321DD99C-B17B-4210-BED6-98DB35BB28AB}" srcOrd="2" destOrd="0" presId="urn:diagrams.loki3.com/BracketList"/>
    <dgm:cxn modelId="{1C090DBC-8F23-41D1-B2C6-90C897A945E1}" type="presParOf" srcId="{5504CC61-3673-42BE-9924-EAC3FB633876}" destId="{83E4A88F-36A1-432F-B5A1-AE21010D2D3B}" srcOrd="3" destOrd="0" presId="urn:diagrams.loki3.com/BracketList"/>
    <dgm:cxn modelId="{3EC3B18B-C77F-4A6E-B3F3-E84D259C5F79}" type="presParOf" srcId="{FD6A3278-32D7-4785-94D1-8C40E915031F}" destId="{03CE2071-5E17-45B3-B6C3-C2C46C64A7E5}" srcOrd="9" destOrd="0" presId="urn:diagrams.loki3.com/BracketList"/>
    <dgm:cxn modelId="{AA0D4A04-218F-4318-8123-2B40FB4402D0}" type="presParOf" srcId="{FD6A3278-32D7-4785-94D1-8C40E915031F}" destId="{9294F0D5-29F2-4D31-B928-603D81CAD172}" srcOrd="10" destOrd="0" presId="urn:diagrams.loki3.com/BracketList"/>
    <dgm:cxn modelId="{99D3C61F-1C06-4DD3-81E0-92990C22C36C}" type="presParOf" srcId="{9294F0D5-29F2-4D31-B928-603D81CAD172}" destId="{7EF51C20-387C-4C64-99FF-3023E9BE9910}" srcOrd="0" destOrd="0" presId="urn:diagrams.loki3.com/BracketList"/>
    <dgm:cxn modelId="{5BE81DEC-7570-479F-9544-3A2F024681B6}" type="presParOf" srcId="{9294F0D5-29F2-4D31-B928-603D81CAD172}" destId="{E6C44B8D-C0FC-41A9-85D0-195081A9AE3F}" srcOrd="1" destOrd="0" presId="urn:diagrams.loki3.com/BracketList"/>
    <dgm:cxn modelId="{8F042E75-66C3-4BF8-9CCF-E44CE34AADEA}" type="presParOf" srcId="{9294F0D5-29F2-4D31-B928-603D81CAD172}" destId="{CEEA5EFC-8149-4DAF-8D02-899560725FD1}" srcOrd="2" destOrd="0" presId="urn:diagrams.loki3.com/BracketList"/>
    <dgm:cxn modelId="{D8FFDAA3-BB19-41C7-92CE-DD9C36E021C5}" type="presParOf" srcId="{9294F0D5-29F2-4D31-B928-603D81CAD172}" destId="{71D020D8-D56A-4A44-BB28-917B9F1E1E1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84A24-F0FC-49FE-80A6-261A41C3392A}">
      <dsp:nvSpPr>
        <dsp:cNvPr id="0" name=""/>
        <dsp:cNvSpPr/>
      </dsp:nvSpPr>
      <dsp:spPr>
        <a:xfrm>
          <a:off x="7143" y="108186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Sender </a:t>
          </a:r>
          <a:br>
            <a:rPr lang="en-US" sz="2400" b="1" kern="1200" dirty="0" smtClean="0"/>
          </a:br>
          <a:r>
            <a:rPr lang="en-US" sz="2400" b="1" kern="1200" dirty="0" smtClean="0"/>
            <a:t>sends </a:t>
          </a:r>
          <a:br>
            <a:rPr lang="en-US" sz="2400" b="1" kern="1200" dirty="0" smtClean="0"/>
          </a:br>
          <a:r>
            <a:rPr lang="en-US" sz="2400" b="1" kern="1200" dirty="0" smtClean="0"/>
            <a:t>message</a:t>
          </a:r>
          <a:endParaRPr lang="en-US" sz="2400" b="1" kern="1200" dirty="0"/>
        </a:p>
      </dsp:txBody>
      <dsp:txXfrm>
        <a:off x="44665" y="145708"/>
        <a:ext cx="2060143" cy="1206068"/>
      </dsp:txXfrm>
    </dsp:sp>
    <dsp:sp modelId="{85D842EA-4011-49F5-9437-3158D9DA587C}">
      <dsp:nvSpPr>
        <dsp:cNvPr id="0" name=""/>
        <dsp:cNvSpPr/>
      </dsp:nvSpPr>
      <dsp:spPr>
        <a:xfrm>
          <a:off x="2355850" y="48397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55850" y="589884"/>
        <a:ext cx="316861" cy="317716"/>
      </dsp:txXfrm>
    </dsp:sp>
    <dsp:sp modelId="{56341FBF-C929-4A65-BEBC-31E098B8721A}">
      <dsp:nvSpPr>
        <dsp:cNvPr id="0" name=""/>
        <dsp:cNvSpPr/>
      </dsp:nvSpPr>
      <dsp:spPr>
        <a:xfrm>
          <a:off x="2996406" y="108186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Receiver receives message</a:t>
          </a:r>
          <a:endParaRPr lang="en-US" sz="2400" b="1" kern="1200" dirty="0"/>
        </a:p>
      </dsp:txBody>
      <dsp:txXfrm>
        <a:off x="3033928" y="145708"/>
        <a:ext cx="2060143" cy="1206068"/>
      </dsp:txXfrm>
    </dsp:sp>
    <dsp:sp modelId="{592120B5-F6F1-4067-8D60-EC146137E4DD}">
      <dsp:nvSpPr>
        <dsp:cNvPr id="0" name=""/>
        <dsp:cNvSpPr/>
      </dsp:nvSpPr>
      <dsp:spPr>
        <a:xfrm>
          <a:off x="5345112" y="48397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45112" y="589884"/>
        <a:ext cx="316861" cy="317716"/>
      </dsp:txXfrm>
    </dsp:sp>
    <dsp:sp modelId="{1558A204-2010-4C51-B62D-1E5C8A9AA099}">
      <dsp:nvSpPr>
        <dsp:cNvPr id="0" name=""/>
        <dsp:cNvSpPr/>
      </dsp:nvSpPr>
      <dsp:spPr>
        <a:xfrm>
          <a:off x="5985668" y="108186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Receiver provides feedback</a:t>
          </a:r>
          <a:endParaRPr lang="en-US" sz="2400" b="1" kern="1200" dirty="0"/>
        </a:p>
      </dsp:txBody>
      <dsp:txXfrm>
        <a:off x="6023190" y="145708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F675D-71BD-4AA5-8597-1BF5C936B35D}">
      <dsp:nvSpPr>
        <dsp:cNvPr id="0" name=""/>
        <dsp:cNvSpPr/>
      </dsp:nvSpPr>
      <dsp:spPr>
        <a:xfrm rot="5400000">
          <a:off x="6268496" y="-2795620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Face residents directly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Speak slowly and clearly</a:t>
          </a:r>
          <a:endParaRPr lang="en-US" sz="1000" kern="1200" dirty="0"/>
        </a:p>
      </dsp:txBody>
      <dsp:txXfrm rot="-5400000">
        <a:off x="3423285" y="68894"/>
        <a:ext cx="6066537" cy="356811"/>
      </dsp:txXfrm>
    </dsp:sp>
    <dsp:sp modelId="{7879881A-256B-4D72-9052-728238AED5D6}">
      <dsp:nvSpPr>
        <dsp:cNvPr id="0" name=""/>
        <dsp:cNvSpPr/>
      </dsp:nvSpPr>
      <dsp:spPr>
        <a:xfrm>
          <a:off x="0" y="163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Resident does not hear or understand</a:t>
          </a:r>
          <a:endParaRPr lang="en-US" sz="1400" kern="1200" dirty="0"/>
        </a:p>
      </dsp:txBody>
      <dsp:txXfrm>
        <a:off x="24128" y="24291"/>
        <a:ext cx="3375029" cy="446016"/>
      </dsp:txXfrm>
    </dsp:sp>
    <dsp:sp modelId="{7627545C-0B90-41E9-A0A5-AC3328F71FA5}">
      <dsp:nvSpPr>
        <dsp:cNvPr id="0" name=""/>
        <dsp:cNvSpPr/>
      </dsp:nvSpPr>
      <dsp:spPr>
        <a:xfrm rot="5400000">
          <a:off x="6268496" y="-2276634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Be patient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Ask resident to repeat or explain</a:t>
          </a:r>
          <a:endParaRPr lang="en-US" sz="1000" kern="1200" dirty="0"/>
        </a:p>
      </dsp:txBody>
      <dsp:txXfrm rot="-5400000">
        <a:off x="3423285" y="587880"/>
        <a:ext cx="6066537" cy="356811"/>
      </dsp:txXfrm>
    </dsp:sp>
    <dsp:sp modelId="{CB8A8824-1ACE-4896-8C88-3A3FF89E6B8C}">
      <dsp:nvSpPr>
        <dsp:cNvPr id="0" name=""/>
        <dsp:cNvSpPr/>
      </dsp:nvSpPr>
      <dsp:spPr>
        <a:xfrm>
          <a:off x="0" y="519149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Resident is difficult to understand</a:t>
          </a:r>
          <a:endParaRPr lang="en-US" sz="1400" kern="1200" dirty="0"/>
        </a:p>
      </dsp:txBody>
      <dsp:txXfrm>
        <a:off x="24128" y="543277"/>
        <a:ext cx="3375029" cy="446016"/>
      </dsp:txXfrm>
    </dsp:sp>
    <dsp:sp modelId="{A1B40757-0B54-401C-BCF5-CFD9C370CC81}">
      <dsp:nvSpPr>
        <dsp:cNvPr id="0" name=""/>
        <dsp:cNvSpPr/>
      </dsp:nvSpPr>
      <dsp:spPr>
        <a:xfrm rot="5400000">
          <a:off x="6268496" y="-1757648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Medical terminology, slang or clichés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Profanity</a:t>
          </a:r>
          <a:endParaRPr lang="en-US" sz="1000" kern="1200" dirty="0"/>
        </a:p>
      </dsp:txBody>
      <dsp:txXfrm rot="-5400000">
        <a:off x="3423285" y="1106866"/>
        <a:ext cx="6066537" cy="356811"/>
      </dsp:txXfrm>
    </dsp:sp>
    <dsp:sp modelId="{35C38D13-C6F1-42FB-A2AD-89D023B21BB4}">
      <dsp:nvSpPr>
        <dsp:cNvPr id="0" name=""/>
        <dsp:cNvSpPr/>
      </dsp:nvSpPr>
      <dsp:spPr>
        <a:xfrm>
          <a:off x="0" y="1038135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Use of words that are </a:t>
          </a:r>
          <a:br>
            <a:rPr lang="en-US" sz="1400" kern="1200" dirty="0" smtClean="0"/>
          </a:br>
          <a:r>
            <a:rPr lang="en-US" sz="1400" kern="1200" dirty="0" smtClean="0"/>
            <a:t>not understood or appropriate</a:t>
          </a:r>
          <a:endParaRPr lang="en-US" sz="1400" kern="1200" dirty="0"/>
        </a:p>
      </dsp:txBody>
      <dsp:txXfrm>
        <a:off x="24128" y="1062263"/>
        <a:ext cx="3375029" cy="446016"/>
      </dsp:txXfrm>
    </dsp:sp>
    <dsp:sp modelId="{842F88A5-AFF7-4754-A487-5D3B5F1E6B0A}">
      <dsp:nvSpPr>
        <dsp:cNvPr id="0" name=""/>
        <dsp:cNvSpPr/>
      </dsp:nvSpPr>
      <dsp:spPr>
        <a:xfrm rot="5400000">
          <a:off x="6268496" y="-1238662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People may feel defensive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Can limit communication</a:t>
          </a:r>
          <a:endParaRPr lang="en-US" sz="1000" kern="1200" dirty="0"/>
        </a:p>
      </dsp:txBody>
      <dsp:txXfrm rot="-5400000">
        <a:off x="3423285" y="1625852"/>
        <a:ext cx="6066537" cy="356811"/>
      </dsp:txXfrm>
    </dsp:sp>
    <dsp:sp modelId="{05AD4C3B-8FF4-49E3-BD15-820908FB7761}">
      <dsp:nvSpPr>
        <dsp:cNvPr id="0" name=""/>
        <dsp:cNvSpPr/>
      </dsp:nvSpPr>
      <dsp:spPr>
        <a:xfrm>
          <a:off x="0" y="1557121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Asking “why” or yes/no questions</a:t>
          </a:r>
          <a:endParaRPr lang="en-US" sz="1400" kern="1200" dirty="0"/>
        </a:p>
      </dsp:txBody>
      <dsp:txXfrm>
        <a:off x="24128" y="1581249"/>
        <a:ext cx="3375029" cy="446016"/>
      </dsp:txXfrm>
    </dsp:sp>
    <dsp:sp modelId="{2A4734C0-F14F-49F6-A339-11F99436E531}">
      <dsp:nvSpPr>
        <dsp:cNvPr id="0" name=""/>
        <dsp:cNvSpPr/>
      </dsp:nvSpPr>
      <dsp:spPr>
        <a:xfrm rot="5400000">
          <a:off x="6268496" y="-719677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Medical advice is not within the CNA scope of practice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Personal advice is not appropriate</a:t>
          </a:r>
          <a:endParaRPr lang="en-US" sz="1000" kern="1200" dirty="0"/>
        </a:p>
      </dsp:txBody>
      <dsp:txXfrm rot="-5400000">
        <a:off x="3423285" y="2144837"/>
        <a:ext cx="6066537" cy="356811"/>
      </dsp:txXfrm>
    </dsp:sp>
    <dsp:sp modelId="{F85ADCE2-8659-42DF-A585-1EAC27FD7AAD}">
      <dsp:nvSpPr>
        <dsp:cNvPr id="0" name=""/>
        <dsp:cNvSpPr/>
      </dsp:nvSpPr>
      <dsp:spPr>
        <a:xfrm>
          <a:off x="0" y="2076106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Advice</a:t>
          </a:r>
          <a:endParaRPr lang="en-US" sz="1400" kern="1200" dirty="0"/>
        </a:p>
      </dsp:txBody>
      <dsp:txXfrm>
        <a:off x="24128" y="2100234"/>
        <a:ext cx="3375029" cy="446016"/>
      </dsp:txXfrm>
    </dsp:sp>
    <dsp:sp modelId="{FC25C514-8A44-4CEA-ACBE-77ACF4CB7CEE}">
      <dsp:nvSpPr>
        <dsp:cNvPr id="0" name=""/>
        <dsp:cNvSpPr/>
      </dsp:nvSpPr>
      <dsp:spPr>
        <a:xfrm rot="5400000">
          <a:off x="6268496" y="-200691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Speak slowly and clearly, keeping messages short and simple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Be patient and stay calm</a:t>
          </a:r>
          <a:endParaRPr lang="en-US" sz="1000" kern="1200" dirty="0"/>
        </a:p>
      </dsp:txBody>
      <dsp:txXfrm rot="-5400000">
        <a:off x="3423285" y="2663823"/>
        <a:ext cx="6066537" cy="356811"/>
      </dsp:txXfrm>
    </dsp:sp>
    <dsp:sp modelId="{850B9911-A6CE-4DD3-802E-C1C417C57A90}">
      <dsp:nvSpPr>
        <dsp:cNvPr id="0" name=""/>
        <dsp:cNvSpPr/>
      </dsp:nvSpPr>
      <dsp:spPr>
        <a:xfrm>
          <a:off x="0" y="2595092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Language</a:t>
          </a:r>
          <a:endParaRPr lang="en-US" sz="1400" kern="1200" dirty="0"/>
        </a:p>
      </dsp:txBody>
      <dsp:txXfrm>
        <a:off x="24128" y="2619220"/>
        <a:ext cx="3375029" cy="446016"/>
      </dsp:txXfrm>
    </dsp:sp>
    <dsp:sp modelId="{3692ADF7-3EB0-4E64-B42C-7D29A12C0BBC}">
      <dsp:nvSpPr>
        <dsp:cNvPr id="0" name=""/>
        <dsp:cNvSpPr/>
      </dsp:nvSpPr>
      <dsp:spPr>
        <a:xfrm rot="5400000">
          <a:off x="6268496" y="318294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Be aware of your body language and watch the resident’s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Ask about any incongruences between verbal and nonverbal</a:t>
          </a:r>
          <a:endParaRPr lang="en-US" sz="1000" kern="1200" dirty="0"/>
        </a:p>
      </dsp:txBody>
      <dsp:txXfrm rot="-5400000">
        <a:off x="3423285" y="3182809"/>
        <a:ext cx="6066537" cy="356811"/>
      </dsp:txXfrm>
    </dsp:sp>
    <dsp:sp modelId="{E9227098-7FF2-443E-A702-4C237246553C}">
      <dsp:nvSpPr>
        <dsp:cNvPr id="0" name=""/>
        <dsp:cNvSpPr/>
      </dsp:nvSpPr>
      <dsp:spPr>
        <a:xfrm>
          <a:off x="0" y="3114078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Non-verbal</a:t>
          </a:r>
          <a:endParaRPr lang="en-US" sz="1400" kern="1200" dirty="0"/>
        </a:p>
      </dsp:txBody>
      <dsp:txXfrm>
        <a:off x="24128" y="3138206"/>
        <a:ext cx="3375029" cy="446016"/>
      </dsp:txXfrm>
    </dsp:sp>
    <dsp:sp modelId="{D81BBE27-83C4-4D56-BB1E-4519DEEE3375}">
      <dsp:nvSpPr>
        <dsp:cNvPr id="0" name=""/>
        <dsp:cNvSpPr/>
      </dsp:nvSpPr>
      <dsp:spPr>
        <a:xfrm rot="5400000">
          <a:off x="6268496" y="837280"/>
          <a:ext cx="395417" cy="60858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Space, touch, eye contact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Be sensitive</a:t>
          </a:r>
          <a:endParaRPr lang="en-US" sz="1000" kern="1200" dirty="0"/>
        </a:p>
      </dsp:txBody>
      <dsp:txXfrm rot="-5400000">
        <a:off x="3423285" y="3701795"/>
        <a:ext cx="6066537" cy="356811"/>
      </dsp:txXfrm>
    </dsp:sp>
    <dsp:sp modelId="{659B6A0E-470E-4452-9CA7-9DCBD641B66F}">
      <dsp:nvSpPr>
        <dsp:cNvPr id="0" name=""/>
        <dsp:cNvSpPr/>
      </dsp:nvSpPr>
      <dsp:spPr>
        <a:xfrm>
          <a:off x="0" y="3633064"/>
          <a:ext cx="3423285" cy="494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Culture</a:t>
          </a:r>
          <a:endParaRPr lang="en-US" sz="1400" kern="1200" dirty="0"/>
        </a:p>
      </dsp:txBody>
      <dsp:txXfrm>
        <a:off x="24128" y="3657192"/>
        <a:ext cx="3375029" cy="446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ACA0-9FB5-479F-A1DF-6E4CDACB71D8}">
      <dsp:nvSpPr>
        <dsp:cNvPr id="0" name=""/>
        <dsp:cNvSpPr/>
      </dsp:nvSpPr>
      <dsp:spPr>
        <a:xfrm>
          <a:off x="2292" y="0"/>
          <a:ext cx="2249595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Visually impaired</a:t>
          </a:r>
          <a:endParaRPr lang="en-US" sz="3400" kern="1200" dirty="0"/>
        </a:p>
      </dsp:txBody>
      <dsp:txXfrm>
        <a:off x="2292" y="0"/>
        <a:ext cx="2249595" cy="1238250"/>
      </dsp:txXfrm>
    </dsp:sp>
    <dsp:sp modelId="{DDF2A881-4632-4C74-8298-6B3B4752CEBE}">
      <dsp:nvSpPr>
        <dsp:cNvPr id="0" name=""/>
        <dsp:cNvSpPr/>
      </dsp:nvSpPr>
      <dsp:spPr>
        <a:xfrm>
          <a:off x="227252" y="1238602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yourself</a:t>
          </a:r>
          <a:endParaRPr lang="en-US" sz="1800" kern="1200" dirty="0"/>
        </a:p>
      </dsp:txBody>
      <dsp:txXfrm>
        <a:off x="251002" y="1262352"/>
        <a:ext cx="1752176" cy="763388"/>
      </dsp:txXfrm>
    </dsp:sp>
    <dsp:sp modelId="{84308079-CEE4-4D53-91A8-E2357A938D31}">
      <dsp:nvSpPr>
        <dsp:cNvPr id="0" name=""/>
        <dsp:cNvSpPr/>
      </dsp:nvSpPr>
      <dsp:spPr>
        <a:xfrm>
          <a:off x="227252" y="217424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Proper lighting</a:t>
          </a:r>
          <a:endParaRPr lang="en-US" sz="1800" kern="1200" dirty="0"/>
        </a:p>
      </dsp:txBody>
      <dsp:txXfrm>
        <a:off x="251002" y="2197993"/>
        <a:ext cx="1752176" cy="763388"/>
      </dsp:txXfrm>
    </dsp:sp>
    <dsp:sp modelId="{34CF2A65-515B-4AE3-AB8B-E2C54270B4D2}">
      <dsp:nvSpPr>
        <dsp:cNvPr id="0" name=""/>
        <dsp:cNvSpPr/>
      </dsp:nvSpPr>
      <dsp:spPr>
        <a:xfrm>
          <a:off x="227252" y="310988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Imaginary clock</a:t>
          </a:r>
          <a:endParaRPr lang="en-US" sz="1800" kern="1200" dirty="0"/>
        </a:p>
      </dsp:txBody>
      <dsp:txXfrm>
        <a:off x="251002" y="3133633"/>
        <a:ext cx="1752176" cy="763388"/>
      </dsp:txXfrm>
    </dsp:sp>
    <dsp:sp modelId="{77FCECD9-6787-4281-AA01-204685D7222A}">
      <dsp:nvSpPr>
        <dsp:cNvPr id="0" name=""/>
        <dsp:cNvSpPr/>
      </dsp:nvSpPr>
      <dsp:spPr>
        <a:xfrm>
          <a:off x="2420607" y="0"/>
          <a:ext cx="2249595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Hearing impaired</a:t>
          </a:r>
          <a:endParaRPr lang="en-US" sz="3400" kern="1200" dirty="0"/>
        </a:p>
      </dsp:txBody>
      <dsp:txXfrm>
        <a:off x="2420607" y="0"/>
        <a:ext cx="2249595" cy="1238250"/>
      </dsp:txXfrm>
    </dsp:sp>
    <dsp:sp modelId="{7D61A7A8-ABBE-477D-B39A-8B53F2AE4CBD}">
      <dsp:nvSpPr>
        <dsp:cNvPr id="0" name=""/>
        <dsp:cNvSpPr/>
      </dsp:nvSpPr>
      <dsp:spPr>
        <a:xfrm>
          <a:off x="2645566" y="1238602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Noise</a:t>
          </a:r>
          <a:endParaRPr lang="en-US" sz="1800" kern="1200" dirty="0"/>
        </a:p>
      </dsp:txBody>
      <dsp:txXfrm>
        <a:off x="2669316" y="1262352"/>
        <a:ext cx="1752176" cy="763388"/>
      </dsp:txXfrm>
    </dsp:sp>
    <dsp:sp modelId="{64FEF1F0-EF25-4B2B-BBE6-127C5B2EE451}">
      <dsp:nvSpPr>
        <dsp:cNvPr id="0" name=""/>
        <dsp:cNvSpPr/>
      </dsp:nvSpPr>
      <dsp:spPr>
        <a:xfrm>
          <a:off x="2645566" y="217424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Speaking</a:t>
          </a:r>
          <a:endParaRPr lang="en-US" sz="1800" kern="1200" dirty="0"/>
        </a:p>
      </dsp:txBody>
      <dsp:txXfrm>
        <a:off x="2669316" y="2197993"/>
        <a:ext cx="1752176" cy="763388"/>
      </dsp:txXfrm>
    </dsp:sp>
    <dsp:sp modelId="{B148661D-8662-4DE5-9398-F55EC7FF2E00}">
      <dsp:nvSpPr>
        <dsp:cNvPr id="0" name=""/>
        <dsp:cNvSpPr/>
      </dsp:nvSpPr>
      <dsp:spPr>
        <a:xfrm>
          <a:off x="2645566" y="310988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Picture cards</a:t>
          </a:r>
          <a:endParaRPr lang="en-US" sz="1800" kern="1200" dirty="0"/>
        </a:p>
      </dsp:txBody>
      <dsp:txXfrm>
        <a:off x="2669316" y="3133633"/>
        <a:ext cx="1752176" cy="763388"/>
      </dsp:txXfrm>
    </dsp:sp>
    <dsp:sp modelId="{C2E9CB44-9000-45E1-BDC3-2BE22942E20D}">
      <dsp:nvSpPr>
        <dsp:cNvPr id="0" name=""/>
        <dsp:cNvSpPr/>
      </dsp:nvSpPr>
      <dsp:spPr>
        <a:xfrm>
          <a:off x="4838922" y="0"/>
          <a:ext cx="2249595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CVA or stroke</a:t>
          </a:r>
          <a:endParaRPr lang="en-US" sz="3400" kern="1200" dirty="0"/>
        </a:p>
      </dsp:txBody>
      <dsp:txXfrm>
        <a:off x="4838922" y="0"/>
        <a:ext cx="2249595" cy="1238250"/>
      </dsp:txXfrm>
    </dsp:sp>
    <dsp:sp modelId="{088286E8-14BF-4227-9F06-6293127D3D4D}">
      <dsp:nvSpPr>
        <dsp:cNvPr id="0" name=""/>
        <dsp:cNvSpPr/>
      </dsp:nvSpPr>
      <dsp:spPr>
        <a:xfrm>
          <a:off x="5063881" y="1238602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Questions</a:t>
          </a:r>
          <a:endParaRPr lang="en-US" sz="1800" kern="1200" dirty="0"/>
        </a:p>
      </dsp:txBody>
      <dsp:txXfrm>
        <a:off x="5087631" y="1262352"/>
        <a:ext cx="1752176" cy="763388"/>
      </dsp:txXfrm>
    </dsp:sp>
    <dsp:sp modelId="{882BEF13-ED2B-4466-8B75-52BC0BBE29C2}">
      <dsp:nvSpPr>
        <dsp:cNvPr id="0" name=""/>
        <dsp:cNvSpPr/>
      </dsp:nvSpPr>
      <dsp:spPr>
        <a:xfrm>
          <a:off x="5063881" y="217424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Verbal/Nonverbal</a:t>
          </a:r>
          <a:endParaRPr lang="en-US" sz="1800" kern="1200" dirty="0"/>
        </a:p>
      </dsp:txBody>
      <dsp:txXfrm>
        <a:off x="5087631" y="2197993"/>
        <a:ext cx="1752176" cy="763388"/>
      </dsp:txXfrm>
    </dsp:sp>
    <dsp:sp modelId="{63EA218C-1B1D-4BB7-A849-E9F32EE4839A}">
      <dsp:nvSpPr>
        <dsp:cNvPr id="0" name=""/>
        <dsp:cNvSpPr/>
      </dsp:nvSpPr>
      <dsp:spPr>
        <a:xfrm>
          <a:off x="5063881" y="310988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</a:t>
          </a:r>
          <a:endParaRPr lang="en-US" sz="1800" kern="1200" dirty="0"/>
        </a:p>
      </dsp:txBody>
      <dsp:txXfrm>
        <a:off x="5087631" y="3133633"/>
        <a:ext cx="1752176" cy="763388"/>
      </dsp:txXfrm>
    </dsp:sp>
    <dsp:sp modelId="{BD682061-6823-4F69-BDD9-A35FD73B416C}">
      <dsp:nvSpPr>
        <dsp:cNvPr id="0" name=""/>
        <dsp:cNvSpPr/>
      </dsp:nvSpPr>
      <dsp:spPr>
        <a:xfrm>
          <a:off x="7257237" y="0"/>
          <a:ext cx="2249595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Combative residents</a:t>
          </a:r>
          <a:endParaRPr lang="en-US" sz="3400" kern="1200" dirty="0"/>
        </a:p>
      </dsp:txBody>
      <dsp:txXfrm>
        <a:off x="7257237" y="0"/>
        <a:ext cx="2249595" cy="1238250"/>
      </dsp:txXfrm>
    </dsp:sp>
    <dsp:sp modelId="{D0806C3A-35AC-4764-B630-BE0762E63409}">
      <dsp:nvSpPr>
        <dsp:cNvPr id="0" name=""/>
        <dsp:cNvSpPr/>
      </dsp:nvSpPr>
      <dsp:spPr>
        <a:xfrm>
          <a:off x="7482196" y="1238602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Calm and patient</a:t>
          </a:r>
          <a:endParaRPr lang="en-US" sz="1800" kern="1200" dirty="0"/>
        </a:p>
      </dsp:txBody>
      <dsp:txXfrm>
        <a:off x="7505946" y="1262352"/>
        <a:ext cx="1752176" cy="763388"/>
      </dsp:txXfrm>
    </dsp:sp>
    <dsp:sp modelId="{77162ABF-7826-4E1E-BBF5-9E271F75FEF6}">
      <dsp:nvSpPr>
        <dsp:cNvPr id="0" name=""/>
        <dsp:cNvSpPr/>
      </dsp:nvSpPr>
      <dsp:spPr>
        <a:xfrm>
          <a:off x="7482196" y="217424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Safety</a:t>
          </a:r>
          <a:endParaRPr lang="en-US" sz="1800" kern="1200" dirty="0"/>
        </a:p>
      </dsp:txBody>
      <dsp:txXfrm>
        <a:off x="7505946" y="2197993"/>
        <a:ext cx="1752176" cy="763388"/>
      </dsp:txXfrm>
    </dsp:sp>
    <dsp:sp modelId="{1CB3BA03-822D-4C68-8AB9-EDC1D6FC3224}">
      <dsp:nvSpPr>
        <dsp:cNvPr id="0" name=""/>
        <dsp:cNvSpPr/>
      </dsp:nvSpPr>
      <dsp:spPr>
        <a:xfrm>
          <a:off x="7482196" y="3109883"/>
          <a:ext cx="1799676" cy="8108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</a:t>
          </a:r>
          <a:endParaRPr lang="en-US" sz="1800" kern="1200" dirty="0"/>
        </a:p>
      </dsp:txBody>
      <dsp:txXfrm>
        <a:off x="7505946" y="3133633"/>
        <a:ext cx="1752176" cy="7633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576E9-55B9-44B2-984A-EBC986774016}">
      <dsp:nvSpPr>
        <dsp:cNvPr id="0" name=""/>
        <dsp:cNvSpPr/>
      </dsp:nvSpPr>
      <dsp:spPr>
        <a:xfrm>
          <a:off x="0" y="126632"/>
          <a:ext cx="1483658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Who?</a:t>
          </a:r>
          <a:endParaRPr lang="en-US" sz="1600" kern="1200" dirty="0"/>
        </a:p>
      </dsp:txBody>
      <dsp:txXfrm>
        <a:off x="0" y="126632"/>
        <a:ext cx="1483658" cy="316800"/>
      </dsp:txXfrm>
    </dsp:sp>
    <dsp:sp modelId="{C6205317-81EE-4FF6-A26E-4C05C14B097D}">
      <dsp:nvSpPr>
        <dsp:cNvPr id="0" name=""/>
        <dsp:cNvSpPr/>
      </dsp:nvSpPr>
      <dsp:spPr>
        <a:xfrm>
          <a:off x="1483658" y="111782"/>
          <a:ext cx="296731" cy="346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DEA54-CDDE-424E-800E-150BA33FE0E1}">
      <dsp:nvSpPr>
        <dsp:cNvPr id="0" name=""/>
        <dsp:cNvSpPr/>
      </dsp:nvSpPr>
      <dsp:spPr>
        <a:xfrm>
          <a:off x="1899083" y="111782"/>
          <a:ext cx="4035551" cy="34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person giving the care</a:t>
          </a:r>
          <a:endParaRPr lang="en-US" sz="1600" kern="1200" dirty="0"/>
        </a:p>
      </dsp:txBody>
      <dsp:txXfrm>
        <a:off x="1899083" y="111782"/>
        <a:ext cx="4035551" cy="346500"/>
      </dsp:txXfrm>
    </dsp:sp>
    <dsp:sp modelId="{3193F1AF-BB71-4840-90D6-56CEAF524BF0}">
      <dsp:nvSpPr>
        <dsp:cNvPr id="0" name=""/>
        <dsp:cNvSpPr/>
      </dsp:nvSpPr>
      <dsp:spPr>
        <a:xfrm>
          <a:off x="0" y="664383"/>
          <a:ext cx="148220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What?</a:t>
          </a:r>
          <a:endParaRPr lang="en-US" sz="1600" kern="1200" dirty="0"/>
        </a:p>
      </dsp:txBody>
      <dsp:txXfrm>
        <a:off x="0" y="664383"/>
        <a:ext cx="1482209" cy="316800"/>
      </dsp:txXfrm>
    </dsp:sp>
    <dsp:sp modelId="{C603A517-6D88-4154-9418-6690E44E5A6F}">
      <dsp:nvSpPr>
        <dsp:cNvPr id="0" name=""/>
        <dsp:cNvSpPr/>
      </dsp:nvSpPr>
      <dsp:spPr>
        <a:xfrm>
          <a:off x="1482209" y="515882"/>
          <a:ext cx="296441" cy="613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7443B-C4D8-44A7-BAD0-26ED6432922D}">
      <dsp:nvSpPr>
        <dsp:cNvPr id="0" name=""/>
        <dsp:cNvSpPr/>
      </dsp:nvSpPr>
      <dsp:spPr>
        <a:xfrm>
          <a:off x="1897228" y="515882"/>
          <a:ext cx="4031610" cy="613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Facts, not opinions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 brief and clear</a:t>
          </a:r>
          <a:endParaRPr lang="en-US" sz="1600" kern="1200" dirty="0"/>
        </a:p>
      </dsp:txBody>
      <dsp:txXfrm>
        <a:off x="1897228" y="515882"/>
        <a:ext cx="4031610" cy="613800"/>
      </dsp:txXfrm>
    </dsp:sp>
    <dsp:sp modelId="{EFD0A1D1-66B5-469C-9D9D-D680E144930F}">
      <dsp:nvSpPr>
        <dsp:cNvPr id="0" name=""/>
        <dsp:cNvSpPr/>
      </dsp:nvSpPr>
      <dsp:spPr>
        <a:xfrm>
          <a:off x="0" y="1202133"/>
          <a:ext cx="148220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When?</a:t>
          </a:r>
          <a:endParaRPr lang="en-US" sz="1600" kern="1200" dirty="0"/>
        </a:p>
      </dsp:txBody>
      <dsp:txXfrm>
        <a:off x="0" y="1202133"/>
        <a:ext cx="1482209" cy="316800"/>
      </dsp:txXfrm>
    </dsp:sp>
    <dsp:sp modelId="{B35C0C04-A74E-44DC-9598-605603485A81}">
      <dsp:nvSpPr>
        <dsp:cNvPr id="0" name=""/>
        <dsp:cNvSpPr/>
      </dsp:nvSpPr>
      <dsp:spPr>
        <a:xfrm>
          <a:off x="1482209" y="1187283"/>
          <a:ext cx="296441" cy="346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EB12E-662B-46E2-A175-BC778F10F33B}">
      <dsp:nvSpPr>
        <dsp:cNvPr id="0" name=""/>
        <dsp:cNvSpPr/>
      </dsp:nvSpPr>
      <dsp:spPr>
        <a:xfrm>
          <a:off x="1897228" y="1187283"/>
          <a:ext cx="4031610" cy="34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IMMEDIATELY after care is given</a:t>
          </a:r>
          <a:endParaRPr lang="en-US" sz="1600" kern="1200" dirty="0"/>
        </a:p>
      </dsp:txBody>
      <dsp:txXfrm>
        <a:off x="1897228" y="1187283"/>
        <a:ext cx="4031610" cy="346500"/>
      </dsp:txXfrm>
    </dsp:sp>
    <dsp:sp modelId="{2E60640D-D1AF-4539-B64D-01C38D0BC235}">
      <dsp:nvSpPr>
        <dsp:cNvPr id="0" name=""/>
        <dsp:cNvSpPr/>
      </dsp:nvSpPr>
      <dsp:spPr>
        <a:xfrm>
          <a:off x="0" y="1606233"/>
          <a:ext cx="148220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Where?</a:t>
          </a:r>
          <a:endParaRPr lang="en-US" sz="1600" kern="1200" dirty="0"/>
        </a:p>
      </dsp:txBody>
      <dsp:txXfrm>
        <a:off x="0" y="1606233"/>
        <a:ext cx="1482209" cy="316800"/>
      </dsp:txXfrm>
    </dsp:sp>
    <dsp:sp modelId="{D2386E9E-C922-4443-B259-AEAC57B31114}">
      <dsp:nvSpPr>
        <dsp:cNvPr id="0" name=""/>
        <dsp:cNvSpPr/>
      </dsp:nvSpPr>
      <dsp:spPr>
        <a:xfrm>
          <a:off x="1482209" y="1591383"/>
          <a:ext cx="296441" cy="346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1E4AC-C5AC-4B29-9F44-ECFF3FA73561}">
      <dsp:nvSpPr>
        <dsp:cNvPr id="0" name=""/>
        <dsp:cNvSpPr/>
      </dsp:nvSpPr>
      <dsp:spPr>
        <a:xfrm>
          <a:off x="1897228" y="1591383"/>
          <a:ext cx="4031610" cy="346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 the resident’s medical chart </a:t>
          </a:r>
          <a:endParaRPr lang="en-US" sz="1600" kern="1200" dirty="0"/>
        </a:p>
      </dsp:txBody>
      <dsp:txXfrm>
        <a:off x="1897228" y="1591383"/>
        <a:ext cx="4031610" cy="346500"/>
      </dsp:txXfrm>
    </dsp:sp>
    <dsp:sp modelId="{8D06A6CE-5CD0-4797-BD8F-FC90E78A5707}">
      <dsp:nvSpPr>
        <dsp:cNvPr id="0" name=""/>
        <dsp:cNvSpPr/>
      </dsp:nvSpPr>
      <dsp:spPr>
        <a:xfrm>
          <a:off x="0" y="2143983"/>
          <a:ext cx="148220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How?</a:t>
          </a:r>
          <a:endParaRPr lang="en-US" sz="1600" kern="1200" dirty="0"/>
        </a:p>
      </dsp:txBody>
      <dsp:txXfrm>
        <a:off x="0" y="2143983"/>
        <a:ext cx="1482209" cy="316800"/>
      </dsp:txXfrm>
    </dsp:sp>
    <dsp:sp modelId="{6EDE143E-F5AE-4FAB-9649-E1E60E086B81}">
      <dsp:nvSpPr>
        <dsp:cNvPr id="0" name=""/>
        <dsp:cNvSpPr/>
      </dsp:nvSpPr>
      <dsp:spPr>
        <a:xfrm>
          <a:off x="1482209" y="1995483"/>
          <a:ext cx="296441" cy="6138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E4A88F-36A1-432F-B5A1-AE21010D2D3B}">
      <dsp:nvSpPr>
        <dsp:cNvPr id="0" name=""/>
        <dsp:cNvSpPr/>
      </dsp:nvSpPr>
      <dsp:spPr>
        <a:xfrm>
          <a:off x="1897228" y="1995483"/>
          <a:ext cx="4031610" cy="613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Neatly with black ink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Signature at the end</a:t>
          </a:r>
          <a:endParaRPr lang="en-US" sz="1600" kern="1200" dirty="0"/>
        </a:p>
      </dsp:txBody>
      <dsp:txXfrm>
        <a:off x="1897228" y="1995483"/>
        <a:ext cx="4031610" cy="613800"/>
      </dsp:txXfrm>
    </dsp:sp>
    <dsp:sp modelId="{7EF51C20-387C-4C64-99FF-3023E9BE9910}">
      <dsp:nvSpPr>
        <dsp:cNvPr id="0" name=""/>
        <dsp:cNvSpPr/>
      </dsp:nvSpPr>
      <dsp:spPr>
        <a:xfrm>
          <a:off x="0" y="3201483"/>
          <a:ext cx="1482209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Why?</a:t>
          </a:r>
          <a:endParaRPr lang="en-US" sz="1600" kern="1200" dirty="0"/>
        </a:p>
      </dsp:txBody>
      <dsp:txXfrm>
        <a:off x="0" y="3201483"/>
        <a:ext cx="1482209" cy="316800"/>
      </dsp:txXfrm>
    </dsp:sp>
    <dsp:sp modelId="{E6C44B8D-C0FC-41A9-85D0-195081A9AE3F}">
      <dsp:nvSpPr>
        <dsp:cNvPr id="0" name=""/>
        <dsp:cNvSpPr/>
      </dsp:nvSpPr>
      <dsp:spPr>
        <a:xfrm>
          <a:off x="1482209" y="2666883"/>
          <a:ext cx="296441" cy="1386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020D8-D56A-4A44-BB28-917B9F1E1E19}">
      <dsp:nvSpPr>
        <dsp:cNvPr id="0" name=""/>
        <dsp:cNvSpPr/>
      </dsp:nvSpPr>
      <dsp:spPr>
        <a:xfrm>
          <a:off x="1897228" y="2666883"/>
          <a:ext cx="4031610" cy="138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Guarantees clear and complete communication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Provides legal record of treatment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Protects YOU and your employer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Provides current record of resident’s status</a:t>
          </a:r>
          <a:endParaRPr lang="en-US" sz="1600" kern="1200" dirty="0"/>
        </a:p>
      </dsp:txBody>
      <dsp:txXfrm>
        <a:off x="1897228" y="2666883"/>
        <a:ext cx="4031610" cy="138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8/17/2016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8/17/2016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</a:t>
            </a:r>
            <a:br>
              <a:rPr lang="en-US" dirty="0" smtClean="0"/>
            </a:br>
            <a:r>
              <a:rPr lang="en-US" dirty="0" smtClean="0"/>
              <a:t>and Cultural Diversity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a Resident’s Status</a:t>
            </a:r>
            <a:endParaRPr lang="en-US" dirty="0"/>
          </a:p>
        </p:txBody>
      </p:sp>
      <p:pic>
        <p:nvPicPr>
          <p:cNvPr id="3074" name="Picture 2" descr="http://www.slipandfallattorneyswfl.com/wp-content/uploads/2013/04/iStock_000011852504Mediu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700784"/>
            <a:ext cx="2936371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VqjxTNrPKSE/T5zpStOSYLI/AAAAAAAAALQ/FuKRGWzux80/s320/assessment_nursing_care_plan_chest_p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632" y="1700783"/>
            <a:ext cx="2480049" cy="1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ssistedlivingfacilities.org/images/articles/elderly-man-headac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22" y="1700783"/>
            <a:ext cx="1952460" cy="19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implebackpain.com/images/troublebreath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423" y="1700783"/>
            <a:ext cx="2227824" cy="19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welchallyn.com/content/dam/welchallyn/images/Product-Images/Patient-Monitoring/Vital-Signs-Devices/Vital-Signs-Monitor-300-Series/vsm_stnd_f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3812364"/>
            <a:ext cx="2516718" cy="25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media.digimed.vn/kabe/media/upload/2015/08/14/post-concussive-syndrome-symptoms-after-a-concussion-201508141248002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3812365"/>
            <a:ext cx="3781145" cy="25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nursetogether.com/sites/default/files/nurse_articles/body/end-of-shift-nursing-report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181" y="3812364"/>
            <a:ext cx="3414066" cy="25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03757"/>
              </p:ext>
            </p:extLst>
          </p:nvPr>
        </p:nvGraphicFramePr>
        <p:xfrm>
          <a:off x="699245" y="1864659"/>
          <a:ext cx="5934635" cy="41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9671" y="1970782"/>
            <a:ext cx="4032423" cy="3977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96799"/>
            <a:ext cx="479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HIPAA Reminder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6245525" y="1970781"/>
            <a:ext cx="388355" cy="34109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245525" y="2486731"/>
            <a:ext cx="388355" cy="34109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245525" y="3045811"/>
            <a:ext cx="388355" cy="34109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245525" y="3462538"/>
            <a:ext cx="388355" cy="34109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45524" y="3868337"/>
            <a:ext cx="388355" cy="34109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245524" y="4535533"/>
            <a:ext cx="388355" cy="341097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707341"/>
            <a:ext cx="4572000" cy="3137646"/>
          </a:xfrm>
        </p:spPr>
        <p:txBody>
          <a:bodyPr>
            <a:normAutofit/>
          </a:bodyPr>
          <a:lstStyle/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Tell what happened</a:t>
            </a:r>
          </a:p>
          <a:p>
            <a:pPr lvl="1"/>
            <a:r>
              <a:rPr lang="en-US" dirty="0" smtClean="0"/>
              <a:t>Tell how the person tolerated the incident</a:t>
            </a:r>
          </a:p>
          <a:p>
            <a:pPr lvl="1"/>
            <a:r>
              <a:rPr lang="en-US" dirty="0"/>
              <a:t>Describe action taken</a:t>
            </a:r>
          </a:p>
          <a:p>
            <a:pPr lvl="1"/>
            <a:r>
              <a:rPr lang="en-US" dirty="0"/>
              <a:t>Include suggestions for change</a:t>
            </a:r>
          </a:p>
          <a:p>
            <a:pPr lvl="1"/>
            <a:r>
              <a:rPr lang="en-US" dirty="0" smtClean="0"/>
              <a:t>State facts only</a:t>
            </a:r>
          </a:p>
          <a:p>
            <a:pPr lvl="1"/>
            <a:r>
              <a:rPr lang="en-US" dirty="0" smtClean="0"/>
              <a:t>Do NOT write about the incident report on the medical record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41120" y="5335643"/>
            <a:ext cx="4276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Sentinel Event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41120" y="1901953"/>
            <a:ext cx="4572000" cy="3548588"/>
          </a:xfrm>
        </p:spPr>
        <p:txBody>
          <a:bodyPr>
            <a:normAutofit/>
          </a:bodyPr>
          <a:lstStyle/>
          <a:p>
            <a:r>
              <a:rPr lang="en-US" dirty="0"/>
              <a:t>Incidents</a:t>
            </a:r>
          </a:p>
          <a:p>
            <a:pPr lvl="1"/>
            <a:r>
              <a:rPr lang="en-US" dirty="0"/>
              <a:t>Falls</a:t>
            </a:r>
          </a:p>
          <a:p>
            <a:pPr lvl="1"/>
            <a:r>
              <a:rPr lang="en-US" dirty="0"/>
              <a:t>Damage</a:t>
            </a:r>
          </a:p>
          <a:p>
            <a:pPr lvl="1"/>
            <a:r>
              <a:rPr lang="en-US" dirty="0"/>
              <a:t>Mistakes in care</a:t>
            </a:r>
          </a:p>
          <a:p>
            <a:pPr lvl="1"/>
            <a:r>
              <a:rPr lang="en-US" dirty="0"/>
              <a:t>Requests outside scope of practice</a:t>
            </a:r>
          </a:p>
          <a:p>
            <a:pPr lvl="1"/>
            <a:r>
              <a:rPr lang="en-US" dirty="0"/>
              <a:t>Sexual advances or remarks</a:t>
            </a:r>
          </a:p>
          <a:p>
            <a:pPr lvl="1"/>
            <a:r>
              <a:rPr lang="en-US" dirty="0"/>
              <a:t>Unsafe or uncomfortable situations</a:t>
            </a:r>
          </a:p>
          <a:p>
            <a:pPr lvl="1"/>
            <a:r>
              <a:rPr lang="en-US" dirty="0"/>
              <a:t>Injuries</a:t>
            </a:r>
          </a:p>
          <a:p>
            <a:pPr lvl="1"/>
            <a:r>
              <a:rPr lang="en-US" dirty="0"/>
              <a:t>Blood or body fluids </a:t>
            </a:r>
            <a:r>
              <a:rPr lang="en-US" dirty="0" smtClean="0"/>
              <a:t>exposure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8" name="Picture 2" descr="http://www.uiw.edu/campuslife/images/reportincident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3280" y="1090649"/>
            <a:ext cx="2743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process</a:t>
            </a:r>
            <a:endParaRPr lang="en-US" i="1" dirty="0"/>
          </a:p>
          <a:p>
            <a:r>
              <a:rPr lang="en-US" dirty="0" smtClean="0"/>
              <a:t>Communication barriers</a:t>
            </a:r>
            <a:endParaRPr lang="en-US" dirty="0"/>
          </a:p>
          <a:p>
            <a:r>
              <a:rPr lang="en-US" dirty="0" smtClean="0"/>
              <a:t>Communicating in relationships</a:t>
            </a:r>
            <a:endParaRPr lang="en-US" dirty="0"/>
          </a:p>
          <a:p>
            <a:r>
              <a:rPr lang="en-US" dirty="0"/>
              <a:t>Communicating with residents with special needs</a:t>
            </a:r>
          </a:p>
          <a:p>
            <a:r>
              <a:rPr lang="en-US" dirty="0" smtClean="0"/>
              <a:t>Accurately observing and reporting</a:t>
            </a:r>
            <a:endParaRPr lang="en-US" dirty="0"/>
          </a:p>
          <a:p>
            <a:r>
              <a:rPr lang="en-US" dirty="0" smtClean="0"/>
              <a:t>Communicating with the care team</a:t>
            </a:r>
            <a:endParaRPr lang="en-US" dirty="0"/>
          </a:p>
          <a:p>
            <a:r>
              <a:rPr lang="en-US" dirty="0" smtClean="0"/>
              <a:t>Documentation </a:t>
            </a:r>
            <a:r>
              <a:rPr lang="en-US" dirty="0"/>
              <a:t>and incident </a:t>
            </a:r>
            <a:r>
              <a:rPr lang="en-US" dirty="0" smtClean="0"/>
              <a:t>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</a:t>
            </a:r>
            <a:r>
              <a:rPr lang="en-US" i="1" dirty="0" smtClean="0"/>
              <a:t>communication </a:t>
            </a:r>
            <a:r>
              <a:rPr lang="en-US" dirty="0" smtClean="0"/>
              <a:t>and explain verbal and nonverbal communication</a:t>
            </a:r>
            <a:endParaRPr lang="en-US" i="1" dirty="0" smtClean="0"/>
          </a:p>
          <a:p>
            <a:r>
              <a:rPr lang="en-US" dirty="0" smtClean="0"/>
              <a:t>Identify </a:t>
            </a:r>
            <a:r>
              <a:rPr lang="en-US" dirty="0" smtClean="0"/>
              <a:t>barriers to communication</a:t>
            </a:r>
          </a:p>
          <a:p>
            <a:r>
              <a:rPr lang="en-US" dirty="0" smtClean="0"/>
              <a:t>Explain </a:t>
            </a:r>
            <a:r>
              <a:rPr lang="en-US" dirty="0" smtClean="0"/>
              <a:t>how to </a:t>
            </a:r>
            <a:r>
              <a:rPr lang="en-US" dirty="0" smtClean="0"/>
              <a:t>use communication to develop </a:t>
            </a:r>
            <a:r>
              <a:rPr lang="en-US" dirty="0" smtClean="0"/>
              <a:t>effective </a:t>
            </a:r>
            <a:r>
              <a:rPr lang="en-US" dirty="0" smtClean="0"/>
              <a:t>relationships</a:t>
            </a:r>
            <a:endParaRPr lang="en-US" dirty="0" smtClean="0"/>
          </a:p>
          <a:p>
            <a:r>
              <a:rPr lang="en-US" dirty="0"/>
              <a:t>List guidelines for communicating with residents with special needs</a:t>
            </a:r>
          </a:p>
          <a:p>
            <a:r>
              <a:rPr lang="en-US" dirty="0" smtClean="0"/>
              <a:t>Explain how </a:t>
            </a:r>
            <a:r>
              <a:rPr lang="en-US" dirty="0" smtClean="0"/>
              <a:t>to observe and report </a:t>
            </a:r>
            <a:r>
              <a:rPr lang="en-US" dirty="0" smtClean="0"/>
              <a:t>accurately using objective and subjective information</a:t>
            </a:r>
            <a:endParaRPr lang="en-US" dirty="0" smtClean="0"/>
          </a:p>
          <a:p>
            <a:r>
              <a:rPr lang="en-US" dirty="0" smtClean="0"/>
              <a:t>Explain how to communicate with </a:t>
            </a:r>
            <a:r>
              <a:rPr lang="en-US" dirty="0" smtClean="0"/>
              <a:t>the care team including an accurate resident </a:t>
            </a:r>
            <a:r>
              <a:rPr lang="en-US" dirty="0"/>
              <a:t>status </a:t>
            </a:r>
            <a:r>
              <a:rPr lang="en-US" dirty="0" smtClean="0"/>
              <a:t>report</a:t>
            </a:r>
          </a:p>
          <a:p>
            <a:r>
              <a:rPr lang="en-US" dirty="0" smtClean="0"/>
              <a:t>Explain </a:t>
            </a:r>
            <a:r>
              <a:rPr lang="en-US" dirty="0"/>
              <a:t>documentation and incident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pic>
        <p:nvPicPr>
          <p:cNvPr id="1026" name="Picture 2" descr="http://www.stephentucker.net/wp-content/uploads/2015/12/Communication-Skil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94" y="2102389"/>
            <a:ext cx="4919812" cy="25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7728117"/>
              </p:ext>
            </p:extLst>
          </p:nvPr>
        </p:nvGraphicFramePr>
        <p:xfrm>
          <a:off x="2032000" y="4761618"/>
          <a:ext cx="8128000" cy="1497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821503" y="1705034"/>
            <a:ext cx="1742535" cy="55316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“How are you?”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36281" y="1705034"/>
            <a:ext cx="1788542" cy="553167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“Fine, and you?”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and Nonverbal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Verbal 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Nonverbal communication</a:t>
            </a:r>
            <a:endParaRPr lang="en-US" dirty="0"/>
          </a:p>
        </p:txBody>
      </p:sp>
      <p:pic>
        <p:nvPicPr>
          <p:cNvPr id="7" name="Picture 4" descr="http://pixabay.com/static/uploads/photo/2013/07/12/19/16/newspaper-154444_64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2604052"/>
            <a:ext cx="2104365" cy="18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farm2.staticflickr.com/1121/1054179588_4731d4d2b3_o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16" y="4216031"/>
            <a:ext cx="2711807" cy="18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farm3.staticflickr.com/2565/4151102238_f40c07fd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06" y="2604052"/>
            <a:ext cx="1472993" cy="22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becomeatvpresenter.files.wordpress.com/2015/03/facial_expression2_0404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59" y="4130170"/>
            <a:ext cx="3037390" cy="18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humans101.files.wordpress.com/2014/11/body-language-smaller.jpg?w=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90" y="2604052"/>
            <a:ext cx="2589244" cy="220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Communication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925376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483080" y="5607171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3080" y="2490160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83080" y="2987617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3080" y="3485074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83080" y="4054415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3080" y="4551872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83080" y="5103964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3080" y="1986953"/>
            <a:ext cx="793630" cy="3278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9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Relationships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 an active listener</a:t>
            </a:r>
          </a:p>
          <a:p>
            <a:r>
              <a:rPr lang="en-US" dirty="0" smtClean="0"/>
              <a:t>Talk directly to the resident</a:t>
            </a:r>
          </a:p>
          <a:p>
            <a:r>
              <a:rPr lang="en-US" dirty="0" smtClean="0"/>
              <a:t>Respectful subject matter</a:t>
            </a:r>
          </a:p>
          <a:p>
            <a:r>
              <a:rPr lang="en-US" dirty="0" smtClean="0"/>
              <a:t>Understand and accept religion and cultural preferences</a:t>
            </a:r>
          </a:p>
          <a:p>
            <a:r>
              <a:rPr lang="en-US" dirty="0" smtClean="0"/>
              <a:t>Don’t talk down to residents or families</a:t>
            </a:r>
          </a:p>
          <a:p>
            <a:r>
              <a:rPr lang="en-US" dirty="0" smtClean="0"/>
              <a:t>Be empathetic</a:t>
            </a:r>
          </a:p>
          <a:p>
            <a:r>
              <a:rPr lang="en-US" dirty="0" smtClean="0"/>
              <a:t>Communication aids</a:t>
            </a:r>
          </a:p>
          <a:p>
            <a:r>
              <a:rPr lang="en-US" dirty="0" smtClean="0"/>
              <a:t>Resident call system</a:t>
            </a:r>
          </a:p>
          <a:p>
            <a:r>
              <a:rPr lang="en-US" dirty="0" smtClean="0"/>
              <a:t>Don’t </a:t>
            </a:r>
            <a:r>
              <a:rPr lang="en-US" dirty="0"/>
              <a:t>ignore requests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whcawical.org/files/2015/06/Nurse-and-elderly-women-talk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42" y="1901825"/>
            <a:ext cx="2752792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ww.cresthealthcare.com/store/m23CategoryImages/Nurse%20Call%20Main%20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86" y="4420627"/>
            <a:ext cx="30575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Residents with Special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641334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552755" y="2035834"/>
            <a:ext cx="1828800" cy="957532"/>
          </a:xfrm>
          <a:prstGeom prst="roundRect">
            <a:avLst/>
          </a:prstGeom>
          <a:noFill/>
          <a:ln w="1270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2580" y="2035834"/>
            <a:ext cx="1828800" cy="957532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72405" y="2035834"/>
            <a:ext cx="1828800" cy="957532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697208" y="2035834"/>
            <a:ext cx="2046991" cy="957532"/>
          </a:xfrm>
          <a:prstGeom prst="round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and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 Data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41120" y="2740732"/>
            <a:ext cx="594412" cy="183657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Subjective Data</a:t>
            </a:r>
            <a:endParaRPr lang="en-US" dirty="0"/>
          </a:p>
        </p:txBody>
      </p:sp>
      <p:pic>
        <p:nvPicPr>
          <p:cNvPr id="2050" name="Picture 2" descr="http://image.slidesharecdn.com/factoropinion-120223152534-phpapp02/95/fact-or-opinion-1-728.jpg?cb=13300108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7" r="3964"/>
          <a:stretch/>
        </p:blipFill>
        <p:spPr bwMode="auto">
          <a:xfrm>
            <a:off x="9502588" y="467359"/>
            <a:ext cx="2290459" cy="178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195" y="3331653"/>
            <a:ext cx="662997" cy="184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687" y="3781309"/>
            <a:ext cx="655377" cy="2004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968" y="2972311"/>
            <a:ext cx="640135" cy="1897544"/>
          </a:xfrm>
          <a:prstGeom prst="rect">
            <a:avLst/>
          </a:prstGeom>
        </p:spPr>
      </p:pic>
      <p:pic>
        <p:nvPicPr>
          <p:cNvPr id="1026" name="Picture 2" descr="http://what-when-how.com/wp-content/uploads/2012/08/tmpd9b214_thumb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03" y="2740025"/>
            <a:ext cx="4097919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within the Care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 the nurse informed</a:t>
            </a:r>
          </a:p>
          <a:p>
            <a:r>
              <a:rPr lang="en-US" dirty="0" smtClean="0"/>
              <a:t>Communicate with other care team members</a:t>
            </a:r>
          </a:p>
          <a:p>
            <a:r>
              <a:rPr lang="en-US" dirty="0" smtClean="0"/>
              <a:t>Always respect residents’ privacy</a:t>
            </a:r>
          </a:p>
          <a:p>
            <a:r>
              <a:rPr lang="en-US" dirty="0" smtClean="0"/>
              <a:t>Be careful with communication</a:t>
            </a:r>
          </a:p>
          <a:p>
            <a:r>
              <a:rPr lang="en-US" dirty="0" smtClean="0"/>
              <a:t>Ask the nurse</a:t>
            </a:r>
          </a:p>
          <a:p>
            <a:r>
              <a:rPr lang="en-US" dirty="0" smtClean="0"/>
              <a:t>Use the chain of command to voice complaints</a:t>
            </a:r>
          </a:p>
          <a:p>
            <a:r>
              <a:rPr lang="en-US" dirty="0" smtClean="0"/>
              <a:t>Medical terminology</a:t>
            </a:r>
          </a:p>
          <a:p>
            <a:r>
              <a:rPr lang="en-US" dirty="0" smtClean="0"/>
              <a:t>Telephone communication</a:t>
            </a:r>
            <a:endParaRPr lang="en-US" dirty="0"/>
          </a:p>
        </p:txBody>
      </p:sp>
      <p:pic>
        <p:nvPicPr>
          <p:cNvPr id="2050" name="Picture 2" descr="http://www.healthcareercompass.org/wp-content/uploads/2013/11/Nursing-Assistant-Mana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14" y="1901952"/>
            <a:ext cx="5369719" cy="4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Banded Design Teal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485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Banded Design Teal 16x9</vt:lpstr>
      <vt:lpstr>Communication  and Cultural Diversity</vt:lpstr>
      <vt:lpstr>Learning Objectives</vt:lpstr>
      <vt:lpstr>Communication</vt:lpstr>
      <vt:lpstr>Verbal and Nonverbal Communication</vt:lpstr>
      <vt:lpstr>Barriers to Communication</vt:lpstr>
      <vt:lpstr>Communication and Relationships</vt:lpstr>
      <vt:lpstr>Communicating with Residents with Special Needs</vt:lpstr>
      <vt:lpstr>Observe and Report</vt:lpstr>
      <vt:lpstr>Communicating within the Care Team</vt:lpstr>
      <vt:lpstr>Reporting a Resident’s Status</vt:lpstr>
      <vt:lpstr>Documentation</vt:lpstr>
      <vt:lpstr>Incident Reporting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 and Cultural Diversity</dc:title>
  <dc:creator>Pottratz, Jennifer J</dc:creator>
  <cp:keywords/>
  <cp:lastModifiedBy>Pottratz, Jennifer J</cp:lastModifiedBy>
  <cp:revision>44</cp:revision>
  <dcterms:created xsi:type="dcterms:W3CDTF">2016-07-26T15:32:23Z</dcterms:created>
  <dcterms:modified xsi:type="dcterms:W3CDTF">2016-08-17T18:57:20Z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