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74" autoAdjust="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2DD209-F54F-4F10-94AF-39C8FFCC45DA}" type="doc">
      <dgm:prSet loTypeId="urn:microsoft.com/office/officeart/2005/8/layout/equation1" loCatId="process" qsTypeId="urn:microsoft.com/office/officeart/2005/8/quickstyle/simple1" qsCatId="simple" csTypeId="urn:microsoft.com/office/officeart/2005/8/colors/colorful5" csCatId="colorful" phldr="1"/>
      <dgm:spPr/>
    </dgm:pt>
    <dgm:pt modelId="{C26462C4-E818-48C0-BA6A-077743C21D5B}">
      <dgm:prSet phldrT="[Text]"/>
      <dgm:spPr/>
      <dgm:t>
        <a:bodyPr/>
        <a:lstStyle/>
        <a:p>
          <a:r>
            <a:rPr lang="en-US" dirty="0" smtClean="0"/>
            <a:t>Ethics</a:t>
          </a:r>
          <a:endParaRPr lang="en-US" dirty="0"/>
        </a:p>
      </dgm:t>
    </dgm:pt>
    <dgm:pt modelId="{C30BFC05-AB5D-4243-85FF-31E563EB2EA8}" type="parTrans" cxnId="{71824D34-7DA5-437E-9DB4-E62DE50BE3FC}">
      <dgm:prSet/>
      <dgm:spPr/>
      <dgm:t>
        <a:bodyPr/>
        <a:lstStyle/>
        <a:p>
          <a:endParaRPr lang="en-US"/>
        </a:p>
      </dgm:t>
    </dgm:pt>
    <dgm:pt modelId="{075DCB1B-BAAD-4F14-ABF3-9282AD9817FC}" type="sibTrans" cxnId="{71824D34-7DA5-437E-9DB4-E62DE50BE3FC}">
      <dgm:prSet/>
      <dgm:spPr/>
      <dgm:t>
        <a:bodyPr/>
        <a:lstStyle/>
        <a:p>
          <a:endParaRPr lang="en-US"/>
        </a:p>
      </dgm:t>
    </dgm:pt>
    <dgm:pt modelId="{2283FDAC-F301-4067-9F34-D472FE444DD9}">
      <dgm:prSet phldrT="[Text]"/>
      <dgm:spPr/>
      <dgm:t>
        <a:bodyPr/>
        <a:lstStyle/>
        <a:p>
          <a:r>
            <a:rPr lang="en-US" dirty="0" smtClean="0"/>
            <a:t>Laws</a:t>
          </a:r>
          <a:endParaRPr lang="en-US" dirty="0"/>
        </a:p>
      </dgm:t>
    </dgm:pt>
    <dgm:pt modelId="{82397257-E3E9-4D25-853A-7D3ED633B531}" type="parTrans" cxnId="{29E6C795-3B5B-4FAE-9ADF-D387AAFBA411}">
      <dgm:prSet/>
      <dgm:spPr/>
      <dgm:t>
        <a:bodyPr/>
        <a:lstStyle/>
        <a:p>
          <a:endParaRPr lang="en-US"/>
        </a:p>
      </dgm:t>
    </dgm:pt>
    <dgm:pt modelId="{9E048FA9-9779-4D58-919D-9412C804B0D1}" type="sibTrans" cxnId="{29E6C795-3B5B-4FAE-9ADF-D387AAFBA411}">
      <dgm:prSet/>
      <dgm:spPr/>
      <dgm:t>
        <a:bodyPr/>
        <a:lstStyle/>
        <a:p>
          <a:endParaRPr lang="en-US"/>
        </a:p>
      </dgm:t>
    </dgm:pt>
    <dgm:pt modelId="{41880440-935D-404E-A9F3-9E0668FBDA4A}">
      <dgm:prSet phldrT="[Text]"/>
      <dgm:spPr/>
      <dgm:t>
        <a:bodyPr/>
        <a:lstStyle/>
        <a:p>
          <a:r>
            <a:rPr lang="en-US" dirty="0" smtClean="0"/>
            <a:t>Ethical &amp; Legal</a:t>
          </a:r>
          <a:endParaRPr lang="en-US" dirty="0"/>
        </a:p>
      </dgm:t>
    </dgm:pt>
    <dgm:pt modelId="{052C72E7-5E54-434D-8861-0F09075BC573}" type="parTrans" cxnId="{20ACC781-2A27-4F5C-A168-11AE23D8CB54}">
      <dgm:prSet/>
      <dgm:spPr/>
      <dgm:t>
        <a:bodyPr/>
        <a:lstStyle/>
        <a:p>
          <a:endParaRPr lang="en-US"/>
        </a:p>
      </dgm:t>
    </dgm:pt>
    <dgm:pt modelId="{AF522EF3-5BB5-4BA8-ABFC-7725C2D90A51}" type="sibTrans" cxnId="{20ACC781-2A27-4F5C-A168-11AE23D8CB54}">
      <dgm:prSet/>
      <dgm:spPr/>
      <dgm:t>
        <a:bodyPr/>
        <a:lstStyle/>
        <a:p>
          <a:endParaRPr lang="en-US"/>
        </a:p>
      </dgm:t>
    </dgm:pt>
    <dgm:pt modelId="{76B179F0-C3CF-47C5-90D7-511A17B90321}" type="pres">
      <dgm:prSet presAssocID="{042DD209-F54F-4F10-94AF-39C8FFCC45DA}" presName="linearFlow" presStyleCnt="0">
        <dgm:presLayoutVars>
          <dgm:dir/>
          <dgm:resizeHandles val="exact"/>
        </dgm:presLayoutVars>
      </dgm:prSet>
      <dgm:spPr/>
    </dgm:pt>
    <dgm:pt modelId="{26792C6C-24B7-47B8-86CE-E61D4443DF4B}" type="pres">
      <dgm:prSet presAssocID="{C26462C4-E818-48C0-BA6A-077743C21D5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BA5614-9DCA-490C-BEB2-5A890C397B68}" type="pres">
      <dgm:prSet presAssocID="{075DCB1B-BAAD-4F14-ABF3-9282AD9817FC}" presName="spacerL" presStyleCnt="0"/>
      <dgm:spPr/>
    </dgm:pt>
    <dgm:pt modelId="{461C3079-2615-4B8B-A6E7-404C134325EF}" type="pres">
      <dgm:prSet presAssocID="{075DCB1B-BAAD-4F14-ABF3-9282AD9817FC}" presName="sibTrans" presStyleLbl="sibTrans2D1" presStyleIdx="0" presStyleCnt="2"/>
      <dgm:spPr/>
      <dgm:t>
        <a:bodyPr/>
        <a:lstStyle/>
        <a:p>
          <a:endParaRPr lang="en-US"/>
        </a:p>
      </dgm:t>
    </dgm:pt>
    <dgm:pt modelId="{268F5933-F66C-4A6C-882A-074E898C7386}" type="pres">
      <dgm:prSet presAssocID="{075DCB1B-BAAD-4F14-ABF3-9282AD9817FC}" presName="spacerR" presStyleCnt="0"/>
      <dgm:spPr/>
    </dgm:pt>
    <dgm:pt modelId="{F4D35D7D-E546-4A86-AC40-B7B9898A654C}" type="pres">
      <dgm:prSet presAssocID="{2283FDAC-F301-4067-9F34-D472FE444DD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E34996-F36A-4DE5-8DFE-E52D4E14538E}" type="pres">
      <dgm:prSet presAssocID="{9E048FA9-9779-4D58-919D-9412C804B0D1}" presName="spacerL" presStyleCnt="0"/>
      <dgm:spPr/>
    </dgm:pt>
    <dgm:pt modelId="{F5DFA4A8-7B66-49EE-8A42-4B49679801EA}" type="pres">
      <dgm:prSet presAssocID="{9E048FA9-9779-4D58-919D-9412C804B0D1}" presName="sibTrans" presStyleLbl="sibTrans2D1" presStyleIdx="1" presStyleCnt="2"/>
      <dgm:spPr/>
      <dgm:t>
        <a:bodyPr/>
        <a:lstStyle/>
        <a:p>
          <a:endParaRPr lang="en-US"/>
        </a:p>
      </dgm:t>
    </dgm:pt>
    <dgm:pt modelId="{4D3D3A25-C9D7-4CFE-A0AF-1203F250798B}" type="pres">
      <dgm:prSet presAssocID="{9E048FA9-9779-4D58-919D-9412C804B0D1}" presName="spacerR" presStyleCnt="0"/>
      <dgm:spPr/>
    </dgm:pt>
    <dgm:pt modelId="{2C52415F-991C-47AF-9224-520A17587BDD}" type="pres">
      <dgm:prSet presAssocID="{41880440-935D-404E-A9F3-9E0668FBDA4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855510-9EC7-499D-9896-60C8B8B96F56}" type="presOf" srcId="{41880440-935D-404E-A9F3-9E0668FBDA4A}" destId="{2C52415F-991C-47AF-9224-520A17587BDD}" srcOrd="0" destOrd="0" presId="urn:microsoft.com/office/officeart/2005/8/layout/equation1"/>
    <dgm:cxn modelId="{BF6D6537-827A-482D-98FA-67FBF3C36880}" type="presOf" srcId="{2283FDAC-F301-4067-9F34-D472FE444DD9}" destId="{F4D35D7D-E546-4A86-AC40-B7B9898A654C}" srcOrd="0" destOrd="0" presId="urn:microsoft.com/office/officeart/2005/8/layout/equation1"/>
    <dgm:cxn modelId="{7ADBC027-CFA8-47B0-9846-CFEDA016BF06}" type="presOf" srcId="{9E048FA9-9779-4D58-919D-9412C804B0D1}" destId="{F5DFA4A8-7B66-49EE-8A42-4B49679801EA}" srcOrd="0" destOrd="0" presId="urn:microsoft.com/office/officeart/2005/8/layout/equation1"/>
    <dgm:cxn modelId="{4AB95857-58F5-4723-9331-41A394259BD4}" type="presOf" srcId="{075DCB1B-BAAD-4F14-ABF3-9282AD9817FC}" destId="{461C3079-2615-4B8B-A6E7-404C134325EF}" srcOrd="0" destOrd="0" presId="urn:microsoft.com/office/officeart/2005/8/layout/equation1"/>
    <dgm:cxn modelId="{29E6C795-3B5B-4FAE-9ADF-D387AAFBA411}" srcId="{042DD209-F54F-4F10-94AF-39C8FFCC45DA}" destId="{2283FDAC-F301-4067-9F34-D472FE444DD9}" srcOrd="1" destOrd="0" parTransId="{82397257-E3E9-4D25-853A-7D3ED633B531}" sibTransId="{9E048FA9-9779-4D58-919D-9412C804B0D1}"/>
    <dgm:cxn modelId="{20ACC781-2A27-4F5C-A168-11AE23D8CB54}" srcId="{042DD209-F54F-4F10-94AF-39C8FFCC45DA}" destId="{41880440-935D-404E-A9F3-9E0668FBDA4A}" srcOrd="2" destOrd="0" parTransId="{052C72E7-5E54-434D-8861-0F09075BC573}" sibTransId="{AF522EF3-5BB5-4BA8-ABFC-7725C2D90A51}"/>
    <dgm:cxn modelId="{71824D34-7DA5-437E-9DB4-E62DE50BE3FC}" srcId="{042DD209-F54F-4F10-94AF-39C8FFCC45DA}" destId="{C26462C4-E818-48C0-BA6A-077743C21D5B}" srcOrd="0" destOrd="0" parTransId="{C30BFC05-AB5D-4243-85FF-31E563EB2EA8}" sibTransId="{075DCB1B-BAAD-4F14-ABF3-9282AD9817FC}"/>
    <dgm:cxn modelId="{85AAC28E-DFD0-4CF8-9A35-9A1258BDCC9F}" type="presOf" srcId="{042DD209-F54F-4F10-94AF-39C8FFCC45DA}" destId="{76B179F0-C3CF-47C5-90D7-511A17B90321}" srcOrd="0" destOrd="0" presId="urn:microsoft.com/office/officeart/2005/8/layout/equation1"/>
    <dgm:cxn modelId="{1B12EEC1-6F3F-446F-BCA5-05200EE854CC}" type="presOf" srcId="{C26462C4-E818-48C0-BA6A-077743C21D5B}" destId="{26792C6C-24B7-47B8-86CE-E61D4443DF4B}" srcOrd="0" destOrd="0" presId="urn:microsoft.com/office/officeart/2005/8/layout/equation1"/>
    <dgm:cxn modelId="{B617E167-81F7-4E98-A46B-EE4D4FE5AF05}" type="presParOf" srcId="{76B179F0-C3CF-47C5-90D7-511A17B90321}" destId="{26792C6C-24B7-47B8-86CE-E61D4443DF4B}" srcOrd="0" destOrd="0" presId="urn:microsoft.com/office/officeart/2005/8/layout/equation1"/>
    <dgm:cxn modelId="{F427A12B-A599-480E-B190-6E3F5C34B859}" type="presParOf" srcId="{76B179F0-C3CF-47C5-90D7-511A17B90321}" destId="{85BA5614-9DCA-490C-BEB2-5A890C397B68}" srcOrd="1" destOrd="0" presId="urn:microsoft.com/office/officeart/2005/8/layout/equation1"/>
    <dgm:cxn modelId="{2592823A-AA23-49DB-BC32-CD9D5BB1C682}" type="presParOf" srcId="{76B179F0-C3CF-47C5-90D7-511A17B90321}" destId="{461C3079-2615-4B8B-A6E7-404C134325EF}" srcOrd="2" destOrd="0" presId="urn:microsoft.com/office/officeart/2005/8/layout/equation1"/>
    <dgm:cxn modelId="{99BFB225-6A79-4D48-92AC-7015FE2F2195}" type="presParOf" srcId="{76B179F0-C3CF-47C5-90D7-511A17B90321}" destId="{268F5933-F66C-4A6C-882A-074E898C7386}" srcOrd="3" destOrd="0" presId="urn:microsoft.com/office/officeart/2005/8/layout/equation1"/>
    <dgm:cxn modelId="{C12557F8-D34C-43E4-96F1-5F6A8CFA9BED}" type="presParOf" srcId="{76B179F0-C3CF-47C5-90D7-511A17B90321}" destId="{F4D35D7D-E546-4A86-AC40-B7B9898A654C}" srcOrd="4" destOrd="0" presId="urn:microsoft.com/office/officeart/2005/8/layout/equation1"/>
    <dgm:cxn modelId="{F3D728C0-5FE9-4AE9-BA44-52423BBA661E}" type="presParOf" srcId="{76B179F0-C3CF-47C5-90D7-511A17B90321}" destId="{29E34996-F36A-4DE5-8DFE-E52D4E14538E}" srcOrd="5" destOrd="0" presId="urn:microsoft.com/office/officeart/2005/8/layout/equation1"/>
    <dgm:cxn modelId="{74D06F10-BE39-4F45-BC35-F50F4BCA73A1}" type="presParOf" srcId="{76B179F0-C3CF-47C5-90D7-511A17B90321}" destId="{F5DFA4A8-7B66-49EE-8A42-4B49679801EA}" srcOrd="6" destOrd="0" presId="urn:microsoft.com/office/officeart/2005/8/layout/equation1"/>
    <dgm:cxn modelId="{16666B16-46F4-4DF6-A25D-9A9A2C43B8D0}" type="presParOf" srcId="{76B179F0-C3CF-47C5-90D7-511A17B90321}" destId="{4D3D3A25-C9D7-4CFE-A0AF-1203F250798B}" srcOrd="7" destOrd="0" presId="urn:microsoft.com/office/officeart/2005/8/layout/equation1"/>
    <dgm:cxn modelId="{AACD47B1-44E9-416C-8893-D5C68F527DD5}" type="presParOf" srcId="{76B179F0-C3CF-47C5-90D7-511A17B90321}" destId="{2C52415F-991C-47AF-9224-520A17587BDD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298A8F-1BD5-4829-B19B-78B3935F3D4F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1" csCatId="accent1" phldr="1"/>
      <dgm:spPr/>
    </dgm:pt>
    <dgm:pt modelId="{1F7EAF4A-3D18-471D-BD4C-9ED88DE596BE}">
      <dgm:prSet phldrT="[Text]"/>
      <dgm:spPr/>
      <dgm:t>
        <a:bodyPr/>
        <a:lstStyle/>
        <a:p>
          <a:r>
            <a:rPr lang="en-US" dirty="0" smtClean="0"/>
            <a:t>Reports of poor care and abuse in LTC facilities</a:t>
          </a:r>
          <a:endParaRPr lang="en-US" dirty="0"/>
        </a:p>
      </dgm:t>
    </dgm:pt>
    <dgm:pt modelId="{AD07AB0B-7EE2-479D-B57D-BF743107A1B6}" type="parTrans" cxnId="{04B0A3AF-1600-414F-BB10-BE2AB111B886}">
      <dgm:prSet/>
      <dgm:spPr/>
      <dgm:t>
        <a:bodyPr/>
        <a:lstStyle/>
        <a:p>
          <a:endParaRPr lang="en-US"/>
        </a:p>
      </dgm:t>
    </dgm:pt>
    <dgm:pt modelId="{2E8C5A84-820D-4AFF-8255-CC55785B5A62}" type="sibTrans" cxnId="{04B0A3AF-1600-414F-BB10-BE2AB111B886}">
      <dgm:prSet/>
      <dgm:spPr/>
      <dgm:t>
        <a:bodyPr/>
        <a:lstStyle/>
        <a:p>
          <a:endParaRPr lang="en-US"/>
        </a:p>
      </dgm:t>
    </dgm:pt>
    <dgm:pt modelId="{5A13E04E-672B-4CD8-8114-913CEE251F68}">
      <dgm:prSet phldrT="[Text]"/>
      <dgm:spPr/>
      <dgm:t>
        <a:bodyPr/>
        <a:lstStyle/>
        <a:p>
          <a:r>
            <a:rPr lang="en-US" dirty="0" smtClean="0"/>
            <a:t>OBRA passed </a:t>
          </a:r>
          <a:br>
            <a:rPr lang="en-US" dirty="0" smtClean="0"/>
          </a:br>
          <a:r>
            <a:rPr lang="en-US" dirty="0" smtClean="0"/>
            <a:t>in 1987</a:t>
          </a:r>
          <a:endParaRPr lang="en-US" dirty="0"/>
        </a:p>
      </dgm:t>
    </dgm:pt>
    <dgm:pt modelId="{CE59DAE9-6ADD-40BF-A55C-15952554B28A}" type="parTrans" cxnId="{ABBF73CA-CD62-48B0-B09A-39F880E42BCD}">
      <dgm:prSet/>
      <dgm:spPr/>
      <dgm:t>
        <a:bodyPr/>
        <a:lstStyle/>
        <a:p>
          <a:endParaRPr lang="en-US"/>
        </a:p>
      </dgm:t>
    </dgm:pt>
    <dgm:pt modelId="{5F25245A-D840-4D6D-B478-F737F0D3FF09}" type="sibTrans" cxnId="{ABBF73CA-CD62-48B0-B09A-39F880E42BCD}">
      <dgm:prSet/>
      <dgm:spPr/>
      <dgm:t>
        <a:bodyPr/>
        <a:lstStyle/>
        <a:p>
          <a:endParaRPr lang="en-US"/>
        </a:p>
      </dgm:t>
    </dgm:pt>
    <dgm:pt modelId="{AD4B9656-7EA5-460A-A24C-0983D432E3F5}">
      <dgm:prSet phldrT="[Text]"/>
      <dgm:spPr/>
      <dgm:t>
        <a:bodyPr/>
        <a:lstStyle/>
        <a:p>
          <a:r>
            <a:rPr lang="en-US" dirty="0" smtClean="0"/>
            <a:t>Minimum standards for nursing assistant training</a:t>
          </a:r>
          <a:endParaRPr lang="en-US" dirty="0"/>
        </a:p>
      </dgm:t>
    </dgm:pt>
    <dgm:pt modelId="{CA610606-6C34-4192-8697-A3CF9570C520}" type="parTrans" cxnId="{5F02B586-606A-42A3-A373-F7022BD5AFD2}">
      <dgm:prSet/>
      <dgm:spPr/>
      <dgm:t>
        <a:bodyPr/>
        <a:lstStyle/>
        <a:p>
          <a:endParaRPr lang="en-US"/>
        </a:p>
      </dgm:t>
    </dgm:pt>
    <dgm:pt modelId="{2A7174D3-9ABE-42FF-A5BC-5B1C12676EBE}" type="sibTrans" cxnId="{5F02B586-606A-42A3-A373-F7022BD5AFD2}">
      <dgm:prSet/>
      <dgm:spPr/>
      <dgm:t>
        <a:bodyPr/>
        <a:lstStyle/>
        <a:p>
          <a:endParaRPr lang="en-US"/>
        </a:p>
      </dgm:t>
    </dgm:pt>
    <dgm:pt modelId="{72EC6E15-6DC3-4189-8BBD-97BB82801A06}" type="pres">
      <dgm:prSet presAssocID="{73298A8F-1BD5-4829-B19B-78B3935F3D4F}" presName="Name0" presStyleCnt="0">
        <dgm:presLayoutVars>
          <dgm:dir/>
          <dgm:animOne val="branch"/>
          <dgm:animLvl val="lvl"/>
        </dgm:presLayoutVars>
      </dgm:prSet>
      <dgm:spPr/>
    </dgm:pt>
    <dgm:pt modelId="{E7D9BB06-1C73-4B98-B94E-3DE9A6E2B8D8}" type="pres">
      <dgm:prSet presAssocID="{1F7EAF4A-3D18-471D-BD4C-9ED88DE596BE}" presName="chaos" presStyleCnt="0"/>
      <dgm:spPr/>
    </dgm:pt>
    <dgm:pt modelId="{C49A8451-16BE-4B6C-8694-AE08FE1C57C4}" type="pres">
      <dgm:prSet presAssocID="{1F7EAF4A-3D18-471D-BD4C-9ED88DE596BE}" presName="parTx1" presStyleLbl="revTx" presStyleIdx="0" presStyleCnt="2"/>
      <dgm:spPr/>
      <dgm:t>
        <a:bodyPr/>
        <a:lstStyle/>
        <a:p>
          <a:endParaRPr lang="en-US"/>
        </a:p>
      </dgm:t>
    </dgm:pt>
    <dgm:pt modelId="{F6369BF7-5922-4BA8-8C0A-75AC6BFEA40A}" type="pres">
      <dgm:prSet presAssocID="{1F7EAF4A-3D18-471D-BD4C-9ED88DE596BE}" presName="c1" presStyleLbl="node1" presStyleIdx="0" presStyleCnt="19"/>
      <dgm:spPr/>
    </dgm:pt>
    <dgm:pt modelId="{043D316E-02AD-4499-8972-F5B064F732FF}" type="pres">
      <dgm:prSet presAssocID="{1F7EAF4A-3D18-471D-BD4C-9ED88DE596BE}" presName="c2" presStyleLbl="node1" presStyleIdx="1" presStyleCnt="19"/>
      <dgm:spPr/>
    </dgm:pt>
    <dgm:pt modelId="{BC090AC1-342C-42A8-B3DD-EFAA9AC69D42}" type="pres">
      <dgm:prSet presAssocID="{1F7EAF4A-3D18-471D-BD4C-9ED88DE596BE}" presName="c3" presStyleLbl="node1" presStyleIdx="2" presStyleCnt="19"/>
      <dgm:spPr/>
    </dgm:pt>
    <dgm:pt modelId="{C078B4CF-8958-48B6-9020-BE972904A880}" type="pres">
      <dgm:prSet presAssocID="{1F7EAF4A-3D18-471D-BD4C-9ED88DE596BE}" presName="c4" presStyleLbl="node1" presStyleIdx="3" presStyleCnt="19"/>
      <dgm:spPr/>
    </dgm:pt>
    <dgm:pt modelId="{92D44D67-98D8-48E6-9032-66F3066CE0F1}" type="pres">
      <dgm:prSet presAssocID="{1F7EAF4A-3D18-471D-BD4C-9ED88DE596BE}" presName="c5" presStyleLbl="node1" presStyleIdx="4" presStyleCnt="19"/>
      <dgm:spPr/>
    </dgm:pt>
    <dgm:pt modelId="{1D979DF8-FB83-4C70-9C87-AA0417EFCC8D}" type="pres">
      <dgm:prSet presAssocID="{1F7EAF4A-3D18-471D-BD4C-9ED88DE596BE}" presName="c6" presStyleLbl="node1" presStyleIdx="5" presStyleCnt="19"/>
      <dgm:spPr/>
    </dgm:pt>
    <dgm:pt modelId="{8EE184DD-DABF-472C-8C66-105E32E38816}" type="pres">
      <dgm:prSet presAssocID="{1F7EAF4A-3D18-471D-BD4C-9ED88DE596BE}" presName="c7" presStyleLbl="node1" presStyleIdx="6" presStyleCnt="19"/>
      <dgm:spPr/>
    </dgm:pt>
    <dgm:pt modelId="{5669131D-324E-428E-B8AC-DC71F7F3EA61}" type="pres">
      <dgm:prSet presAssocID="{1F7EAF4A-3D18-471D-BD4C-9ED88DE596BE}" presName="c8" presStyleLbl="node1" presStyleIdx="7" presStyleCnt="19"/>
      <dgm:spPr/>
    </dgm:pt>
    <dgm:pt modelId="{D3C94CBD-BAED-47FF-B12B-B19AE2F2FCA2}" type="pres">
      <dgm:prSet presAssocID="{1F7EAF4A-3D18-471D-BD4C-9ED88DE596BE}" presName="c9" presStyleLbl="node1" presStyleIdx="8" presStyleCnt="19"/>
      <dgm:spPr/>
    </dgm:pt>
    <dgm:pt modelId="{FB570621-E6C4-4A87-B0AB-738D3CBBB3EC}" type="pres">
      <dgm:prSet presAssocID="{1F7EAF4A-3D18-471D-BD4C-9ED88DE596BE}" presName="c10" presStyleLbl="node1" presStyleIdx="9" presStyleCnt="19"/>
      <dgm:spPr/>
    </dgm:pt>
    <dgm:pt modelId="{12E3C570-4445-48F3-8638-EBD56AA65F7A}" type="pres">
      <dgm:prSet presAssocID="{1F7EAF4A-3D18-471D-BD4C-9ED88DE596BE}" presName="c11" presStyleLbl="node1" presStyleIdx="10" presStyleCnt="19"/>
      <dgm:spPr/>
    </dgm:pt>
    <dgm:pt modelId="{CF925348-983C-4C9C-9FA9-9D254F3AF477}" type="pres">
      <dgm:prSet presAssocID="{1F7EAF4A-3D18-471D-BD4C-9ED88DE596BE}" presName="c12" presStyleLbl="node1" presStyleIdx="11" presStyleCnt="19"/>
      <dgm:spPr/>
    </dgm:pt>
    <dgm:pt modelId="{C3A8B5F5-482F-403F-8DC9-43E8258E81F2}" type="pres">
      <dgm:prSet presAssocID="{1F7EAF4A-3D18-471D-BD4C-9ED88DE596BE}" presName="c13" presStyleLbl="node1" presStyleIdx="12" presStyleCnt="19"/>
      <dgm:spPr/>
    </dgm:pt>
    <dgm:pt modelId="{15D43293-EF6A-4DD8-B9ED-62BBC97EA4A1}" type="pres">
      <dgm:prSet presAssocID="{1F7EAF4A-3D18-471D-BD4C-9ED88DE596BE}" presName="c14" presStyleLbl="node1" presStyleIdx="13" presStyleCnt="19"/>
      <dgm:spPr/>
    </dgm:pt>
    <dgm:pt modelId="{08C704E0-6FB6-4A2B-A84A-05E6A3D1C2AF}" type="pres">
      <dgm:prSet presAssocID="{1F7EAF4A-3D18-471D-BD4C-9ED88DE596BE}" presName="c15" presStyleLbl="node1" presStyleIdx="14" presStyleCnt="19"/>
      <dgm:spPr/>
    </dgm:pt>
    <dgm:pt modelId="{D045E80A-29E1-421A-8ABD-0F87863D73A9}" type="pres">
      <dgm:prSet presAssocID="{1F7EAF4A-3D18-471D-BD4C-9ED88DE596BE}" presName="c16" presStyleLbl="node1" presStyleIdx="15" presStyleCnt="19"/>
      <dgm:spPr/>
    </dgm:pt>
    <dgm:pt modelId="{DADA1B72-00E2-4C7C-A640-E625DDD693C0}" type="pres">
      <dgm:prSet presAssocID="{1F7EAF4A-3D18-471D-BD4C-9ED88DE596BE}" presName="c17" presStyleLbl="node1" presStyleIdx="16" presStyleCnt="19"/>
      <dgm:spPr/>
    </dgm:pt>
    <dgm:pt modelId="{14E5CEB0-5C7E-409C-B813-3930B2C591ED}" type="pres">
      <dgm:prSet presAssocID="{1F7EAF4A-3D18-471D-BD4C-9ED88DE596BE}" presName="c18" presStyleLbl="node1" presStyleIdx="17" presStyleCnt="19"/>
      <dgm:spPr/>
    </dgm:pt>
    <dgm:pt modelId="{54A1F9E3-A50E-486A-AAA5-33F321E726F6}" type="pres">
      <dgm:prSet presAssocID="{2E8C5A84-820D-4AFF-8255-CC55785B5A62}" presName="chevronComposite1" presStyleCnt="0"/>
      <dgm:spPr/>
    </dgm:pt>
    <dgm:pt modelId="{D4A20443-30EA-4CFE-BE35-DD4013C3024C}" type="pres">
      <dgm:prSet presAssocID="{2E8C5A84-820D-4AFF-8255-CC55785B5A62}" presName="chevron1" presStyleLbl="sibTrans2D1" presStyleIdx="0" presStyleCnt="2"/>
      <dgm:spPr/>
    </dgm:pt>
    <dgm:pt modelId="{09FBC88C-797B-42BD-8670-FBE8F5DD5132}" type="pres">
      <dgm:prSet presAssocID="{2E8C5A84-820D-4AFF-8255-CC55785B5A62}" presName="spChevron1" presStyleCnt="0"/>
      <dgm:spPr/>
    </dgm:pt>
    <dgm:pt modelId="{5753A089-E86D-4F32-B9F5-B866F49CB1F5}" type="pres">
      <dgm:prSet presAssocID="{5A13E04E-672B-4CD8-8114-913CEE251F68}" presName="middle" presStyleCnt="0"/>
      <dgm:spPr/>
    </dgm:pt>
    <dgm:pt modelId="{455AC2C6-D3D4-485D-98F8-18B63CFD7568}" type="pres">
      <dgm:prSet presAssocID="{5A13E04E-672B-4CD8-8114-913CEE251F68}" presName="parTxMid" presStyleLbl="revTx" presStyleIdx="1" presStyleCnt="2"/>
      <dgm:spPr/>
      <dgm:t>
        <a:bodyPr/>
        <a:lstStyle/>
        <a:p>
          <a:endParaRPr lang="en-US"/>
        </a:p>
      </dgm:t>
    </dgm:pt>
    <dgm:pt modelId="{227312B0-BEB1-49EC-9D48-E2A4AB5CD399}" type="pres">
      <dgm:prSet presAssocID="{5A13E04E-672B-4CD8-8114-913CEE251F68}" presName="spMid" presStyleCnt="0"/>
      <dgm:spPr/>
    </dgm:pt>
    <dgm:pt modelId="{38BC7115-0026-49DB-9397-F5DCA2BEFCAD}" type="pres">
      <dgm:prSet presAssocID="{5F25245A-D840-4D6D-B478-F737F0D3FF09}" presName="chevronComposite1" presStyleCnt="0"/>
      <dgm:spPr/>
    </dgm:pt>
    <dgm:pt modelId="{369D90B3-A96E-4DAA-9276-221AC44F072C}" type="pres">
      <dgm:prSet presAssocID="{5F25245A-D840-4D6D-B478-F737F0D3FF09}" presName="chevron1" presStyleLbl="sibTrans2D1" presStyleIdx="1" presStyleCnt="2"/>
      <dgm:spPr/>
    </dgm:pt>
    <dgm:pt modelId="{556E54DB-FF77-4365-A747-27CB7827337B}" type="pres">
      <dgm:prSet presAssocID="{5F25245A-D840-4D6D-B478-F737F0D3FF09}" presName="spChevron1" presStyleCnt="0"/>
      <dgm:spPr/>
    </dgm:pt>
    <dgm:pt modelId="{9325E877-BFD2-4FAF-9594-1DB6D51D0CA9}" type="pres">
      <dgm:prSet presAssocID="{AD4B9656-7EA5-460A-A24C-0983D432E3F5}" presName="last" presStyleCnt="0"/>
      <dgm:spPr/>
    </dgm:pt>
    <dgm:pt modelId="{3F5110B3-9821-4FA8-9513-AB08035F9D13}" type="pres">
      <dgm:prSet presAssocID="{AD4B9656-7EA5-460A-A24C-0983D432E3F5}" presName="circleTx" presStyleLbl="node1" presStyleIdx="18" presStyleCnt="19"/>
      <dgm:spPr/>
      <dgm:t>
        <a:bodyPr/>
        <a:lstStyle/>
        <a:p>
          <a:endParaRPr lang="en-US"/>
        </a:p>
      </dgm:t>
    </dgm:pt>
    <dgm:pt modelId="{997C35BC-AE7C-48E2-A7B6-064926016C61}" type="pres">
      <dgm:prSet presAssocID="{AD4B9656-7EA5-460A-A24C-0983D432E3F5}" presName="spN" presStyleCnt="0"/>
      <dgm:spPr/>
    </dgm:pt>
  </dgm:ptLst>
  <dgm:cxnLst>
    <dgm:cxn modelId="{5FB95B76-D26F-4D4F-94C0-21ADFACF4E5E}" type="presOf" srcId="{1F7EAF4A-3D18-471D-BD4C-9ED88DE596BE}" destId="{C49A8451-16BE-4B6C-8694-AE08FE1C57C4}" srcOrd="0" destOrd="0" presId="urn:microsoft.com/office/officeart/2009/3/layout/RandomtoResultProcess"/>
    <dgm:cxn modelId="{8DE15972-C0D7-489E-B86B-E51E9718B481}" type="presOf" srcId="{73298A8F-1BD5-4829-B19B-78B3935F3D4F}" destId="{72EC6E15-6DC3-4189-8BBD-97BB82801A06}" srcOrd="0" destOrd="0" presId="urn:microsoft.com/office/officeart/2009/3/layout/RandomtoResultProcess"/>
    <dgm:cxn modelId="{5F02B586-606A-42A3-A373-F7022BD5AFD2}" srcId="{73298A8F-1BD5-4829-B19B-78B3935F3D4F}" destId="{AD4B9656-7EA5-460A-A24C-0983D432E3F5}" srcOrd="2" destOrd="0" parTransId="{CA610606-6C34-4192-8697-A3CF9570C520}" sibTransId="{2A7174D3-9ABE-42FF-A5BC-5B1C12676EBE}"/>
    <dgm:cxn modelId="{ABBF73CA-CD62-48B0-B09A-39F880E42BCD}" srcId="{73298A8F-1BD5-4829-B19B-78B3935F3D4F}" destId="{5A13E04E-672B-4CD8-8114-913CEE251F68}" srcOrd="1" destOrd="0" parTransId="{CE59DAE9-6ADD-40BF-A55C-15952554B28A}" sibTransId="{5F25245A-D840-4D6D-B478-F737F0D3FF09}"/>
    <dgm:cxn modelId="{303B1E22-AAE9-497B-A454-DDF5C9DD34ED}" type="presOf" srcId="{AD4B9656-7EA5-460A-A24C-0983D432E3F5}" destId="{3F5110B3-9821-4FA8-9513-AB08035F9D13}" srcOrd="0" destOrd="0" presId="urn:microsoft.com/office/officeart/2009/3/layout/RandomtoResultProcess"/>
    <dgm:cxn modelId="{2BD50BB9-FA81-4A24-B16C-813DBB13D328}" type="presOf" srcId="{5A13E04E-672B-4CD8-8114-913CEE251F68}" destId="{455AC2C6-D3D4-485D-98F8-18B63CFD7568}" srcOrd="0" destOrd="0" presId="urn:microsoft.com/office/officeart/2009/3/layout/RandomtoResultProcess"/>
    <dgm:cxn modelId="{04B0A3AF-1600-414F-BB10-BE2AB111B886}" srcId="{73298A8F-1BD5-4829-B19B-78B3935F3D4F}" destId="{1F7EAF4A-3D18-471D-BD4C-9ED88DE596BE}" srcOrd="0" destOrd="0" parTransId="{AD07AB0B-7EE2-479D-B57D-BF743107A1B6}" sibTransId="{2E8C5A84-820D-4AFF-8255-CC55785B5A62}"/>
    <dgm:cxn modelId="{37E493B8-B969-4A53-BDE8-EB18719FA417}" type="presParOf" srcId="{72EC6E15-6DC3-4189-8BBD-97BB82801A06}" destId="{E7D9BB06-1C73-4B98-B94E-3DE9A6E2B8D8}" srcOrd="0" destOrd="0" presId="urn:microsoft.com/office/officeart/2009/3/layout/RandomtoResultProcess"/>
    <dgm:cxn modelId="{DC9AA2B0-FBB1-46BD-8F32-C73018D5EC77}" type="presParOf" srcId="{E7D9BB06-1C73-4B98-B94E-3DE9A6E2B8D8}" destId="{C49A8451-16BE-4B6C-8694-AE08FE1C57C4}" srcOrd="0" destOrd="0" presId="urn:microsoft.com/office/officeart/2009/3/layout/RandomtoResultProcess"/>
    <dgm:cxn modelId="{0534EB5B-A31D-4F87-84C9-C14FD314ACDA}" type="presParOf" srcId="{E7D9BB06-1C73-4B98-B94E-3DE9A6E2B8D8}" destId="{F6369BF7-5922-4BA8-8C0A-75AC6BFEA40A}" srcOrd="1" destOrd="0" presId="urn:microsoft.com/office/officeart/2009/3/layout/RandomtoResultProcess"/>
    <dgm:cxn modelId="{0BB63F76-4FD8-4AD3-8F29-243C543E30F8}" type="presParOf" srcId="{E7D9BB06-1C73-4B98-B94E-3DE9A6E2B8D8}" destId="{043D316E-02AD-4499-8972-F5B064F732FF}" srcOrd="2" destOrd="0" presId="urn:microsoft.com/office/officeart/2009/3/layout/RandomtoResultProcess"/>
    <dgm:cxn modelId="{381897CF-3EB2-46E2-A8F1-6D6449855371}" type="presParOf" srcId="{E7D9BB06-1C73-4B98-B94E-3DE9A6E2B8D8}" destId="{BC090AC1-342C-42A8-B3DD-EFAA9AC69D42}" srcOrd="3" destOrd="0" presId="urn:microsoft.com/office/officeart/2009/3/layout/RandomtoResultProcess"/>
    <dgm:cxn modelId="{FE08D346-BB7C-4067-836F-8B17ECDF802F}" type="presParOf" srcId="{E7D9BB06-1C73-4B98-B94E-3DE9A6E2B8D8}" destId="{C078B4CF-8958-48B6-9020-BE972904A880}" srcOrd="4" destOrd="0" presId="urn:microsoft.com/office/officeart/2009/3/layout/RandomtoResultProcess"/>
    <dgm:cxn modelId="{61E2B238-AAA3-4CEA-9E88-818EE1F38CA0}" type="presParOf" srcId="{E7D9BB06-1C73-4B98-B94E-3DE9A6E2B8D8}" destId="{92D44D67-98D8-48E6-9032-66F3066CE0F1}" srcOrd="5" destOrd="0" presId="urn:microsoft.com/office/officeart/2009/3/layout/RandomtoResultProcess"/>
    <dgm:cxn modelId="{A816293E-36E9-45B7-8C67-1AB7E99B91C0}" type="presParOf" srcId="{E7D9BB06-1C73-4B98-B94E-3DE9A6E2B8D8}" destId="{1D979DF8-FB83-4C70-9C87-AA0417EFCC8D}" srcOrd="6" destOrd="0" presId="urn:microsoft.com/office/officeart/2009/3/layout/RandomtoResultProcess"/>
    <dgm:cxn modelId="{FF23AF45-27CC-46A3-93FA-73DA231E63F7}" type="presParOf" srcId="{E7D9BB06-1C73-4B98-B94E-3DE9A6E2B8D8}" destId="{8EE184DD-DABF-472C-8C66-105E32E38816}" srcOrd="7" destOrd="0" presId="urn:microsoft.com/office/officeart/2009/3/layout/RandomtoResultProcess"/>
    <dgm:cxn modelId="{5A4E5A55-8089-4C54-8CE4-BB1DF1FAD8F2}" type="presParOf" srcId="{E7D9BB06-1C73-4B98-B94E-3DE9A6E2B8D8}" destId="{5669131D-324E-428E-B8AC-DC71F7F3EA61}" srcOrd="8" destOrd="0" presId="urn:microsoft.com/office/officeart/2009/3/layout/RandomtoResultProcess"/>
    <dgm:cxn modelId="{DC97B0AC-6834-430E-8470-9F5430697D9E}" type="presParOf" srcId="{E7D9BB06-1C73-4B98-B94E-3DE9A6E2B8D8}" destId="{D3C94CBD-BAED-47FF-B12B-B19AE2F2FCA2}" srcOrd="9" destOrd="0" presId="urn:microsoft.com/office/officeart/2009/3/layout/RandomtoResultProcess"/>
    <dgm:cxn modelId="{903774C4-E5E4-4F94-9864-9AE41CFA20FB}" type="presParOf" srcId="{E7D9BB06-1C73-4B98-B94E-3DE9A6E2B8D8}" destId="{FB570621-E6C4-4A87-B0AB-738D3CBBB3EC}" srcOrd="10" destOrd="0" presId="urn:microsoft.com/office/officeart/2009/3/layout/RandomtoResultProcess"/>
    <dgm:cxn modelId="{8A2E087A-FAC6-43F7-9DA2-083168D175C2}" type="presParOf" srcId="{E7D9BB06-1C73-4B98-B94E-3DE9A6E2B8D8}" destId="{12E3C570-4445-48F3-8638-EBD56AA65F7A}" srcOrd="11" destOrd="0" presId="urn:microsoft.com/office/officeart/2009/3/layout/RandomtoResultProcess"/>
    <dgm:cxn modelId="{4FD27EFB-2D7B-48B9-8176-C2282BFF39D4}" type="presParOf" srcId="{E7D9BB06-1C73-4B98-B94E-3DE9A6E2B8D8}" destId="{CF925348-983C-4C9C-9FA9-9D254F3AF477}" srcOrd="12" destOrd="0" presId="urn:microsoft.com/office/officeart/2009/3/layout/RandomtoResultProcess"/>
    <dgm:cxn modelId="{C968A82A-9F23-4FD4-8B04-BFD1C502438D}" type="presParOf" srcId="{E7D9BB06-1C73-4B98-B94E-3DE9A6E2B8D8}" destId="{C3A8B5F5-482F-403F-8DC9-43E8258E81F2}" srcOrd="13" destOrd="0" presId="urn:microsoft.com/office/officeart/2009/3/layout/RandomtoResultProcess"/>
    <dgm:cxn modelId="{035FCECA-1913-45F2-B36E-2BF87D5CCDFB}" type="presParOf" srcId="{E7D9BB06-1C73-4B98-B94E-3DE9A6E2B8D8}" destId="{15D43293-EF6A-4DD8-B9ED-62BBC97EA4A1}" srcOrd="14" destOrd="0" presId="urn:microsoft.com/office/officeart/2009/3/layout/RandomtoResultProcess"/>
    <dgm:cxn modelId="{793C3483-6D64-4A02-9A3D-CFA4D78C3CD4}" type="presParOf" srcId="{E7D9BB06-1C73-4B98-B94E-3DE9A6E2B8D8}" destId="{08C704E0-6FB6-4A2B-A84A-05E6A3D1C2AF}" srcOrd="15" destOrd="0" presId="urn:microsoft.com/office/officeart/2009/3/layout/RandomtoResultProcess"/>
    <dgm:cxn modelId="{E5B6A6BD-A0A5-46ED-BA44-E0ACEDF71E4F}" type="presParOf" srcId="{E7D9BB06-1C73-4B98-B94E-3DE9A6E2B8D8}" destId="{D045E80A-29E1-421A-8ABD-0F87863D73A9}" srcOrd="16" destOrd="0" presId="urn:microsoft.com/office/officeart/2009/3/layout/RandomtoResultProcess"/>
    <dgm:cxn modelId="{B9851BCC-53AC-45A1-A75D-268D0041C3AA}" type="presParOf" srcId="{E7D9BB06-1C73-4B98-B94E-3DE9A6E2B8D8}" destId="{DADA1B72-00E2-4C7C-A640-E625DDD693C0}" srcOrd="17" destOrd="0" presId="urn:microsoft.com/office/officeart/2009/3/layout/RandomtoResultProcess"/>
    <dgm:cxn modelId="{19721DCA-0617-4C78-8866-ED6948142AF8}" type="presParOf" srcId="{E7D9BB06-1C73-4B98-B94E-3DE9A6E2B8D8}" destId="{14E5CEB0-5C7E-409C-B813-3930B2C591ED}" srcOrd="18" destOrd="0" presId="urn:microsoft.com/office/officeart/2009/3/layout/RandomtoResultProcess"/>
    <dgm:cxn modelId="{1F4C6AFC-8B8A-49AB-9B92-ABB4A14E97B5}" type="presParOf" srcId="{72EC6E15-6DC3-4189-8BBD-97BB82801A06}" destId="{54A1F9E3-A50E-486A-AAA5-33F321E726F6}" srcOrd="1" destOrd="0" presId="urn:microsoft.com/office/officeart/2009/3/layout/RandomtoResultProcess"/>
    <dgm:cxn modelId="{256AA9D3-D0E9-4137-9190-E5BC2F8C2B83}" type="presParOf" srcId="{54A1F9E3-A50E-486A-AAA5-33F321E726F6}" destId="{D4A20443-30EA-4CFE-BE35-DD4013C3024C}" srcOrd="0" destOrd="0" presId="urn:microsoft.com/office/officeart/2009/3/layout/RandomtoResultProcess"/>
    <dgm:cxn modelId="{E52AD051-5FB8-4803-8A67-CDA6AA79678F}" type="presParOf" srcId="{54A1F9E3-A50E-486A-AAA5-33F321E726F6}" destId="{09FBC88C-797B-42BD-8670-FBE8F5DD5132}" srcOrd="1" destOrd="0" presId="urn:microsoft.com/office/officeart/2009/3/layout/RandomtoResultProcess"/>
    <dgm:cxn modelId="{620B0472-ABBA-4A9F-9CE0-28A70952EF9F}" type="presParOf" srcId="{72EC6E15-6DC3-4189-8BBD-97BB82801A06}" destId="{5753A089-E86D-4F32-B9F5-B866F49CB1F5}" srcOrd="2" destOrd="0" presId="urn:microsoft.com/office/officeart/2009/3/layout/RandomtoResultProcess"/>
    <dgm:cxn modelId="{FD97356B-3FC8-4B47-B8EA-F5140D88BF1A}" type="presParOf" srcId="{5753A089-E86D-4F32-B9F5-B866F49CB1F5}" destId="{455AC2C6-D3D4-485D-98F8-18B63CFD7568}" srcOrd="0" destOrd="0" presId="urn:microsoft.com/office/officeart/2009/3/layout/RandomtoResultProcess"/>
    <dgm:cxn modelId="{4275688B-0940-4F3E-83FB-8935B713E0B7}" type="presParOf" srcId="{5753A089-E86D-4F32-B9F5-B866F49CB1F5}" destId="{227312B0-BEB1-49EC-9D48-E2A4AB5CD399}" srcOrd="1" destOrd="0" presId="urn:microsoft.com/office/officeart/2009/3/layout/RandomtoResultProcess"/>
    <dgm:cxn modelId="{E881277D-882C-4970-9498-96848881AF45}" type="presParOf" srcId="{72EC6E15-6DC3-4189-8BBD-97BB82801A06}" destId="{38BC7115-0026-49DB-9397-F5DCA2BEFCAD}" srcOrd="3" destOrd="0" presId="urn:microsoft.com/office/officeart/2009/3/layout/RandomtoResultProcess"/>
    <dgm:cxn modelId="{916E4717-A024-43C6-BCD7-8E789772CFF4}" type="presParOf" srcId="{38BC7115-0026-49DB-9397-F5DCA2BEFCAD}" destId="{369D90B3-A96E-4DAA-9276-221AC44F072C}" srcOrd="0" destOrd="0" presId="urn:microsoft.com/office/officeart/2009/3/layout/RandomtoResultProcess"/>
    <dgm:cxn modelId="{9512A1AB-241B-4B16-9097-FABACFD90C89}" type="presParOf" srcId="{38BC7115-0026-49DB-9397-F5DCA2BEFCAD}" destId="{556E54DB-FF77-4365-A747-27CB7827337B}" srcOrd="1" destOrd="0" presId="urn:microsoft.com/office/officeart/2009/3/layout/RandomtoResultProcess"/>
    <dgm:cxn modelId="{3ECBA113-379C-40B1-9080-C870D871BADD}" type="presParOf" srcId="{72EC6E15-6DC3-4189-8BBD-97BB82801A06}" destId="{9325E877-BFD2-4FAF-9594-1DB6D51D0CA9}" srcOrd="4" destOrd="0" presId="urn:microsoft.com/office/officeart/2009/3/layout/RandomtoResultProcess"/>
    <dgm:cxn modelId="{0826CE79-C7C1-464F-8DFD-C8DFC9B49639}" type="presParOf" srcId="{9325E877-BFD2-4FAF-9594-1DB6D51D0CA9}" destId="{3F5110B3-9821-4FA8-9513-AB08035F9D13}" srcOrd="0" destOrd="0" presId="urn:microsoft.com/office/officeart/2009/3/layout/RandomtoResultProcess"/>
    <dgm:cxn modelId="{0F8784FD-6BDE-44D1-BA22-2A6E4C2C11E0}" type="presParOf" srcId="{9325E877-BFD2-4FAF-9594-1DB6D51D0CA9}" destId="{997C35BC-AE7C-48E2-A7B6-064926016C61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67DA34-13C4-467A-968E-CE9C8CD78130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81AA29A-0B80-48DC-BC6C-DDA688C8C08E}">
      <dgm:prSet phldrT="[Text]"/>
      <dgm:spPr/>
      <dgm:t>
        <a:bodyPr/>
        <a:lstStyle/>
        <a:p>
          <a:r>
            <a:rPr lang="en-US" dirty="0" smtClean="0"/>
            <a:t>75 hours training</a:t>
          </a:r>
          <a:endParaRPr lang="en-US" dirty="0"/>
        </a:p>
      </dgm:t>
    </dgm:pt>
    <dgm:pt modelId="{58EE6AFD-5538-47EA-A771-9C0E75F5569F}" type="parTrans" cxnId="{A68763F3-86E6-4E7A-8233-C67C7625E639}">
      <dgm:prSet/>
      <dgm:spPr/>
      <dgm:t>
        <a:bodyPr/>
        <a:lstStyle/>
        <a:p>
          <a:endParaRPr lang="en-US"/>
        </a:p>
      </dgm:t>
    </dgm:pt>
    <dgm:pt modelId="{4D89F199-CA53-4526-ABE2-7B28D82EB86C}" type="sibTrans" cxnId="{A68763F3-86E6-4E7A-8233-C67C7625E639}">
      <dgm:prSet/>
      <dgm:spPr/>
      <dgm:t>
        <a:bodyPr/>
        <a:lstStyle/>
        <a:p>
          <a:endParaRPr lang="en-US"/>
        </a:p>
      </dgm:t>
    </dgm:pt>
    <dgm:pt modelId="{FDAB9708-1578-427B-BE50-C52CA3CAC31B}">
      <dgm:prSet phldrT="[Text]"/>
      <dgm:spPr/>
      <dgm:t>
        <a:bodyPr/>
        <a:lstStyle/>
        <a:p>
          <a:r>
            <a:rPr lang="en-US" dirty="0" smtClean="0"/>
            <a:t>Competency Evaluation</a:t>
          </a:r>
          <a:endParaRPr lang="en-US" dirty="0"/>
        </a:p>
      </dgm:t>
    </dgm:pt>
    <dgm:pt modelId="{137D064E-4ACB-4CDF-9AC0-604494A1252D}" type="parTrans" cxnId="{B7D10324-BD62-4F93-8489-79E423D545CA}">
      <dgm:prSet/>
      <dgm:spPr/>
      <dgm:t>
        <a:bodyPr/>
        <a:lstStyle/>
        <a:p>
          <a:endParaRPr lang="en-US"/>
        </a:p>
      </dgm:t>
    </dgm:pt>
    <dgm:pt modelId="{CB8D21BB-20C9-462C-9FDB-5EB2A8AF77CF}" type="sibTrans" cxnId="{B7D10324-BD62-4F93-8489-79E423D545CA}">
      <dgm:prSet/>
      <dgm:spPr/>
      <dgm:t>
        <a:bodyPr/>
        <a:lstStyle/>
        <a:p>
          <a:endParaRPr lang="en-US"/>
        </a:p>
      </dgm:t>
    </dgm:pt>
    <dgm:pt modelId="{71D8D734-65C1-4668-918C-BDCED4425E47}">
      <dgm:prSet phldrT="[Text]"/>
      <dgm:spPr/>
      <dgm:t>
        <a:bodyPr/>
        <a:lstStyle/>
        <a:p>
          <a:r>
            <a:rPr lang="en-US" dirty="0" smtClean="0"/>
            <a:t>12 hours in-service per year</a:t>
          </a:r>
          <a:endParaRPr lang="en-US" dirty="0"/>
        </a:p>
      </dgm:t>
    </dgm:pt>
    <dgm:pt modelId="{5550BA7F-D8B9-43EA-AD08-0626EF23CD39}" type="parTrans" cxnId="{8FAB0A5B-7B8D-445F-9EB6-2E76A47E902C}">
      <dgm:prSet/>
      <dgm:spPr/>
      <dgm:t>
        <a:bodyPr/>
        <a:lstStyle/>
        <a:p>
          <a:endParaRPr lang="en-US"/>
        </a:p>
      </dgm:t>
    </dgm:pt>
    <dgm:pt modelId="{DC658E37-FBF1-417D-A3DD-985F7981B0B2}" type="sibTrans" cxnId="{8FAB0A5B-7B8D-445F-9EB6-2E76A47E902C}">
      <dgm:prSet/>
      <dgm:spPr/>
      <dgm:t>
        <a:bodyPr/>
        <a:lstStyle/>
        <a:p>
          <a:endParaRPr lang="en-US"/>
        </a:p>
      </dgm:t>
    </dgm:pt>
    <dgm:pt modelId="{9B84926B-AE4B-4F2B-939D-ACC3316AB26A}" type="pres">
      <dgm:prSet presAssocID="{8D67DA34-13C4-467A-968E-CE9C8CD78130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2B4A431-C0FF-4E72-B333-9C0F723BC97B}" type="pres">
      <dgm:prSet presAssocID="{281AA29A-0B80-48DC-BC6C-DDA688C8C08E}" presName="chaos" presStyleCnt="0"/>
      <dgm:spPr/>
    </dgm:pt>
    <dgm:pt modelId="{75EA285A-57FA-46E1-B4BA-2FF3C9132C45}" type="pres">
      <dgm:prSet presAssocID="{281AA29A-0B80-48DC-BC6C-DDA688C8C08E}" presName="parTx1" presStyleLbl="revTx" presStyleIdx="0" presStyleCnt="2"/>
      <dgm:spPr/>
      <dgm:t>
        <a:bodyPr/>
        <a:lstStyle/>
        <a:p>
          <a:endParaRPr lang="en-US"/>
        </a:p>
      </dgm:t>
    </dgm:pt>
    <dgm:pt modelId="{68F03C42-E91E-4F3C-9478-E4CE6A709F06}" type="pres">
      <dgm:prSet presAssocID="{281AA29A-0B80-48DC-BC6C-DDA688C8C08E}" presName="c1" presStyleLbl="node1" presStyleIdx="0" presStyleCnt="19"/>
      <dgm:spPr/>
    </dgm:pt>
    <dgm:pt modelId="{54C336F8-D053-460F-9E1B-DD0827832A88}" type="pres">
      <dgm:prSet presAssocID="{281AA29A-0B80-48DC-BC6C-DDA688C8C08E}" presName="c2" presStyleLbl="node1" presStyleIdx="1" presStyleCnt="19"/>
      <dgm:spPr/>
    </dgm:pt>
    <dgm:pt modelId="{7471C5E2-BF4E-4983-8718-F676064E5590}" type="pres">
      <dgm:prSet presAssocID="{281AA29A-0B80-48DC-BC6C-DDA688C8C08E}" presName="c3" presStyleLbl="node1" presStyleIdx="2" presStyleCnt="19"/>
      <dgm:spPr/>
    </dgm:pt>
    <dgm:pt modelId="{DE157EB2-AC55-472E-9F2E-DD7F88E19D22}" type="pres">
      <dgm:prSet presAssocID="{281AA29A-0B80-48DC-BC6C-DDA688C8C08E}" presName="c4" presStyleLbl="node1" presStyleIdx="3" presStyleCnt="19"/>
      <dgm:spPr/>
    </dgm:pt>
    <dgm:pt modelId="{B5D97431-BE3B-475A-9012-B5DD723BBAE3}" type="pres">
      <dgm:prSet presAssocID="{281AA29A-0B80-48DC-BC6C-DDA688C8C08E}" presName="c5" presStyleLbl="node1" presStyleIdx="4" presStyleCnt="19"/>
      <dgm:spPr/>
    </dgm:pt>
    <dgm:pt modelId="{9BF312DB-0B16-43A8-8663-26D761C7C965}" type="pres">
      <dgm:prSet presAssocID="{281AA29A-0B80-48DC-BC6C-DDA688C8C08E}" presName="c6" presStyleLbl="node1" presStyleIdx="5" presStyleCnt="19"/>
      <dgm:spPr/>
    </dgm:pt>
    <dgm:pt modelId="{B2587DE4-5007-48A1-ADEF-11E3AD61D3DA}" type="pres">
      <dgm:prSet presAssocID="{281AA29A-0B80-48DC-BC6C-DDA688C8C08E}" presName="c7" presStyleLbl="node1" presStyleIdx="6" presStyleCnt="19"/>
      <dgm:spPr/>
    </dgm:pt>
    <dgm:pt modelId="{4477B688-53D2-4EB3-8E07-EEAA29B488F8}" type="pres">
      <dgm:prSet presAssocID="{281AA29A-0B80-48DC-BC6C-DDA688C8C08E}" presName="c8" presStyleLbl="node1" presStyleIdx="7" presStyleCnt="19"/>
      <dgm:spPr/>
    </dgm:pt>
    <dgm:pt modelId="{85834168-5478-44B5-9E75-C2AAB5F457BF}" type="pres">
      <dgm:prSet presAssocID="{281AA29A-0B80-48DC-BC6C-DDA688C8C08E}" presName="c9" presStyleLbl="node1" presStyleIdx="8" presStyleCnt="19"/>
      <dgm:spPr/>
    </dgm:pt>
    <dgm:pt modelId="{6B5A9BD3-A7AA-4312-B835-FCE4A3AE6DAB}" type="pres">
      <dgm:prSet presAssocID="{281AA29A-0B80-48DC-BC6C-DDA688C8C08E}" presName="c10" presStyleLbl="node1" presStyleIdx="9" presStyleCnt="19"/>
      <dgm:spPr/>
    </dgm:pt>
    <dgm:pt modelId="{DD594037-37CE-4D8A-8720-F31FD9C14699}" type="pres">
      <dgm:prSet presAssocID="{281AA29A-0B80-48DC-BC6C-DDA688C8C08E}" presName="c11" presStyleLbl="node1" presStyleIdx="10" presStyleCnt="19"/>
      <dgm:spPr/>
    </dgm:pt>
    <dgm:pt modelId="{ECEB1079-1470-459A-A35A-6A28270B7BFA}" type="pres">
      <dgm:prSet presAssocID="{281AA29A-0B80-48DC-BC6C-DDA688C8C08E}" presName="c12" presStyleLbl="node1" presStyleIdx="11" presStyleCnt="19"/>
      <dgm:spPr/>
    </dgm:pt>
    <dgm:pt modelId="{8C60C047-06E0-4D04-BB5D-4C5D13ADBF22}" type="pres">
      <dgm:prSet presAssocID="{281AA29A-0B80-48DC-BC6C-DDA688C8C08E}" presName="c13" presStyleLbl="node1" presStyleIdx="12" presStyleCnt="19"/>
      <dgm:spPr/>
    </dgm:pt>
    <dgm:pt modelId="{C8D03669-4E8F-4C7B-9CCA-793A88500370}" type="pres">
      <dgm:prSet presAssocID="{281AA29A-0B80-48DC-BC6C-DDA688C8C08E}" presName="c14" presStyleLbl="node1" presStyleIdx="13" presStyleCnt="19"/>
      <dgm:spPr/>
    </dgm:pt>
    <dgm:pt modelId="{7F296A25-4B0D-4764-9F6C-61C9D2E917BD}" type="pres">
      <dgm:prSet presAssocID="{281AA29A-0B80-48DC-BC6C-DDA688C8C08E}" presName="c15" presStyleLbl="node1" presStyleIdx="14" presStyleCnt="19"/>
      <dgm:spPr/>
    </dgm:pt>
    <dgm:pt modelId="{F3F349B3-FDE9-426B-9A10-FDCCFEAFCB0C}" type="pres">
      <dgm:prSet presAssocID="{281AA29A-0B80-48DC-BC6C-DDA688C8C08E}" presName="c16" presStyleLbl="node1" presStyleIdx="15" presStyleCnt="19"/>
      <dgm:spPr/>
    </dgm:pt>
    <dgm:pt modelId="{64DA1B87-71AD-4E8F-BC20-698A18ED6D1B}" type="pres">
      <dgm:prSet presAssocID="{281AA29A-0B80-48DC-BC6C-DDA688C8C08E}" presName="c17" presStyleLbl="node1" presStyleIdx="16" presStyleCnt="19"/>
      <dgm:spPr/>
    </dgm:pt>
    <dgm:pt modelId="{2F278573-5199-433D-B74A-B6EAB5D22A39}" type="pres">
      <dgm:prSet presAssocID="{281AA29A-0B80-48DC-BC6C-DDA688C8C08E}" presName="c18" presStyleLbl="node1" presStyleIdx="17" presStyleCnt="19"/>
      <dgm:spPr/>
    </dgm:pt>
    <dgm:pt modelId="{5377A644-FE6C-4B1D-B849-DA6156A097C7}" type="pres">
      <dgm:prSet presAssocID="{4D89F199-CA53-4526-ABE2-7B28D82EB86C}" presName="chevronComposite1" presStyleCnt="0"/>
      <dgm:spPr/>
    </dgm:pt>
    <dgm:pt modelId="{93CC2BF4-DF99-415A-BF35-C8D350BBADA0}" type="pres">
      <dgm:prSet presAssocID="{4D89F199-CA53-4526-ABE2-7B28D82EB86C}" presName="chevron1" presStyleLbl="sibTrans2D1" presStyleIdx="0" presStyleCnt="2"/>
      <dgm:spPr/>
    </dgm:pt>
    <dgm:pt modelId="{6E199A88-990A-4384-A6DE-6F6DB5891992}" type="pres">
      <dgm:prSet presAssocID="{4D89F199-CA53-4526-ABE2-7B28D82EB86C}" presName="spChevron1" presStyleCnt="0"/>
      <dgm:spPr/>
    </dgm:pt>
    <dgm:pt modelId="{7BF85A67-5963-45BC-9D9B-961FD3732FE5}" type="pres">
      <dgm:prSet presAssocID="{FDAB9708-1578-427B-BE50-C52CA3CAC31B}" presName="middle" presStyleCnt="0"/>
      <dgm:spPr/>
    </dgm:pt>
    <dgm:pt modelId="{69830202-5EE4-44F3-8188-59B5DFA10737}" type="pres">
      <dgm:prSet presAssocID="{FDAB9708-1578-427B-BE50-C52CA3CAC31B}" presName="parTxMid" presStyleLbl="revTx" presStyleIdx="1" presStyleCnt="2"/>
      <dgm:spPr/>
      <dgm:t>
        <a:bodyPr/>
        <a:lstStyle/>
        <a:p>
          <a:endParaRPr lang="en-US"/>
        </a:p>
      </dgm:t>
    </dgm:pt>
    <dgm:pt modelId="{AFF88FD1-A49E-478E-9AEB-3F5D0C449453}" type="pres">
      <dgm:prSet presAssocID="{FDAB9708-1578-427B-BE50-C52CA3CAC31B}" presName="spMid" presStyleCnt="0"/>
      <dgm:spPr/>
    </dgm:pt>
    <dgm:pt modelId="{090469AF-0D0E-4669-B4A0-DC0C7AC78773}" type="pres">
      <dgm:prSet presAssocID="{CB8D21BB-20C9-462C-9FDB-5EB2A8AF77CF}" presName="chevronComposite1" presStyleCnt="0"/>
      <dgm:spPr/>
    </dgm:pt>
    <dgm:pt modelId="{48CA2EAD-58E8-4A1F-81F1-5ADA366B78D2}" type="pres">
      <dgm:prSet presAssocID="{CB8D21BB-20C9-462C-9FDB-5EB2A8AF77CF}" presName="chevron1" presStyleLbl="sibTrans2D1" presStyleIdx="1" presStyleCnt="2"/>
      <dgm:spPr/>
    </dgm:pt>
    <dgm:pt modelId="{805728A3-1EE6-434B-871B-962D0A9AA6E4}" type="pres">
      <dgm:prSet presAssocID="{CB8D21BB-20C9-462C-9FDB-5EB2A8AF77CF}" presName="spChevron1" presStyleCnt="0"/>
      <dgm:spPr/>
    </dgm:pt>
    <dgm:pt modelId="{A8239DDA-27DB-41CF-A15E-8B26C6659E64}" type="pres">
      <dgm:prSet presAssocID="{71D8D734-65C1-4668-918C-BDCED4425E47}" presName="last" presStyleCnt="0"/>
      <dgm:spPr/>
    </dgm:pt>
    <dgm:pt modelId="{388A65D5-D668-45DB-AD99-099EE19F195C}" type="pres">
      <dgm:prSet presAssocID="{71D8D734-65C1-4668-918C-BDCED4425E47}" presName="circleTx" presStyleLbl="node1" presStyleIdx="18" presStyleCnt="19"/>
      <dgm:spPr/>
      <dgm:t>
        <a:bodyPr/>
        <a:lstStyle/>
        <a:p>
          <a:endParaRPr lang="en-US"/>
        </a:p>
      </dgm:t>
    </dgm:pt>
    <dgm:pt modelId="{354861BC-299F-4CA3-B726-FE4A1C57E44C}" type="pres">
      <dgm:prSet presAssocID="{71D8D734-65C1-4668-918C-BDCED4425E47}" presName="spN" presStyleCnt="0"/>
      <dgm:spPr/>
    </dgm:pt>
  </dgm:ptLst>
  <dgm:cxnLst>
    <dgm:cxn modelId="{B7D10324-BD62-4F93-8489-79E423D545CA}" srcId="{8D67DA34-13C4-467A-968E-CE9C8CD78130}" destId="{FDAB9708-1578-427B-BE50-C52CA3CAC31B}" srcOrd="1" destOrd="0" parTransId="{137D064E-4ACB-4CDF-9AC0-604494A1252D}" sibTransId="{CB8D21BB-20C9-462C-9FDB-5EB2A8AF77CF}"/>
    <dgm:cxn modelId="{A0797488-8F42-4A17-90EF-8882CB337598}" type="presOf" srcId="{281AA29A-0B80-48DC-BC6C-DDA688C8C08E}" destId="{75EA285A-57FA-46E1-B4BA-2FF3C9132C45}" srcOrd="0" destOrd="0" presId="urn:microsoft.com/office/officeart/2009/3/layout/RandomtoResultProcess"/>
    <dgm:cxn modelId="{3CBECFE8-72AD-41F4-9228-C12F7FF965BB}" type="presOf" srcId="{8D67DA34-13C4-467A-968E-CE9C8CD78130}" destId="{9B84926B-AE4B-4F2B-939D-ACC3316AB26A}" srcOrd="0" destOrd="0" presId="urn:microsoft.com/office/officeart/2009/3/layout/RandomtoResultProcess"/>
    <dgm:cxn modelId="{F7D72C63-FEF6-4BF0-84D3-B744101D1EE8}" type="presOf" srcId="{71D8D734-65C1-4668-918C-BDCED4425E47}" destId="{388A65D5-D668-45DB-AD99-099EE19F195C}" srcOrd="0" destOrd="0" presId="urn:microsoft.com/office/officeart/2009/3/layout/RandomtoResultProcess"/>
    <dgm:cxn modelId="{36EA4784-2367-45C9-BEFF-3498A93F3AE7}" type="presOf" srcId="{FDAB9708-1578-427B-BE50-C52CA3CAC31B}" destId="{69830202-5EE4-44F3-8188-59B5DFA10737}" srcOrd="0" destOrd="0" presId="urn:microsoft.com/office/officeart/2009/3/layout/RandomtoResultProcess"/>
    <dgm:cxn modelId="{A68763F3-86E6-4E7A-8233-C67C7625E639}" srcId="{8D67DA34-13C4-467A-968E-CE9C8CD78130}" destId="{281AA29A-0B80-48DC-BC6C-DDA688C8C08E}" srcOrd="0" destOrd="0" parTransId="{58EE6AFD-5538-47EA-A771-9C0E75F5569F}" sibTransId="{4D89F199-CA53-4526-ABE2-7B28D82EB86C}"/>
    <dgm:cxn modelId="{8FAB0A5B-7B8D-445F-9EB6-2E76A47E902C}" srcId="{8D67DA34-13C4-467A-968E-CE9C8CD78130}" destId="{71D8D734-65C1-4668-918C-BDCED4425E47}" srcOrd="2" destOrd="0" parTransId="{5550BA7F-D8B9-43EA-AD08-0626EF23CD39}" sibTransId="{DC658E37-FBF1-417D-A3DD-985F7981B0B2}"/>
    <dgm:cxn modelId="{5888CBF1-7A97-4842-9EF8-4B7C94A89C78}" type="presParOf" srcId="{9B84926B-AE4B-4F2B-939D-ACC3316AB26A}" destId="{C2B4A431-C0FF-4E72-B333-9C0F723BC97B}" srcOrd="0" destOrd="0" presId="urn:microsoft.com/office/officeart/2009/3/layout/RandomtoResultProcess"/>
    <dgm:cxn modelId="{6A00A10D-631A-4D13-9C0E-C15151932CF9}" type="presParOf" srcId="{C2B4A431-C0FF-4E72-B333-9C0F723BC97B}" destId="{75EA285A-57FA-46E1-B4BA-2FF3C9132C45}" srcOrd="0" destOrd="0" presId="urn:microsoft.com/office/officeart/2009/3/layout/RandomtoResultProcess"/>
    <dgm:cxn modelId="{B5592F9E-D52A-4555-84B9-58896FDA8013}" type="presParOf" srcId="{C2B4A431-C0FF-4E72-B333-9C0F723BC97B}" destId="{68F03C42-E91E-4F3C-9478-E4CE6A709F06}" srcOrd="1" destOrd="0" presId="urn:microsoft.com/office/officeart/2009/3/layout/RandomtoResultProcess"/>
    <dgm:cxn modelId="{C7973F82-97D3-44C2-9AAC-AB95C8D956D1}" type="presParOf" srcId="{C2B4A431-C0FF-4E72-B333-9C0F723BC97B}" destId="{54C336F8-D053-460F-9E1B-DD0827832A88}" srcOrd="2" destOrd="0" presId="urn:microsoft.com/office/officeart/2009/3/layout/RandomtoResultProcess"/>
    <dgm:cxn modelId="{503BC99B-69BB-4ECA-B284-48A5D8BE3190}" type="presParOf" srcId="{C2B4A431-C0FF-4E72-B333-9C0F723BC97B}" destId="{7471C5E2-BF4E-4983-8718-F676064E5590}" srcOrd="3" destOrd="0" presId="urn:microsoft.com/office/officeart/2009/3/layout/RandomtoResultProcess"/>
    <dgm:cxn modelId="{3BB95EDB-B4A3-41EF-A9D6-6D53FD1A3046}" type="presParOf" srcId="{C2B4A431-C0FF-4E72-B333-9C0F723BC97B}" destId="{DE157EB2-AC55-472E-9F2E-DD7F88E19D22}" srcOrd="4" destOrd="0" presId="urn:microsoft.com/office/officeart/2009/3/layout/RandomtoResultProcess"/>
    <dgm:cxn modelId="{8CA642C2-2D64-447E-A05B-6584D8FD9EF2}" type="presParOf" srcId="{C2B4A431-C0FF-4E72-B333-9C0F723BC97B}" destId="{B5D97431-BE3B-475A-9012-B5DD723BBAE3}" srcOrd="5" destOrd="0" presId="urn:microsoft.com/office/officeart/2009/3/layout/RandomtoResultProcess"/>
    <dgm:cxn modelId="{8095CA6C-E362-4011-AE5A-5872A5C4CD90}" type="presParOf" srcId="{C2B4A431-C0FF-4E72-B333-9C0F723BC97B}" destId="{9BF312DB-0B16-43A8-8663-26D761C7C965}" srcOrd="6" destOrd="0" presId="urn:microsoft.com/office/officeart/2009/3/layout/RandomtoResultProcess"/>
    <dgm:cxn modelId="{F2990C30-9453-4B2D-BB14-D46A947862A3}" type="presParOf" srcId="{C2B4A431-C0FF-4E72-B333-9C0F723BC97B}" destId="{B2587DE4-5007-48A1-ADEF-11E3AD61D3DA}" srcOrd="7" destOrd="0" presId="urn:microsoft.com/office/officeart/2009/3/layout/RandomtoResultProcess"/>
    <dgm:cxn modelId="{9F3F410D-15FA-49D5-8B19-EF16B5A55163}" type="presParOf" srcId="{C2B4A431-C0FF-4E72-B333-9C0F723BC97B}" destId="{4477B688-53D2-4EB3-8E07-EEAA29B488F8}" srcOrd="8" destOrd="0" presId="urn:microsoft.com/office/officeart/2009/3/layout/RandomtoResultProcess"/>
    <dgm:cxn modelId="{E4546EAE-A5E6-46EB-9510-101393FB9031}" type="presParOf" srcId="{C2B4A431-C0FF-4E72-B333-9C0F723BC97B}" destId="{85834168-5478-44B5-9E75-C2AAB5F457BF}" srcOrd="9" destOrd="0" presId="urn:microsoft.com/office/officeart/2009/3/layout/RandomtoResultProcess"/>
    <dgm:cxn modelId="{76D86EC7-F96C-4F9C-A816-6515D74B13EA}" type="presParOf" srcId="{C2B4A431-C0FF-4E72-B333-9C0F723BC97B}" destId="{6B5A9BD3-A7AA-4312-B835-FCE4A3AE6DAB}" srcOrd="10" destOrd="0" presId="urn:microsoft.com/office/officeart/2009/3/layout/RandomtoResultProcess"/>
    <dgm:cxn modelId="{7B67D78F-509E-4AD6-A515-19895C53DB18}" type="presParOf" srcId="{C2B4A431-C0FF-4E72-B333-9C0F723BC97B}" destId="{DD594037-37CE-4D8A-8720-F31FD9C14699}" srcOrd="11" destOrd="0" presId="urn:microsoft.com/office/officeart/2009/3/layout/RandomtoResultProcess"/>
    <dgm:cxn modelId="{D05AA6F7-52C6-4488-B28B-1C46CB31BCCC}" type="presParOf" srcId="{C2B4A431-C0FF-4E72-B333-9C0F723BC97B}" destId="{ECEB1079-1470-459A-A35A-6A28270B7BFA}" srcOrd="12" destOrd="0" presId="urn:microsoft.com/office/officeart/2009/3/layout/RandomtoResultProcess"/>
    <dgm:cxn modelId="{4F533C70-3064-4DA3-BF22-093B0EB00671}" type="presParOf" srcId="{C2B4A431-C0FF-4E72-B333-9C0F723BC97B}" destId="{8C60C047-06E0-4D04-BB5D-4C5D13ADBF22}" srcOrd="13" destOrd="0" presId="urn:microsoft.com/office/officeart/2009/3/layout/RandomtoResultProcess"/>
    <dgm:cxn modelId="{916B5C5C-D6FA-4D70-BEAD-3E83C1D681B8}" type="presParOf" srcId="{C2B4A431-C0FF-4E72-B333-9C0F723BC97B}" destId="{C8D03669-4E8F-4C7B-9CCA-793A88500370}" srcOrd="14" destOrd="0" presId="urn:microsoft.com/office/officeart/2009/3/layout/RandomtoResultProcess"/>
    <dgm:cxn modelId="{AE67A153-9AA0-47A2-93AA-9993786F30BF}" type="presParOf" srcId="{C2B4A431-C0FF-4E72-B333-9C0F723BC97B}" destId="{7F296A25-4B0D-4764-9F6C-61C9D2E917BD}" srcOrd="15" destOrd="0" presId="urn:microsoft.com/office/officeart/2009/3/layout/RandomtoResultProcess"/>
    <dgm:cxn modelId="{C6BDAD96-51B7-48A3-A742-5DD4CD946AE6}" type="presParOf" srcId="{C2B4A431-C0FF-4E72-B333-9C0F723BC97B}" destId="{F3F349B3-FDE9-426B-9A10-FDCCFEAFCB0C}" srcOrd="16" destOrd="0" presId="urn:microsoft.com/office/officeart/2009/3/layout/RandomtoResultProcess"/>
    <dgm:cxn modelId="{7F63E4A7-B9A5-43F9-AEB6-E38EFB39B209}" type="presParOf" srcId="{C2B4A431-C0FF-4E72-B333-9C0F723BC97B}" destId="{64DA1B87-71AD-4E8F-BC20-698A18ED6D1B}" srcOrd="17" destOrd="0" presId="urn:microsoft.com/office/officeart/2009/3/layout/RandomtoResultProcess"/>
    <dgm:cxn modelId="{45209880-2F91-4C8E-ADB6-F6C7F1118E75}" type="presParOf" srcId="{C2B4A431-C0FF-4E72-B333-9C0F723BC97B}" destId="{2F278573-5199-433D-B74A-B6EAB5D22A39}" srcOrd="18" destOrd="0" presId="urn:microsoft.com/office/officeart/2009/3/layout/RandomtoResultProcess"/>
    <dgm:cxn modelId="{7BE211D9-D0C7-4079-9E45-1E35407289D5}" type="presParOf" srcId="{9B84926B-AE4B-4F2B-939D-ACC3316AB26A}" destId="{5377A644-FE6C-4B1D-B849-DA6156A097C7}" srcOrd="1" destOrd="0" presId="urn:microsoft.com/office/officeart/2009/3/layout/RandomtoResultProcess"/>
    <dgm:cxn modelId="{BBF02370-1FDD-4C60-BCFA-E1203C240466}" type="presParOf" srcId="{5377A644-FE6C-4B1D-B849-DA6156A097C7}" destId="{93CC2BF4-DF99-415A-BF35-C8D350BBADA0}" srcOrd="0" destOrd="0" presId="urn:microsoft.com/office/officeart/2009/3/layout/RandomtoResultProcess"/>
    <dgm:cxn modelId="{01AF94D1-55C5-4AE4-AC80-AFBEECD6F3D8}" type="presParOf" srcId="{5377A644-FE6C-4B1D-B849-DA6156A097C7}" destId="{6E199A88-990A-4384-A6DE-6F6DB5891992}" srcOrd="1" destOrd="0" presId="urn:microsoft.com/office/officeart/2009/3/layout/RandomtoResultProcess"/>
    <dgm:cxn modelId="{DE7A140C-EF6C-4DF6-A5CC-DE88C6092356}" type="presParOf" srcId="{9B84926B-AE4B-4F2B-939D-ACC3316AB26A}" destId="{7BF85A67-5963-45BC-9D9B-961FD3732FE5}" srcOrd="2" destOrd="0" presId="urn:microsoft.com/office/officeart/2009/3/layout/RandomtoResultProcess"/>
    <dgm:cxn modelId="{68903BB7-974E-4AE7-BCD4-A68E0F173567}" type="presParOf" srcId="{7BF85A67-5963-45BC-9D9B-961FD3732FE5}" destId="{69830202-5EE4-44F3-8188-59B5DFA10737}" srcOrd="0" destOrd="0" presId="urn:microsoft.com/office/officeart/2009/3/layout/RandomtoResultProcess"/>
    <dgm:cxn modelId="{65D0E210-C344-4C2C-A64D-F6B8C7169679}" type="presParOf" srcId="{7BF85A67-5963-45BC-9D9B-961FD3732FE5}" destId="{AFF88FD1-A49E-478E-9AEB-3F5D0C449453}" srcOrd="1" destOrd="0" presId="urn:microsoft.com/office/officeart/2009/3/layout/RandomtoResultProcess"/>
    <dgm:cxn modelId="{4F46B349-C1FD-40AB-8F6F-1B11DBE9BA62}" type="presParOf" srcId="{9B84926B-AE4B-4F2B-939D-ACC3316AB26A}" destId="{090469AF-0D0E-4669-B4A0-DC0C7AC78773}" srcOrd="3" destOrd="0" presId="urn:microsoft.com/office/officeart/2009/3/layout/RandomtoResultProcess"/>
    <dgm:cxn modelId="{84B5DAA7-F4B1-4409-B148-48455B5606AD}" type="presParOf" srcId="{090469AF-0D0E-4669-B4A0-DC0C7AC78773}" destId="{48CA2EAD-58E8-4A1F-81F1-5ADA366B78D2}" srcOrd="0" destOrd="0" presId="urn:microsoft.com/office/officeart/2009/3/layout/RandomtoResultProcess"/>
    <dgm:cxn modelId="{C61B3312-56E8-423E-8609-0203050EED2D}" type="presParOf" srcId="{090469AF-0D0E-4669-B4A0-DC0C7AC78773}" destId="{805728A3-1EE6-434B-871B-962D0A9AA6E4}" srcOrd="1" destOrd="0" presId="urn:microsoft.com/office/officeart/2009/3/layout/RandomtoResultProcess"/>
    <dgm:cxn modelId="{D00D977E-3C36-406E-A537-9EFEF2B6763B}" type="presParOf" srcId="{9B84926B-AE4B-4F2B-939D-ACC3316AB26A}" destId="{A8239DDA-27DB-41CF-A15E-8B26C6659E64}" srcOrd="4" destOrd="0" presId="urn:microsoft.com/office/officeart/2009/3/layout/RandomtoResultProcess"/>
    <dgm:cxn modelId="{441B76BC-C0CF-49F1-956A-B36296296EBD}" type="presParOf" srcId="{A8239DDA-27DB-41CF-A15E-8B26C6659E64}" destId="{388A65D5-D668-45DB-AD99-099EE19F195C}" srcOrd="0" destOrd="0" presId="urn:microsoft.com/office/officeart/2009/3/layout/RandomtoResultProcess"/>
    <dgm:cxn modelId="{4A365C4A-D857-42B8-8957-7A40F1499C2C}" type="presParOf" srcId="{A8239DDA-27DB-41CF-A15E-8B26C6659E64}" destId="{354861BC-299F-4CA3-B726-FE4A1C57E44C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69C44A-4F1B-4124-BA74-0D0A3C94D5B2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4E890A-344D-44F5-B63E-3FF538124D27}">
      <dgm:prSet phldrT="[Text]"/>
      <dgm:spPr/>
      <dgm:t>
        <a:bodyPr/>
        <a:lstStyle/>
        <a:p>
          <a:r>
            <a:rPr lang="en-US" dirty="0" smtClean="0"/>
            <a:t>Quality of life</a:t>
          </a:r>
          <a:endParaRPr lang="en-US" dirty="0"/>
        </a:p>
      </dgm:t>
    </dgm:pt>
    <dgm:pt modelId="{DB41A3C5-468F-4A99-A5F6-EDAA8C4B41F7}" type="parTrans" cxnId="{CCD099C1-A0A3-4579-AC10-1433457B908D}">
      <dgm:prSet/>
      <dgm:spPr/>
      <dgm:t>
        <a:bodyPr/>
        <a:lstStyle/>
        <a:p>
          <a:endParaRPr lang="en-US"/>
        </a:p>
      </dgm:t>
    </dgm:pt>
    <dgm:pt modelId="{9681695C-09FA-4AC0-8356-9219F82BC16D}" type="sibTrans" cxnId="{CCD099C1-A0A3-4579-AC10-1433457B908D}">
      <dgm:prSet/>
      <dgm:spPr/>
      <dgm:t>
        <a:bodyPr/>
        <a:lstStyle/>
        <a:p>
          <a:endParaRPr lang="en-US"/>
        </a:p>
      </dgm:t>
    </dgm:pt>
    <dgm:pt modelId="{329FD67C-C893-4B47-98E6-80D6433E461A}">
      <dgm:prSet phldrT="[Text]"/>
      <dgm:spPr/>
      <dgm:t>
        <a:bodyPr/>
        <a:lstStyle/>
        <a:p>
          <a:r>
            <a:rPr lang="en-US" dirty="0" smtClean="0"/>
            <a:t>Fully informed</a:t>
          </a:r>
          <a:endParaRPr lang="en-US" dirty="0"/>
        </a:p>
      </dgm:t>
    </dgm:pt>
    <dgm:pt modelId="{2622963A-BDC2-430D-9A52-58A213B42BB4}" type="parTrans" cxnId="{021B02E9-D3B4-4F0A-8240-E22FC908FDC1}">
      <dgm:prSet/>
      <dgm:spPr/>
      <dgm:t>
        <a:bodyPr/>
        <a:lstStyle/>
        <a:p>
          <a:endParaRPr lang="en-US"/>
        </a:p>
      </dgm:t>
    </dgm:pt>
    <dgm:pt modelId="{4F9973D6-D37E-45EC-9553-675C75D164F8}" type="sibTrans" cxnId="{021B02E9-D3B4-4F0A-8240-E22FC908FDC1}">
      <dgm:prSet/>
      <dgm:spPr/>
      <dgm:t>
        <a:bodyPr/>
        <a:lstStyle/>
        <a:p>
          <a:endParaRPr lang="en-US"/>
        </a:p>
      </dgm:t>
    </dgm:pt>
    <dgm:pt modelId="{A8CCBE6B-D5CE-48DC-8174-E011073FBFE5}">
      <dgm:prSet phldrT="[Text]"/>
      <dgm:spPr/>
      <dgm:t>
        <a:bodyPr/>
        <a:lstStyle/>
        <a:p>
          <a:r>
            <a:rPr lang="en-US" dirty="0" smtClean="0"/>
            <a:t>Participate in their own care</a:t>
          </a:r>
          <a:endParaRPr lang="en-US" dirty="0"/>
        </a:p>
      </dgm:t>
    </dgm:pt>
    <dgm:pt modelId="{179F5F4D-0FB1-40B2-87D2-EC4FEFA7E4C6}" type="parTrans" cxnId="{0A6294F2-2C72-4B46-83FA-2AE1BDFD895E}">
      <dgm:prSet/>
      <dgm:spPr/>
      <dgm:t>
        <a:bodyPr/>
        <a:lstStyle/>
        <a:p>
          <a:endParaRPr lang="en-US"/>
        </a:p>
      </dgm:t>
    </dgm:pt>
    <dgm:pt modelId="{43B08C61-E1D1-4F6C-8ECA-B24AA5DD8262}" type="sibTrans" cxnId="{0A6294F2-2C72-4B46-83FA-2AE1BDFD895E}">
      <dgm:prSet/>
      <dgm:spPr/>
      <dgm:t>
        <a:bodyPr/>
        <a:lstStyle/>
        <a:p>
          <a:endParaRPr lang="en-US"/>
        </a:p>
      </dgm:t>
    </dgm:pt>
    <dgm:pt modelId="{6D9D92C6-DF19-4D86-970B-2CAED591FBD3}">
      <dgm:prSet phldrT="[Text]"/>
      <dgm:spPr/>
      <dgm:t>
        <a:bodyPr/>
        <a:lstStyle/>
        <a:p>
          <a:r>
            <a:rPr lang="en-US" dirty="0" smtClean="0"/>
            <a:t>Make independent choices</a:t>
          </a:r>
          <a:endParaRPr lang="en-US" dirty="0"/>
        </a:p>
      </dgm:t>
    </dgm:pt>
    <dgm:pt modelId="{688EF9CE-EC57-4B1A-9169-D7F2C3400D39}" type="parTrans" cxnId="{01EECCD2-DF07-4F42-88DE-FCB928FCC130}">
      <dgm:prSet/>
      <dgm:spPr/>
      <dgm:t>
        <a:bodyPr/>
        <a:lstStyle/>
        <a:p>
          <a:endParaRPr lang="en-US"/>
        </a:p>
      </dgm:t>
    </dgm:pt>
    <dgm:pt modelId="{452E3FAC-4F49-4355-9B30-6AA0BBD18829}" type="sibTrans" cxnId="{01EECCD2-DF07-4F42-88DE-FCB928FCC130}">
      <dgm:prSet/>
      <dgm:spPr/>
      <dgm:t>
        <a:bodyPr/>
        <a:lstStyle/>
        <a:p>
          <a:endParaRPr lang="en-US"/>
        </a:p>
      </dgm:t>
    </dgm:pt>
    <dgm:pt modelId="{DE49B7C8-5741-480D-87CE-C3A2740DB186}">
      <dgm:prSet phldrT="[Text]"/>
      <dgm:spPr/>
      <dgm:t>
        <a:bodyPr/>
        <a:lstStyle/>
        <a:p>
          <a:r>
            <a:rPr lang="en-US" dirty="0" smtClean="0"/>
            <a:t>Privacy and confidentiality</a:t>
          </a:r>
          <a:endParaRPr lang="en-US" dirty="0"/>
        </a:p>
      </dgm:t>
    </dgm:pt>
    <dgm:pt modelId="{0957BF60-675F-4344-AF3C-AF22A30A52BB}" type="parTrans" cxnId="{4CD3D3EB-2545-495F-8652-EE60F714F9D6}">
      <dgm:prSet/>
      <dgm:spPr/>
      <dgm:t>
        <a:bodyPr/>
        <a:lstStyle/>
        <a:p>
          <a:endParaRPr lang="en-US"/>
        </a:p>
      </dgm:t>
    </dgm:pt>
    <dgm:pt modelId="{7811E0A3-42E6-468F-BBAD-5B8E236700C2}" type="sibTrans" cxnId="{4CD3D3EB-2545-495F-8652-EE60F714F9D6}">
      <dgm:prSet/>
      <dgm:spPr/>
      <dgm:t>
        <a:bodyPr/>
        <a:lstStyle/>
        <a:p>
          <a:endParaRPr lang="en-US"/>
        </a:p>
      </dgm:t>
    </dgm:pt>
    <dgm:pt modelId="{17352497-A3B3-4D54-ADF0-2F39C6CA1288}">
      <dgm:prSet phldrT="[Text]"/>
      <dgm:spPr/>
      <dgm:t>
        <a:bodyPr/>
        <a:lstStyle/>
        <a:p>
          <a:r>
            <a:rPr lang="en-US" dirty="0" smtClean="0"/>
            <a:t>Dignity, respect, and freedom</a:t>
          </a:r>
          <a:endParaRPr lang="en-US" dirty="0"/>
        </a:p>
      </dgm:t>
    </dgm:pt>
    <dgm:pt modelId="{68610424-F096-42E4-AC48-6BA9AE5E20CC}" type="parTrans" cxnId="{6FD7D045-54A7-4056-8F11-AE85B6538299}">
      <dgm:prSet/>
      <dgm:spPr/>
      <dgm:t>
        <a:bodyPr/>
        <a:lstStyle/>
        <a:p>
          <a:endParaRPr lang="en-US"/>
        </a:p>
      </dgm:t>
    </dgm:pt>
    <dgm:pt modelId="{2EDFEE1E-241E-4379-B7B3-FF0D5916367D}" type="sibTrans" cxnId="{6FD7D045-54A7-4056-8F11-AE85B6538299}">
      <dgm:prSet/>
      <dgm:spPr/>
      <dgm:t>
        <a:bodyPr/>
        <a:lstStyle/>
        <a:p>
          <a:endParaRPr lang="en-US"/>
        </a:p>
      </dgm:t>
    </dgm:pt>
    <dgm:pt modelId="{20A2AEA4-3E3C-42F7-BC7F-E2AAE29ABF17}">
      <dgm:prSet phldrT="[Text]"/>
      <dgm:spPr/>
      <dgm:t>
        <a:bodyPr/>
        <a:lstStyle/>
        <a:p>
          <a:r>
            <a:rPr lang="en-US" dirty="0" smtClean="0"/>
            <a:t>Security of possessions</a:t>
          </a:r>
          <a:endParaRPr lang="en-US" dirty="0"/>
        </a:p>
      </dgm:t>
    </dgm:pt>
    <dgm:pt modelId="{F66A3B1E-380B-47AA-8CB8-3F4C54F18463}" type="parTrans" cxnId="{7323F89C-4990-47EB-8ED2-0D8219F73BDA}">
      <dgm:prSet/>
      <dgm:spPr/>
      <dgm:t>
        <a:bodyPr/>
        <a:lstStyle/>
        <a:p>
          <a:endParaRPr lang="en-US"/>
        </a:p>
      </dgm:t>
    </dgm:pt>
    <dgm:pt modelId="{88D8BFF3-936E-4546-BD6A-9543FC72B198}" type="sibTrans" cxnId="{7323F89C-4990-47EB-8ED2-0D8219F73BDA}">
      <dgm:prSet/>
      <dgm:spPr/>
      <dgm:t>
        <a:bodyPr/>
        <a:lstStyle/>
        <a:p>
          <a:endParaRPr lang="en-US"/>
        </a:p>
      </dgm:t>
    </dgm:pt>
    <dgm:pt modelId="{F7E4E518-7E52-40B9-A2F5-10EB24CE42A4}" type="pres">
      <dgm:prSet presAssocID="{A469C44A-4F1B-4124-BA74-0D0A3C94D5B2}" presName="Name0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63638B-205A-4A32-910D-75BDED11EF83}" type="pres">
      <dgm:prSet presAssocID="{A469C44A-4F1B-4124-BA74-0D0A3C94D5B2}" presName="ellipse1" presStyleLbl="venn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1E84CC-D8AB-4C1C-834D-EE2C7B27E38B}" type="pres">
      <dgm:prSet presAssocID="{A469C44A-4F1B-4124-BA74-0D0A3C94D5B2}" presName="ellipse2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F186E6-0BFA-4CF1-9735-036CE23DA43B}" type="pres">
      <dgm:prSet presAssocID="{A469C44A-4F1B-4124-BA74-0D0A3C94D5B2}" presName="ellipse3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88868E-941C-4051-A306-C559AC732FED}" type="pres">
      <dgm:prSet presAssocID="{A469C44A-4F1B-4124-BA74-0D0A3C94D5B2}" presName="ellipse4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90698A-5708-456A-B1DD-F1AF07344901}" type="pres">
      <dgm:prSet presAssocID="{A469C44A-4F1B-4124-BA74-0D0A3C94D5B2}" presName="ellipse5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402223-406D-4C4F-856D-F36CFD11EF74}" type="pres">
      <dgm:prSet presAssocID="{A469C44A-4F1B-4124-BA74-0D0A3C94D5B2}" presName="ellipse6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90CC18-45ED-4562-802D-B5E93C7FC574}" type="pres">
      <dgm:prSet presAssocID="{A469C44A-4F1B-4124-BA74-0D0A3C94D5B2}" presName="ellipse7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D3D3EB-2545-495F-8652-EE60F714F9D6}" srcId="{A469C44A-4F1B-4124-BA74-0D0A3C94D5B2}" destId="{DE49B7C8-5741-480D-87CE-C3A2740DB186}" srcOrd="4" destOrd="0" parTransId="{0957BF60-675F-4344-AF3C-AF22A30A52BB}" sibTransId="{7811E0A3-42E6-468F-BBAD-5B8E236700C2}"/>
    <dgm:cxn modelId="{DE5BC5BC-B69F-4589-BD84-82C37D9B9DEB}" type="presOf" srcId="{17352497-A3B3-4D54-ADF0-2F39C6CA1288}" destId="{84402223-406D-4C4F-856D-F36CFD11EF74}" srcOrd="0" destOrd="0" presId="urn:microsoft.com/office/officeart/2005/8/layout/rings+Icon"/>
    <dgm:cxn modelId="{7323F89C-4990-47EB-8ED2-0D8219F73BDA}" srcId="{A469C44A-4F1B-4124-BA74-0D0A3C94D5B2}" destId="{20A2AEA4-3E3C-42F7-BC7F-E2AAE29ABF17}" srcOrd="6" destOrd="0" parTransId="{F66A3B1E-380B-47AA-8CB8-3F4C54F18463}" sibTransId="{88D8BFF3-936E-4546-BD6A-9543FC72B198}"/>
    <dgm:cxn modelId="{F23E41CC-411D-43FE-9971-4BE934A2CCDE}" type="presOf" srcId="{20A2AEA4-3E3C-42F7-BC7F-E2AAE29ABF17}" destId="{D690CC18-45ED-4562-802D-B5E93C7FC574}" srcOrd="0" destOrd="0" presId="urn:microsoft.com/office/officeart/2005/8/layout/rings+Icon"/>
    <dgm:cxn modelId="{0A6294F2-2C72-4B46-83FA-2AE1BDFD895E}" srcId="{A469C44A-4F1B-4124-BA74-0D0A3C94D5B2}" destId="{A8CCBE6B-D5CE-48DC-8174-E011073FBFE5}" srcOrd="2" destOrd="0" parTransId="{179F5F4D-0FB1-40B2-87D2-EC4FEFA7E4C6}" sibTransId="{43B08C61-E1D1-4F6C-8ECA-B24AA5DD8262}"/>
    <dgm:cxn modelId="{CCD099C1-A0A3-4579-AC10-1433457B908D}" srcId="{A469C44A-4F1B-4124-BA74-0D0A3C94D5B2}" destId="{AA4E890A-344D-44F5-B63E-3FF538124D27}" srcOrd="0" destOrd="0" parTransId="{DB41A3C5-468F-4A99-A5F6-EDAA8C4B41F7}" sibTransId="{9681695C-09FA-4AC0-8356-9219F82BC16D}"/>
    <dgm:cxn modelId="{461D0741-D637-4F0D-9B99-B6A96DA401E5}" type="presOf" srcId="{A469C44A-4F1B-4124-BA74-0D0A3C94D5B2}" destId="{F7E4E518-7E52-40B9-A2F5-10EB24CE42A4}" srcOrd="0" destOrd="0" presId="urn:microsoft.com/office/officeart/2005/8/layout/rings+Icon"/>
    <dgm:cxn modelId="{021B02E9-D3B4-4F0A-8240-E22FC908FDC1}" srcId="{A469C44A-4F1B-4124-BA74-0D0A3C94D5B2}" destId="{329FD67C-C893-4B47-98E6-80D6433E461A}" srcOrd="1" destOrd="0" parTransId="{2622963A-BDC2-430D-9A52-58A213B42BB4}" sibTransId="{4F9973D6-D37E-45EC-9553-675C75D164F8}"/>
    <dgm:cxn modelId="{F0349F0D-37E0-4952-B833-746673FF9AC1}" type="presOf" srcId="{AA4E890A-344D-44F5-B63E-3FF538124D27}" destId="{E763638B-205A-4A32-910D-75BDED11EF83}" srcOrd="0" destOrd="0" presId="urn:microsoft.com/office/officeart/2005/8/layout/rings+Icon"/>
    <dgm:cxn modelId="{6FD7D045-54A7-4056-8F11-AE85B6538299}" srcId="{A469C44A-4F1B-4124-BA74-0D0A3C94D5B2}" destId="{17352497-A3B3-4D54-ADF0-2F39C6CA1288}" srcOrd="5" destOrd="0" parTransId="{68610424-F096-42E4-AC48-6BA9AE5E20CC}" sibTransId="{2EDFEE1E-241E-4379-B7B3-FF0D5916367D}"/>
    <dgm:cxn modelId="{50C7EC31-75BA-45E4-A9F8-C0E44050D7B3}" type="presOf" srcId="{A8CCBE6B-D5CE-48DC-8174-E011073FBFE5}" destId="{78F186E6-0BFA-4CF1-9735-036CE23DA43B}" srcOrd="0" destOrd="0" presId="urn:microsoft.com/office/officeart/2005/8/layout/rings+Icon"/>
    <dgm:cxn modelId="{F9428A74-CA41-424B-AE64-FCFFAA98DBB7}" type="presOf" srcId="{329FD67C-C893-4B47-98E6-80D6433E461A}" destId="{381E84CC-D8AB-4C1C-834D-EE2C7B27E38B}" srcOrd="0" destOrd="0" presId="urn:microsoft.com/office/officeart/2005/8/layout/rings+Icon"/>
    <dgm:cxn modelId="{02F84258-3D49-4C8C-B159-EE782A668E56}" type="presOf" srcId="{DE49B7C8-5741-480D-87CE-C3A2740DB186}" destId="{B790698A-5708-456A-B1DD-F1AF07344901}" srcOrd="0" destOrd="0" presId="urn:microsoft.com/office/officeart/2005/8/layout/rings+Icon"/>
    <dgm:cxn modelId="{084BDF05-B113-4FFC-ABD4-23190F09991A}" type="presOf" srcId="{6D9D92C6-DF19-4D86-970B-2CAED591FBD3}" destId="{FB88868E-941C-4051-A306-C559AC732FED}" srcOrd="0" destOrd="0" presId="urn:microsoft.com/office/officeart/2005/8/layout/rings+Icon"/>
    <dgm:cxn modelId="{01EECCD2-DF07-4F42-88DE-FCB928FCC130}" srcId="{A469C44A-4F1B-4124-BA74-0D0A3C94D5B2}" destId="{6D9D92C6-DF19-4D86-970B-2CAED591FBD3}" srcOrd="3" destOrd="0" parTransId="{688EF9CE-EC57-4B1A-9169-D7F2C3400D39}" sibTransId="{452E3FAC-4F49-4355-9B30-6AA0BBD18829}"/>
    <dgm:cxn modelId="{242EACA8-0BB0-49F6-A47A-435B7A5EFD12}" type="presParOf" srcId="{F7E4E518-7E52-40B9-A2F5-10EB24CE42A4}" destId="{E763638B-205A-4A32-910D-75BDED11EF83}" srcOrd="0" destOrd="0" presId="urn:microsoft.com/office/officeart/2005/8/layout/rings+Icon"/>
    <dgm:cxn modelId="{7FFAA571-9135-423F-905E-F42687129D8A}" type="presParOf" srcId="{F7E4E518-7E52-40B9-A2F5-10EB24CE42A4}" destId="{381E84CC-D8AB-4C1C-834D-EE2C7B27E38B}" srcOrd="1" destOrd="0" presId="urn:microsoft.com/office/officeart/2005/8/layout/rings+Icon"/>
    <dgm:cxn modelId="{F48921FF-76EE-4962-A9F9-2FD380281BA0}" type="presParOf" srcId="{F7E4E518-7E52-40B9-A2F5-10EB24CE42A4}" destId="{78F186E6-0BFA-4CF1-9735-036CE23DA43B}" srcOrd="2" destOrd="0" presId="urn:microsoft.com/office/officeart/2005/8/layout/rings+Icon"/>
    <dgm:cxn modelId="{1135C4C0-5020-4559-9686-8640EB142219}" type="presParOf" srcId="{F7E4E518-7E52-40B9-A2F5-10EB24CE42A4}" destId="{FB88868E-941C-4051-A306-C559AC732FED}" srcOrd="3" destOrd="0" presId="urn:microsoft.com/office/officeart/2005/8/layout/rings+Icon"/>
    <dgm:cxn modelId="{7121121C-1361-4D76-B160-72D807FFF22A}" type="presParOf" srcId="{F7E4E518-7E52-40B9-A2F5-10EB24CE42A4}" destId="{B790698A-5708-456A-B1DD-F1AF07344901}" srcOrd="4" destOrd="0" presId="urn:microsoft.com/office/officeart/2005/8/layout/rings+Icon"/>
    <dgm:cxn modelId="{A699FF48-04FC-49FE-A832-301E7C2D90B2}" type="presParOf" srcId="{F7E4E518-7E52-40B9-A2F5-10EB24CE42A4}" destId="{84402223-406D-4C4F-856D-F36CFD11EF74}" srcOrd="5" destOrd="0" presId="urn:microsoft.com/office/officeart/2005/8/layout/rings+Icon"/>
    <dgm:cxn modelId="{1C778F16-A0F7-4ADA-8F2A-6781136864F8}" type="presParOf" srcId="{F7E4E518-7E52-40B9-A2F5-10EB24CE42A4}" destId="{D690CC18-45ED-4562-802D-B5E93C7FC574}" srcOrd="6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284A44-D7B1-43D0-B751-6C04FC0E610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8EE449-0A4B-459E-93E3-8AFCE7B30321}">
      <dgm:prSet phldrT="[Text]"/>
      <dgm:spPr/>
      <dgm:t>
        <a:bodyPr/>
        <a:lstStyle/>
        <a:p>
          <a:r>
            <a:rPr lang="en-US" dirty="0" smtClean="0"/>
            <a:t>Physical</a:t>
          </a:r>
          <a:endParaRPr lang="en-US" dirty="0"/>
        </a:p>
      </dgm:t>
    </dgm:pt>
    <dgm:pt modelId="{F663E1C7-32A7-49DA-9F20-CD835FA8A021}" type="parTrans" cxnId="{98D24544-53AA-4CA6-9DB9-A9615976CC13}">
      <dgm:prSet/>
      <dgm:spPr/>
      <dgm:t>
        <a:bodyPr/>
        <a:lstStyle/>
        <a:p>
          <a:endParaRPr lang="en-US"/>
        </a:p>
      </dgm:t>
    </dgm:pt>
    <dgm:pt modelId="{A946A807-BF0D-4474-90CE-BFCFCD0440AD}" type="sibTrans" cxnId="{98D24544-53AA-4CA6-9DB9-A9615976CC13}">
      <dgm:prSet/>
      <dgm:spPr/>
      <dgm:t>
        <a:bodyPr/>
        <a:lstStyle/>
        <a:p>
          <a:endParaRPr lang="en-US"/>
        </a:p>
      </dgm:t>
    </dgm:pt>
    <dgm:pt modelId="{6615033F-FB7A-4E98-B21E-637769107885}">
      <dgm:prSet phldrT="[Text]"/>
      <dgm:spPr/>
      <dgm:t>
        <a:bodyPr/>
        <a:lstStyle/>
        <a:p>
          <a:r>
            <a:rPr lang="en-US" dirty="0" smtClean="0"/>
            <a:t>Psychological </a:t>
          </a:r>
          <a:endParaRPr lang="en-US" dirty="0"/>
        </a:p>
      </dgm:t>
    </dgm:pt>
    <dgm:pt modelId="{39289B8D-A50E-453D-BA86-79F12F9E2972}" type="parTrans" cxnId="{A7BFF246-3245-43D1-A053-5F98FE679F6D}">
      <dgm:prSet/>
      <dgm:spPr/>
      <dgm:t>
        <a:bodyPr/>
        <a:lstStyle/>
        <a:p>
          <a:endParaRPr lang="en-US"/>
        </a:p>
      </dgm:t>
    </dgm:pt>
    <dgm:pt modelId="{8647E636-1A1C-43BF-B2DC-2D9C89295836}" type="sibTrans" cxnId="{A7BFF246-3245-43D1-A053-5F98FE679F6D}">
      <dgm:prSet/>
      <dgm:spPr/>
      <dgm:t>
        <a:bodyPr/>
        <a:lstStyle/>
        <a:p>
          <a:endParaRPr lang="en-US"/>
        </a:p>
      </dgm:t>
    </dgm:pt>
    <dgm:pt modelId="{F09758C9-EF4B-470C-A572-E7F8563726DF}">
      <dgm:prSet phldrT="[Text]"/>
      <dgm:spPr/>
      <dgm:t>
        <a:bodyPr/>
        <a:lstStyle/>
        <a:p>
          <a:r>
            <a:rPr lang="en-US" dirty="0" smtClean="0"/>
            <a:t>Sexual </a:t>
          </a:r>
          <a:endParaRPr lang="en-US" dirty="0"/>
        </a:p>
      </dgm:t>
    </dgm:pt>
    <dgm:pt modelId="{D9203CDB-4EBD-4378-9816-CFDEE98B5869}" type="parTrans" cxnId="{2AE57C19-8BFE-4BC4-A139-BBA3C231A90C}">
      <dgm:prSet/>
      <dgm:spPr/>
      <dgm:t>
        <a:bodyPr/>
        <a:lstStyle/>
        <a:p>
          <a:endParaRPr lang="en-US"/>
        </a:p>
      </dgm:t>
    </dgm:pt>
    <dgm:pt modelId="{BD733560-B9AB-4690-B680-1739291C7585}" type="sibTrans" cxnId="{2AE57C19-8BFE-4BC4-A139-BBA3C231A90C}">
      <dgm:prSet/>
      <dgm:spPr/>
      <dgm:t>
        <a:bodyPr/>
        <a:lstStyle/>
        <a:p>
          <a:endParaRPr lang="en-US"/>
        </a:p>
      </dgm:t>
    </dgm:pt>
    <dgm:pt modelId="{742702B6-6886-4B3B-9B45-5EFB1E7DDD84}">
      <dgm:prSet phldrT="[Text]"/>
      <dgm:spPr/>
      <dgm:t>
        <a:bodyPr/>
        <a:lstStyle/>
        <a:p>
          <a:r>
            <a:rPr lang="en-US" dirty="0" smtClean="0"/>
            <a:t>Financial</a:t>
          </a:r>
          <a:endParaRPr lang="en-US" dirty="0"/>
        </a:p>
      </dgm:t>
    </dgm:pt>
    <dgm:pt modelId="{A3D3693B-D894-449A-9737-2A0A4C1192AF}" type="parTrans" cxnId="{C6E91036-6A88-49A6-BD09-01F9157A533B}">
      <dgm:prSet/>
      <dgm:spPr/>
      <dgm:t>
        <a:bodyPr/>
        <a:lstStyle/>
        <a:p>
          <a:endParaRPr lang="en-US"/>
        </a:p>
      </dgm:t>
    </dgm:pt>
    <dgm:pt modelId="{74A8A6AE-F4E2-4BC9-9ADD-D2125CD6F8C8}" type="sibTrans" cxnId="{C6E91036-6A88-49A6-BD09-01F9157A533B}">
      <dgm:prSet/>
      <dgm:spPr/>
      <dgm:t>
        <a:bodyPr/>
        <a:lstStyle/>
        <a:p>
          <a:endParaRPr lang="en-US"/>
        </a:p>
      </dgm:t>
    </dgm:pt>
    <dgm:pt modelId="{1DD2D0D3-8BC0-4DA6-875D-B561048F51B0}" type="pres">
      <dgm:prSet presAssocID="{3A284A44-D7B1-43D0-B751-6C04FC0E610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0CB289-3CB4-41EA-8286-18F98A70949C}" type="pres">
      <dgm:prSet presAssocID="{928EE449-0A4B-459E-93E3-8AFCE7B3032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630FB6-CB98-4C24-BDBA-328CAF2F57CC}" type="pres">
      <dgm:prSet presAssocID="{A946A807-BF0D-4474-90CE-BFCFCD0440AD}" presName="sibTrans" presStyleCnt="0"/>
      <dgm:spPr/>
    </dgm:pt>
    <dgm:pt modelId="{41C44D5D-3DBF-4901-A802-632E026B887B}" type="pres">
      <dgm:prSet presAssocID="{6615033F-FB7A-4E98-B21E-63776910788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8CD00-21FD-4FA8-92A1-0A84E48B4930}" type="pres">
      <dgm:prSet presAssocID="{8647E636-1A1C-43BF-B2DC-2D9C89295836}" presName="sibTrans" presStyleCnt="0"/>
      <dgm:spPr/>
    </dgm:pt>
    <dgm:pt modelId="{8540CE68-58D9-4E35-8559-C710813F7D10}" type="pres">
      <dgm:prSet presAssocID="{F09758C9-EF4B-470C-A572-E7F8563726D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EF090F-E302-4365-BE59-FB251CF41B17}" type="pres">
      <dgm:prSet presAssocID="{BD733560-B9AB-4690-B680-1739291C7585}" presName="sibTrans" presStyleCnt="0"/>
      <dgm:spPr/>
    </dgm:pt>
    <dgm:pt modelId="{41A13C45-F96F-47F5-8159-08C1BECC086A}" type="pres">
      <dgm:prSet presAssocID="{742702B6-6886-4B3B-9B45-5EFB1E7DDD8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FB3644-952E-4E28-B374-E849B83B3BE7}" type="presOf" srcId="{6615033F-FB7A-4E98-B21E-637769107885}" destId="{41C44D5D-3DBF-4901-A802-632E026B887B}" srcOrd="0" destOrd="0" presId="urn:microsoft.com/office/officeart/2005/8/layout/default"/>
    <dgm:cxn modelId="{1DF25B5F-1ABB-4EDD-BCE9-CF9EE9B414B8}" type="presOf" srcId="{F09758C9-EF4B-470C-A572-E7F8563726DF}" destId="{8540CE68-58D9-4E35-8559-C710813F7D10}" srcOrd="0" destOrd="0" presId="urn:microsoft.com/office/officeart/2005/8/layout/default"/>
    <dgm:cxn modelId="{98D24544-53AA-4CA6-9DB9-A9615976CC13}" srcId="{3A284A44-D7B1-43D0-B751-6C04FC0E610B}" destId="{928EE449-0A4B-459E-93E3-8AFCE7B30321}" srcOrd="0" destOrd="0" parTransId="{F663E1C7-32A7-49DA-9F20-CD835FA8A021}" sibTransId="{A946A807-BF0D-4474-90CE-BFCFCD0440AD}"/>
    <dgm:cxn modelId="{B3B03496-EA80-49C6-9881-2CBA90B24B9C}" type="presOf" srcId="{3A284A44-D7B1-43D0-B751-6C04FC0E610B}" destId="{1DD2D0D3-8BC0-4DA6-875D-B561048F51B0}" srcOrd="0" destOrd="0" presId="urn:microsoft.com/office/officeart/2005/8/layout/default"/>
    <dgm:cxn modelId="{A769C879-5A4E-4455-8FCD-A0BFF928F9C2}" type="presOf" srcId="{928EE449-0A4B-459E-93E3-8AFCE7B30321}" destId="{EC0CB289-3CB4-41EA-8286-18F98A70949C}" srcOrd="0" destOrd="0" presId="urn:microsoft.com/office/officeart/2005/8/layout/default"/>
    <dgm:cxn modelId="{A7BFF246-3245-43D1-A053-5F98FE679F6D}" srcId="{3A284A44-D7B1-43D0-B751-6C04FC0E610B}" destId="{6615033F-FB7A-4E98-B21E-637769107885}" srcOrd="1" destOrd="0" parTransId="{39289B8D-A50E-453D-BA86-79F12F9E2972}" sibTransId="{8647E636-1A1C-43BF-B2DC-2D9C89295836}"/>
    <dgm:cxn modelId="{C6E91036-6A88-49A6-BD09-01F9157A533B}" srcId="{3A284A44-D7B1-43D0-B751-6C04FC0E610B}" destId="{742702B6-6886-4B3B-9B45-5EFB1E7DDD84}" srcOrd="3" destOrd="0" parTransId="{A3D3693B-D894-449A-9737-2A0A4C1192AF}" sibTransId="{74A8A6AE-F4E2-4BC9-9ADD-D2125CD6F8C8}"/>
    <dgm:cxn modelId="{2AE57C19-8BFE-4BC4-A139-BBA3C231A90C}" srcId="{3A284A44-D7B1-43D0-B751-6C04FC0E610B}" destId="{F09758C9-EF4B-470C-A572-E7F8563726DF}" srcOrd="2" destOrd="0" parTransId="{D9203CDB-4EBD-4378-9816-CFDEE98B5869}" sibTransId="{BD733560-B9AB-4690-B680-1739291C7585}"/>
    <dgm:cxn modelId="{B0A066D2-9D69-44D0-A347-36F98413BEFE}" type="presOf" srcId="{742702B6-6886-4B3B-9B45-5EFB1E7DDD84}" destId="{41A13C45-F96F-47F5-8159-08C1BECC086A}" srcOrd="0" destOrd="0" presId="urn:microsoft.com/office/officeart/2005/8/layout/default"/>
    <dgm:cxn modelId="{FD60F81F-95EE-41BC-98E7-C62B496B81BD}" type="presParOf" srcId="{1DD2D0D3-8BC0-4DA6-875D-B561048F51B0}" destId="{EC0CB289-3CB4-41EA-8286-18F98A70949C}" srcOrd="0" destOrd="0" presId="urn:microsoft.com/office/officeart/2005/8/layout/default"/>
    <dgm:cxn modelId="{378ECCA7-0261-4595-8C7F-D9B69101DE1D}" type="presParOf" srcId="{1DD2D0D3-8BC0-4DA6-875D-B561048F51B0}" destId="{5E630FB6-CB98-4C24-BDBA-328CAF2F57CC}" srcOrd="1" destOrd="0" presId="urn:microsoft.com/office/officeart/2005/8/layout/default"/>
    <dgm:cxn modelId="{16AD6FBA-E405-45EC-A2AE-1277FA21E131}" type="presParOf" srcId="{1DD2D0D3-8BC0-4DA6-875D-B561048F51B0}" destId="{41C44D5D-3DBF-4901-A802-632E026B887B}" srcOrd="2" destOrd="0" presId="urn:microsoft.com/office/officeart/2005/8/layout/default"/>
    <dgm:cxn modelId="{0813C3B5-1889-4E50-93CE-5D6F704EF1CC}" type="presParOf" srcId="{1DD2D0D3-8BC0-4DA6-875D-B561048F51B0}" destId="{FA78CD00-21FD-4FA8-92A1-0A84E48B4930}" srcOrd="3" destOrd="0" presId="urn:microsoft.com/office/officeart/2005/8/layout/default"/>
    <dgm:cxn modelId="{E4A85360-6404-499E-BD5A-A5B5C63C0A75}" type="presParOf" srcId="{1DD2D0D3-8BC0-4DA6-875D-B561048F51B0}" destId="{8540CE68-58D9-4E35-8559-C710813F7D10}" srcOrd="4" destOrd="0" presId="urn:microsoft.com/office/officeart/2005/8/layout/default"/>
    <dgm:cxn modelId="{463A872B-95AB-4878-83C6-46F5CCD4C3B0}" type="presParOf" srcId="{1DD2D0D3-8BC0-4DA6-875D-B561048F51B0}" destId="{0CEF090F-E302-4365-BE59-FB251CF41B17}" srcOrd="5" destOrd="0" presId="urn:microsoft.com/office/officeart/2005/8/layout/default"/>
    <dgm:cxn modelId="{089F7775-632D-4505-B09D-E554523A5737}" type="presParOf" srcId="{1DD2D0D3-8BC0-4DA6-875D-B561048F51B0}" destId="{41A13C45-F96F-47F5-8159-08C1BECC086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4C86A28-0498-4DDF-BDA3-A232FB6EEDB3}" type="doc">
      <dgm:prSet loTypeId="urn:microsoft.com/office/officeart/2005/8/layout/defaul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4F0D6D9-4CD5-4602-B938-027BDB402981}">
      <dgm:prSet phldrT="[Text]"/>
      <dgm:spPr/>
      <dgm:t>
        <a:bodyPr/>
        <a:lstStyle/>
        <a:p>
          <a:r>
            <a:rPr lang="en-US" smtClean="0"/>
            <a:t>Active</a:t>
          </a:r>
          <a:endParaRPr lang="en-US"/>
        </a:p>
      </dgm:t>
    </dgm:pt>
    <dgm:pt modelId="{0A568C1A-BEEF-4B98-AFC3-77623FAC1FFA}" type="parTrans" cxnId="{F19B26BF-C6BF-47A9-8CB0-A8F5EDE20B79}">
      <dgm:prSet/>
      <dgm:spPr/>
      <dgm:t>
        <a:bodyPr/>
        <a:lstStyle/>
        <a:p>
          <a:endParaRPr lang="en-US"/>
        </a:p>
      </dgm:t>
    </dgm:pt>
    <dgm:pt modelId="{5C0B9769-B3E5-461F-B250-0BC107BD458E}" type="sibTrans" cxnId="{F19B26BF-C6BF-47A9-8CB0-A8F5EDE20B79}">
      <dgm:prSet/>
      <dgm:spPr/>
      <dgm:t>
        <a:bodyPr/>
        <a:lstStyle/>
        <a:p>
          <a:endParaRPr lang="en-US"/>
        </a:p>
      </dgm:t>
    </dgm:pt>
    <dgm:pt modelId="{D5F05AEF-8558-48DB-8083-9F5BFA43F7F6}">
      <dgm:prSet phldrT="[Text]"/>
      <dgm:spPr/>
      <dgm:t>
        <a:bodyPr/>
        <a:lstStyle/>
        <a:p>
          <a:r>
            <a:rPr lang="en-US" dirty="0" smtClean="0"/>
            <a:t>Passive </a:t>
          </a:r>
          <a:endParaRPr lang="en-US" dirty="0"/>
        </a:p>
      </dgm:t>
    </dgm:pt>
    <dgm:pt modelId="{C0FB6B76-2C3B-43DF-91B7-0F9ABEE39045}" type="parTrans" cxnId="{B2614B78-D0F8-4054-8F44-816FA8C907AC}">
      <dgm:prSet/>
      <dgm:spPr/>
      <dgm:t>
        <a:bodyPr/>
        <a:lstStyle/>
        <a:p>
          <a:endParaRPr lang="en-US"/>
        </a:p>
      </dgm:t>
    </dgm:pt>
    <dgm:pt modelId="{A0384E94-F6D5-45A8-8C23-A43CC2BE69E1}" type="sibTrans" cxnId="{B2614B78-D0F8-4054-8F44-816FA8C907AC}">
      <dgm:prSet/>
      <dgm:spPr/>
      <dgm:t>
        <a:bodyPr/>
        <a:lstStyle/>
        <a:p>
          <a:endParaRPr lang="en-US"/>
        </a:p>
      </dgm:t>
    </dgm:pt>
    <dgm:pt modelId="{4BB4E1D5-5ABA-41F9-A98E-C644B8885DAB}" type="pres">
      <dgm:prSet presAssocID="{14C86A28-0498-4DDF-BDA3-A232FB6EEDB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CBB4E6-BC3B-4E9F-84D1-81181958E577}" type="pres">
      <dgm:prSet presAssocID="{A4F0D6D9-4CD5-4602-B938-027BDB40298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6A65CF-3B2F-46FB-A756-D0C3EB4BD052}" type="pres">
      <dgm:prSet presAssocID="{5C0B9769-B3E5-461F-B250-0BC107BD458E}" presName="sibTrans" presStyleCnt="0"/>
      <dgm:spPr/>
    </dgm:pt>
    <dgm:pt modelId="{E3D9E499-4690-4129-ADEF-333F56477F5B}" type="pres">
      <dgm:prSet presAssocID="{D5F05AEF-8558-48DB-8083-9F5BFA43F7F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614B78-D0F8-4054-8F44-816FA8C907AC}" srcId="{14C86A28-0498-4DDF-BDA3-A232FB6EEDB3}" destId="{D5F05AEF-8558-48DB-8083-9F5BFA43F7F6}" srcOrd="1" destOrd="0" parTransId="{C0FB6B76-2C3B-43DF-91B7-0F9ABEE39045}" sibTransId="{A0384E94-F6D5-45A8-8C23-A43CC2BE69E1}"/>
    <dgm:cxn modelId="{925AFCA6-D03B-4283-B62A-087224EF2009}" type="presOf" srcId="{D5F05AEF-8558-48DB-8083-9F5BFA43F7F6}" destId="{E3D9E499-4690-4129-ADEF-333F56477F5B}" srcOrd="0" destOrd="0" presId="urn:microsoft.com/office/officeart/2005/8/layout/default"/>
    <dgm:cxn modelId="{25B6B004-1AE9-492C-8104-0FADDD84BB3D}" type="presOf" srcId="{14C86A28-0498-4DDF-BDA3-A232FB6EEDB3}" destId="{4BB4E1D5-5ABA-41F9-A98E-C644B8885DAB}" srcOrd="0" destOrd="0" presId="urn:microsoft.com/office/officeart/2005/8/layout/default"/>
    <dgm:cxn modelId="{F19B26BF-C6BF-47A9-8CB0-A8F5EDE20B79}" srcId="{14C86A28-0498-4DDF-BDA3-A232FB6EEDB3}" destId="{A4F0D6D9-4CD5-4602-B938-027BDB402981}" srcOrd="0" destOrd="0" parTransId="{0A568C1A-BEEF-4B98-AFC3-77623FAC1FFA}" sibTransId="{5C0B9769-B3E5-461F-B250-0BC107BD458E}"/>
    <dgm:cxn modelId="{736E165D-C41B-48D1-BF76-CCE606A9985B}" type="presOf" srcId="{A4F0D6D9-4CD5-4602-B938-027BDB402981}" destId="{7ACBB4E6-BC3B-4E9F-84D1-81181958E577}" srcOrd="0" destOrd="0" presId="urn:microsoft.com/office/officeart/2005/8/layout/default"/>
    <dgm:cxn modelId="{9A170C33-7B8A-4A4F-82A5-E31782647100}" type="presParOf" srcId="{4BB4E1D5-5ABA-41F9-A98E-C644B8885DAB}" destId="{7ACBB4E6-BC3B-4E9F-84D1-81181958E577}" srcOrd="0" destOrd="0" presId="urn:microsoft.com/office/officeart/2005/8/layout/default"/>
    <dgm:cxn modelId="{3A9CCFF7-4569-4C52-87BB-2F640E1C4842}" type="presParOf" srcId="{4BB4E1D5-5ABA-41F9-A98E-C644B8885DAB}" destId="{926A65CF-3B2F-46FB-A756-D0C3EB4BD052}" srcOrd="1" destOrd="0" presId="urn:microsoft.com/office/officeart/2005/8/layout/default"/>
    <dgm:cxn modelId="{23E07956-0429-4FD8-A732-5C2C31EDE948}" type="presParOf" srcId="{4BB4E1D5-5ABA-41F9-A98E-C644B8885DAB}" destId="{E3D9E499-4690-4129-ADEF-333F56477F5B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C510970-1958-400C-8A2F-09328F68A000}" type="doc">
      <dgm:prSet loTypeId="urn:microsoft.com/office/officeart/2005/8/layout/vProcess5" loCatId="process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7958146C-AB57-40BB-B09E-51BCBA7BD7B6}">
      <dgm:prSet phldrT="[Text]"/>
      <dgm:spPr/>
      <dgm:t>
        <a:bodyPr/>
        <a:lstStyle/>
        <a:p>
          <a:r>
            <a:rPr lang="en-US" dirty="0" smtClean="0"/>
            <a:t>You see or suspect another CNA abusing a resident</a:t>
          </a:r>
          <a:endParaRPr lang="en-US" dirty="0"/>
        </a:p>
      </dgm:t>
    </dgm:pt>
    <dgm:pt modelId="{30205CD9-1ADF-470B-84D4-8011497D2AD7}" type="parTrans" cxnId="{093DB7D3-5628-4D8B-B5ED-BD8987F09FC5}">
      <dgm:prSet/>
      <dgm:spPr/>
      <dgm:t>
        <a:bodyPr/>
        <a:lstStyle/>
        <a:p>
          <a:endParaRPr lang="en-US"/>
        </a:p>
      </dgm:t>
    </dgm:pt>
    <dgm:pt modelId="{14DA1716-DF0D-4935-8A9A-EF0A1A2C2B5C}" type="sibTrans" cxnId="{093DB7D3-5628-4D8B-B5ED-BD8987F09FC5}">
      <dgm:prSet/>
      <dgm:spPr/>
      <dgm:t>
        <a:bodyPr/>
        <a:lstStyle/>
        <a:p>
          <a:endParaRPr lang="en-US"/>
        </a:p>
      </dgm:t>
    </dgm:pt>
    <dgm:pt modelId="{7D2D3C75-DF8A-48FA-9B6D-57E8A11E42CA}">
      <dgm:prSet phldrT="[Text]"/>
      <dgm:spPr/>
      <dgm:t>
        <a:bodyPr/>
        <a:lstStyle/>
        <a:p>
          <a:r>
            <a:rPr lang="en-US" dirty="0" smtClean="0"/>
            <a:t>Report this immediately to the charge nurse</a:t>
          </a:r>
          <a:endParaRPr lang="en-US" dirty="0"/>
        </a:p>
      </dgm:t>
    </dgm:pt>
    <dgm:pt modelId="{3F131072-481E-43C5-B1AE-5BEB8F1A4D6B}" type="parTrans" cxnId="{A1DB4DA1-1289-432B-A085-D1241F97D48F}">
      <dgm:prSet/>
      <dgm:spPr/>
      <dgm:t>
        <a:bodyPr/>
        <a:lstStyle/>
        <a:p>
          <a:endParaRPr lang="en-US"/>
        </a:p>
      </dgm:t>
    </dgm:pt>
    <dgm:pt modelId="{6523CB59-162B-4F9E-880F-7ED592AE03CF}" type="sibTrans" cxnId="{A1DB4DA1-1289-432B-A085-D1241F97D48F}">
      <dgm:prSet/>
      <dgm:spPr/>
      <dgm:t>
        <a:bodyPr/>
        <a:lstStyle/>
        <a:p>
          <a:endParaRPr lang="en-US"/>
        </a:p>
      </dgm:t>
    </dgm:pt>
    <dgm:pt modelId="{E63B6986-A276-44EA-ACFA-381C31842476}">
      <dgm:prSet phldrT="[Text]"/>
      <dgm:spPr/>
      <dgm:t>
        <a:bodyPr/>
        <a:lstStyle/>
        <a:p>
          <a:r>
            <a:rPr lang="en-US" dirty="0" smtClean="0"/>
            <a:t>Facility will investigate according to their policies and procedures</a:t>
          </a:r>
          <a:endParaRPr lang="en-US" dirty="0"/>
        </a:p>
      </dgm:t>
    </dgm:pt>
    <dgm:pt modelId="{A0932815-17DF-4547-9F56-DCCD91A8C3E8}" type="parTrans" cxnId="{55F23AFE-F788-49F8-A83A-F3DA055D3834}">
      <dgm:prSet/>
      <dgm:spPr/>
      <dgm:t>
        <a:bodyPr/>
        <a:lstStyle/>
        <a:p>
          <a:endParaRPr lang="en-US"/>
        </a:p>
      </dgm:t>
    </dgm:pt>
    <dgm:pt modelId="{07FB4112-C182-4FE5-A2BF-D08E5D58001C}" type="sibTrans" cxnId="{55F23AFE-F788-49F8-A83A-F3DA055D3834}">
      <dgm:prSet/>
      <dgm:spPr/>
      <dgm:t>
        <a:bodyPr/>
        <a:lstStyle/>
        <a:p>
          <a:endParaRPr lang="en-US"/>
        </a:p>
      </dgm:t>
    </dgm:pt>
    <dgm:pt modelId="{A1570728-23F7-486E-97EF-2EC3E8E6C41A}">
      <dgm:prSet phldrT="[Text]"/>
      <dgm:spPr/>
      <dgm:t>
        <a:bodyPr/>
        <a:lstStyle/>
        <a:p>
          <a:r>
            <a:rPr lang="en-US" dirty="0" smtClean="0"/>
            <a:t>If validated, a report will be made to the Nurse Aide Training Competency Evaluation Program (NATCEP)</a:t>
          </a:r>
          <a:endParaRPr lang="en-US" dirty="0"/>
        </a:p>
      </dgm:t>
    </dgm:pt>
    <dgm:pt modelId="{DDBD11F6-0AC6-477B-877A-E975525C077C}" type="parTrans" cxnId="{4B46861E-E453-4A35-A200-EF4D67AC74EC}">
      <dgm:prSet/>
      <dgm:spPr/>
      <dgm:t>
        <a:bodyPr/>
        <a:lstStyle/>
        <a:p>
          <a:endParaRPr lang="en-US"/>
        </a:p>
      </dgm:t>
    </dgm:pt>
    <dgm:pt modelId="{52C5B94B-1975-4963-AAE5-C97F793B6F9D}" type="sibTrans" cxnId="{4B46861E-E453-4A35-A200-EF4D67AC74EC}">
      <dgm:prSet/>
      <dgm:spPr/>
      <dgm:t>
        <a:bodyPr/>
        <a:lstStyle/>
        <a:p>
          <a:endParaRPr lang="en-US"/>
        </a:p>
      </dgm:t>
    </dgm:pt>
    <dgm:pt modelId="{8C315579-B1B1-45B6-BB58-8264345AF947}">
      <dgm:prSet phldrT="[Text]"/>
      <dgm:spPr/>
      <dgm:t>
        <a:bodyPr/>
        <a:lstStyle/>
        <a:p>
          <a:r>
            <a:rPr lang="en-US" dirty="0" smtClean="0"/>
            <a:t>NATCEP will investigate and decide whether or not to mark the CNA’s record that they were abusive</a:t>
          </a:r>
          <a:endParaRPr lang="en-US" dirty="0"/>
        </a:p>
      </dgm:t>
    </dgm:pt>
    <dgm:pt modelId="{440C7CC5-BCFB-4F00-BFFB-CD6CEF3FA861}" type="parTrans" cxnId="{F9D20A1F-535E-48C1-BFC8-A5C253973106}">
      <dgm:prSet/>
      <dgm:spPr/>
      <dgm:t>
        <a:bodyPr/>
        <a:lstStyle/>
        <a:p>
          <a:endParaRPr lang="en-US"/>
        </a:p>
      </dgm:t>
    </dgm:pt>
    <dgm:pt modelId="{C69F51F5-CE0F-4D4B-BEE9-22464EB2DA23}" type="sibTrans" cxnId="{F9D20A1F-535E-48C1-BFC8-A5C253973106}">
      <dgm:prSet/>
      <dgm:spPr/>
      <dgm:t>
        <a:bodyPr/>
        <a:lstStyle/>
        <a:p>
          <a:endParaRPr lang="en-US"/>
        </a:p>
      </dgm:t>
    </dgm:pt>
    <dgm:pt modelId="{31C25BDA-89C8-48CD-9C7F-A1509008DE10}" type="pres">
      <dgm:prSet presAssocID="{CC510970-1958-400C-8A2F-09328F68A00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0FD4D0-2108-45E0-8D62-046047CA0147}" type="pres">
      <dgm:prSet presAssocID="{CC510970-1958-400C-8A2F-09328F68A000}" presName="dummyMaxCanvas" presStyleCnt="0">
        <dgm:presLayoutVars/>
      </dgm:prSet>
      <dgm:spPr/>
    </dgm:pt>
    <dgm:pt modelId="{054037B9-E1C4-4F73-B1DE-912BEC2ABC54}" type="pres">
      <dgm:prSet presAssocID="{CC510970-1958-400C-8A2F-09328F68A000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304FDD-A26C-4996-ACE4-2B8900F48F80}" type="pres">
      <dgm:prSet presAssocID="{CC510970-1958-400C-8A2F-09328F68A000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D6F67-6909-48F0-A382-3F13CC0D6721}" type="pres">
      <dgm:prSet presAssocID="{CC510970-1958-400C-8A2F-09328F68A000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FFDFFC-F9E7-4593-B68A-751367EC73C0}" type="pres">
      <dgm:prSet presAssocID="{CC510970-1958-400C-8A2F-09328F68A000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F7FF87-D68B-494B-8200-4F9ECA02B7F8}" type="pres">
      <dgm:prSet presAssocID="{CC510970-1958-400C-8A2F-09328F68A000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3782B5-ACD6-4D50-ABAD-FAFF5C2B7FC4}" type="pres">
      <dgm:prSet presAssocID="{CC510970-1958-400C-8A2F-09328F68A000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323EF4-918F-4DC9-8653-153503D9CD63}" type="pres">
      <dgm:prSet presAssocID="{CC510970-1958-400C-8A2F-09328F68A000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2EE473-436F-4AF9-AFBD-E7BABC65C38F}" type="pres">
      <dgm:prSet presAssocID="{CC510970-1958-400C-8A2F-09328F68A000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6E80FF-E481-430C-ACEF-E3655054B5AB}" type="pres">
      <dgm:prSet presAssocID="{CC510970-1958-400C-8A2F-09328F68A000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EF9421-FC69-4587-9BBA-820818302E89}" type="pres">
      <dgm:prSet presAssocID="{CC510970-1958-400C-8A2F-09328F68A000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C2A16E-4AEF-48D6-A818-91290EABBCC2}" type="pres">
      <dgm:prSet presAssocID="{CC510970-1958-400C-8A2F-09328F68A000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B8338E-C547-405C-A77E-5739913DC8C8}" type="pres">
      <dgm:prSet presAssocID="{CC510970-1958-400C-8A2F-09328F68A000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B4683D-9A10-4622-B726-AEB6A3A0FFFB}" type="pres">
      <dgm:prSet presAssocID="{CC510970-1958-400C-8A2F-09328F68A000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226694-71AC-4499-AD54-AAC473478ED1}" type="pres">
      <dgm:prSet presAssocID="{CC510970-1958-400C-8A2F-09328F68A000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46861E-E453-4A35-A200-EF4D67AC74EC}" srcId="{CC510970-1958-400C-8A2F-09328F68A000}" destId="{A1570728-23F7-486E-97EF-2EC3E8E6C41A}" srcOrd="3" destOrd="0" parTransId="{DDBD11F6-0AC6-477B-877A-E975525C077C}" sibTransId="{52C5B94B-1975-4963-AAE5-C97F793B6F9D}"/>
    <dgm:cxn modelId="{1C28D948-BA53-4E0C-AF1B-8D94107DE561}" type="presOf" srcId="{7D2D3C75-DF8A-48FA-9B6D-57E8A11E42CA}" destId="{43C2A16E-4AEF-48D6-A818-91290EABBCC2}" srcOrd="1" destOrd="0" presId="urn:microsoft.com/office/officeart/2005/8/layout/vProcess5"/>
    <dgm:cxn modelId="{F5A11522-71C6-412B-BC90-C4F85EFF4513}" type="presOf" srcId="{6523CB59-162B-4F9E-880F-7ED592AE03CF}" destId="{A0323EF4-918F-4DC9-8653-153503D9CD63}" srcOrd="0" destOrd="0" presId="urn:microsoft.com/office/officeart/2005/8/layout/vProcess5"/>
    <dgm:cxn modelId="{34D4CCF8-85B0-450A-B440-6272F33FC1E7}" type="presOf" srcId="{8C315579-B1B1-45B6-BB58-8264345AF947}" destId="{2DF7FF87-D68B-494B-8200-4F9ECA02B7F8}" srcOrd="0" destOrd="0" presId="urn:microsoft.com/office/officeart/2005/8/layout/vProcess5"/>
    <dgm:cxn modelId="{2A459CAC-3703-4E3F-A581-035E7FC78DB1}" type="presOf" srcId="{52C5B94B-1975-4963-AAE5-C97F793B6F9D}" destId="{496E80FF-E481-430C-ACEF-E3655054B5AB}" srcOrd="0" destOrd="0" presId="urn:microsoft.com/office/officeart/2005/8/layout/vProcess5"/>
    <dgm:cxn modelId="{E5EA4D22-E714-433D-9B5F-C044222F7B78}" type="presOf" srcId="{A1570728-23F7-486E-97EF-2EC3E8E6C41A}" destId="{F4B4683D-9A10-4622-B726-AEB6A3A0FFFB}" srcOrd="1" destOrd="0" presId="urn:microsoft.com/office/officeart/2005/8/layout/vProcess5"/>
    <dgm:cxn modelId="{093DB7D3-5628-4D8B-B5ED-BD8987F09FC5}" srcId="{CC510970-1958-400C-8A2F-09328F68A000}" destId="{7958146C-AB57-40BB-B09E-51BCBA7BD7B6}" srcOrd="0" destOrd="0" parTransId="{30205CD9-1ADF-470B-84D4-8011497D2AD7}" sibTransId="{14DA1716-DF0D-4935-8A9A-EF0A1A2C2B5C}"/>
    <dgm:cxn modelId="{BBBDFDBD-8583-424B-9AA4-1AF4CE1BA4F8}" type="presOf" srcId="{7958146C-AB57-40BB-B09E-51BCBA7BD7B6}" destId="{3AEF9421-FC69-4587-9BBA-820818302E89}" srcOrd="1" destOrd="0" presId="urn:microsoft.com/office/officeart/2005/8/layout/vProcess5"/>
    <dgm:cxn modelId="{F9D20A1F-535E-48C1-BFC8-A5C253973106}" srcId="{CC510970-1958-400C-8A2F-09328F68A000}" destId="{8C315579-B1B1-45B6-BB58-8264345AF947}" srcOrd="4" destOrd="0" parTransId="{440C7CC5-BCFB-4F00-BFFB-CD6CEF3FA861}" sibTransId="{C69F51F5-CE0F-4D4B-BEE9-22464EB2DA23}"/>
    <dgm:cxn modelId="{99357643-5FF9-4387-80C8-AF9B6BA9D723}" type="presOf" srcId="{E63B6986-A276-44EA-ACFA-381C31842476}" destId="{404D6F67-6909-48F0-A382-3F13CC0D6721}" srcOrd="0" destOrd="0" presId="urn:microsoft.com/office/officeart/2005/8/layout/vProcess5"/>
    <dgm:cxn modelId="{37FC00BB-F507-4DFC-A318-53F8EBFC5A4A}" type="presOf" srcId="{07FB4112-C182-4FE5-A2BF-D08E5D58001C}" destId="{AB2EE473-436F-4AF9-AFBD-E7BABC65C38F}" srcOrd="0" destOrd="0" presId="urn:microsoft.com/office/officeart/2005/8/layout/vProcess5"/>
    <dgm:cxn modelId="{763EF98F-0A15-4539-8891-8F0279E591E5}" type="presOf" srcId="{8C315579-B1B1-45B6-BB58-8264345AF947}" destId="{5A226694-71AC-4499-AD54-AAC473478ED1}" srcOrd="1" destOrd="0" presId="urn:microsoft.com/office/officeart/2005/8/layout/vProcess5"/>
    <dgm:cxn modelId="{A1DB4DA1-1289-432B-A085-D1241F97D48F}" srcId="{CC510970-1958-400C-8A2F-09328F68A000}" destId="{7D2D3C75-DF8A-48FA-9B6D-57E8A11E42CA}" srcOrd="1" destOrd="0" parTransId="{3F131072-481E-43C5-B1AE-5BEB8F1A4D6B}" sibTransId="{6523CB59-162B-4F9E-880F-7ED592AE03CF}"/>
    <dgm:cxn modelId="{F9EDE00C-6F03-421F-A16D-4E683B947168}" type="presOf" srcId="{E63B6986-A276-44EA-ACFA-381C31842476}" destId="{C8B8338E-C547-405C-A77E-5739913DC8C8}" srcOrd="1" destOrd="0" presId="urn:microsoft.com/office/officeart/2005/8/layout/vProcess5"/>
    <dgm:cxn modelId="{0E0C9785-B493-4634-B55B-73A90D7E28F1}" type="presOf" srcId="{14DA1716-DF0D-4935-8A9A-EF0A1A2C2B5C}" destId="{883782B5-ACD6-4D50-ABAD-FAFF5C2B7FC4}" srcOrd="0" destOrd="0" presId="urn:microsoft.com/office/officeart/2005/8/layout/vProcess5"/>
    <dgm:cxn modelId="{D41426AD-B770-4C1D-8A42-8B891169E4DE}" type="presOf" srcId="{A1570728-23F7-486E-97EF-2EC3E8E6C41A}" destId="{EAFFDFFC-F9E7-4593-B68A-751367EC73C0}" srcOrd="0" destOrd="0" presId="urn:microsoft.com/office/officeart/2005/8/layout/vProcess5"/>
    <dgm:cxn modelId="{431B0552-8A0D-4054-946E-EA94D74585C7}" type="presOf" srcId="{7D2D3C75-DF8A-48FA-9B6D-57E8A11E42CA}" destId="{54304FDD-A26C-4996-ACE4-2B8900F48F80}" srcOrd="0" destOrd="0" presId="urn:microsoft.com/office/officeart/2005/8/layout/vProcess5"/>
    <dgm:cxn modelId="{DB18F9AC-C166-49BA-BF9C-9242EC63C1D7}" type="presOf" srcId="{7958146C-AB57-40BB-B09E-51BCBA7BD7B6}" destId="{054037B9-E1C4-4F73-B1DE-912BEC2ABC54}" srcOrd="0" destOrd="0" presId="urn:microsoft.com/office/officeart/2005/8/layout/vProcess5"/>
    <dgm:cxn modelId="{55F23AFE-F788-49F8-A83A-F3DA055D3834}" srcId="{CC510970-1958-400C-8A2F-09328F68A000}" destId="{E63B6986-A276-44EA-ACFA-381C31842476}" srcOrd="2" destOrd="0" parTransId="{A0932815-17DF-4547-9F56-DCCD91A8C3E8}" sibTransId="{07FB4112-C182-4FE5-A2BF-D08E5D58001C}"/>
    <dgm:cxn modelId="{C6E825D4-7841-47AA-A414-C7930B69D2CC}" type="presOf" srcId="{CC510970-1958-400C-8A2F-09328F68A000}" destId="{31C25BDA-89C8-48CD-9C7F-A1509008DE10}" srcOrd="0" destOrd="0" presId="urn:microsoft.com/office/officeart/2005/8/layout/vProcess5"/>
    <dgm:cxn modelId="{A454276F-84A2-4297-A6A9-81E3B69A3AA0}" type="presParOf" srcId="{31C25BDA-89C8-48CD-9C7F-A1509008DE10}" destId="{C20FD4D0-2108-45E0-8D62-046047CA0147}" srcOrd="0" destOrd="0" presId="urn:microsoft.com/office/officeart/2005/8/layout/vProcess5"/>
    <dgm:cxn modelId="{4E56D95B-FCAF-41B3-83A5-3C32D1AE832E}" type="presParOf" srcId="{31C25BDA-89C8-48CD-9C7F-A1509008DE10}" destId="{054037B9-E1C4-4F73-B1DE-912BEC2ABC54}" srcOrd="1" destOrd="0" presId="urn:microsoft.com/office/officeart/2005/8/layout/vProcess5"/>
    <dgm:cxn modelId="{3CE6595B-6ABF-4A5F-93F7-7E356581E0B9}" type="presParOf" srcId="{31C25BDA-89C8-48CD-9C7F-A1509008DE10}" destId="{54304FDD-A26C-4996-ACE4-2B8900F48F80}" srcOrd="2" destOrd="0" presId="urn:microsoft.com/office/officeart/2005/8/layout/vProcess5"/>
    <dgm:cxn modelId="{76F59E2E-21A9-49F8-A77A-8E714321619A}" type="presParOf" srcId="{31C25BDA-89C8-48CD-9C7F-A1509008DE10}" destId="{404D6F67-6909-48F0-A382-3F13CC0D6721}" srcOrd="3" destOrd="0" presId="urn:microsoft.com/office/officeart/2005/8/layout/vProcess5"/>
    <dgm:cxn modelId="{0E0DCD33-1A0E-40C0-9FAE-404828DF9B0F}" type="presParOf" srcId="{31C25BDA-89C8-48CD-9C7F-A1509008DE10}" destId="{EAFFDFFC-F9E7-4593-B68A-751367EC73C0}" srcOrd="4" destOrd="0" presId="urn:microsoft.com/office/officeart/2005/8/layout/vProcess5"/>
    <dgm:cxn modelId="{FB71B760-B22A-4C46-B759-E7D5B5994450}" type="presParOf" srcId="{31C25BDA-89C8-48CD-9C7F-A1509008DE10}" destId="{2DF7FF87-D68B-494B-8200-4F9ECA02B7F8}" srcOrd="5" destOrd="0" presId="urn:microsoft.com/office/officeart/2005/8/layout/vProcess5"/>
    <dgm:cxn modelId="{F7E03F7A-8458-4CA8-8252-A0A02D9A96A6}" type="presParOf" srcId="{31C25BDA-89C8-48CD-9C7F-A1509008DE10}" destId="{883782B5-ACD6-4D50-ABAD-FAFF5C2B7FC4}" srcOrd="6" destOrd="0" presId="urn:microsoft.com/office/officeart/2005/8/layout/vProcess5"/>
    <dgm:cxn modelId="{582D3032-5CC7-4A1C-AA46-10F1D63C4E1B}" type="presParOf" srcId="{31C25BDA-89C8-48CD-9C7F-A1509008DE10}" destId="{A0323EF4-918F-4DC9-8653-153503D9CD63}" srcOrd="7" destOrd="0" presId="urn:microsoft.com/office/officeart/2005/8/layout/vProcess5"/>
    <dgm:cxn modelId="{9FC1DDA4-40BE-4F20-828D-0C8F7A5C0E8D}" type="presParOf" srcId="{31C25BDA-89C8-48CD-9C7F-A1509008DE10}" destId="{AB2EE473-436F-4AF9-AFBD-E7BABC65C38F}" srcOrd="8" destOrd="0" presId="urn:microsoft.com/office/officeart/2005/8/layout/vProcess5"/>
    <dgm:cxn modelId="{6EE520CF-7BF3-4F19-955C-FE5EB5147182}" type="presParOf" srcId="{31C25BDA-89C8-48CD-9C7F-A1509008DE10}" destId="{496E80FF-E481-430C-ACEF-E3655054B5AB}" srcOrd="9" destOrd="0" presId="urn:microsoft.com/office/officeart/2005/8/layout/vProcess5"/>
    <dgm:cxn modelId="{B6749C53-950A-49BD-A048-FD89B00B8C0E}" type="presParOf" srcId="{31C25BDA-89C8-48CD-9C7F-A1509008DE10}" destId="{3AEF9421-FC69-4587-9BBA-820818302E89}" srcOrd="10" destOrd="0" presId="urn:microsoft.com/office/officeart/2005/8/layout/vProcess5"/>
    <dgm:cxn modelId="{AEE2270B-651D-4DA6-BC9C-4C4BA83A6616}" type="presParOf" srcId="{31C25BDA-89C8-48CD-9C7F-A1509008DE10}" destId="{43C2A16E-4AEF-48D6-A818-91290EABBCC2}" srcOrd="11" destOrd="0" presId="urn:microsoft.com/office/officeart/2005/8/layout/vProcess5"/>
    <dgm:cxn modelId="{9258812A-5F86-4974-8C59-73DBEF91D8AE}" type="presParOf" srcId="{31C25BDA-89C8-48CD-9C7F-A1509008DE10}" destId="{C8B8338E-C547-405C-A77E-5739913DC8C8}" srcOrd="12" destOrd="0" presId="urn:microsoft.com/office/officeart/2005/8/layout/vProcess5"/>
    <dgm:cxn modelId="{DDF54F86-959F-4C9C-BEEF-63FF33FDB297}" type="presParOf" srcId="{31C25BDA-89C8-48CD-9C7F-A1509008DE10}" destId="{F4B4683D-9A10-4622-B726-AEB6A3A0FFFB}" srcOrd="13" destOrd="0" presId="urn:microsoft.com/office/officeart/2005/8/layout/vProcess5"/>
    <dgm:cxn modelId="{2C13FA06-0111-4276-9414-A245F001ABD8}" type="presParOf" srcId="{31C25BDA-89C8-48CD-9C7F-A1509008DE10}" destId="{5A226694-71AC-4499-AD54-AAC473478ED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BC44AD5-0469-49D8-8E3B-7CBC09485FDB}" type="doc">
      <dgm:prSet loTypeId="urn:microsoft.com/office/officeart/2008/layout/HorizontalMultiLevelHierarchy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35ACEB-456A-411C-B4EF-7BE942D287A0}">
      <dgm:prSet phldrT="[Text]"/>
      <dgm:spPr/>
      <dgm:t>
        <a:bodyPr/>
        <a:lstStyle/>
        <a:p>
          <a:r>
            <a:rPr lang="en-US" dirty="0" smtClean="0"/>
            <a:t>Advance Directives</a:t>
          </a:r>
          <a:endParaRPr lang="en-US" dirty="0"/>
        </a:p>
      </dgm:t>
    </dgm:pt>
    <dgm:pt modelId="{56328024-242B-427F-BFD8-A1D2B224459A}" type="parTrans" cxnId="{EADEF7CB-2A7A-452E-A364-0F7BD23832AC}">
      <dgm:prSet/>
      <dgm:spPr/>
      <dgm:t>
        <a:bodyPr/>
        <a:lstStyle/>
        <a:p>
          <a:endParaRPr lang="en-US"/>
        </a:p>
      </dgm:t>
    </dgm:pt>
    <dgm:pt modelId="{A6A894A9-E704-4B3D-B673-3F5D2596A640}" type="sibTrans" cxnId="{EADEF7CB-2A7A-452E-A364-0F7BD23832AC}">
      <dgm:prSet/>
      <dgm:spPr/>
      <dgm:t>
        <a:bodyPr/>
        <a:lstStyle/>
        <a:p>
          <a:endParaRPr lang="en-US"/>
        </a:p>
      </dgm:t>
    </dgm:pt>
    <dgm:pt modelId="{4485216C-6D98-4267-BBD0-A103826AE983}">
      <dgm:prSet phldrT="[Text]"/>
      <dgm:spPr/>
      <dgm:t>
        <a:bodyPr/>
        <a:lstStyle/>
        <a:p>
          <a:r>
            <a:rPr lang="en-US" dirty="0" smtClean="0"/>
            <a:t>Living will</a:t>
          </a:r>
          <a:endParaRPr lang="en-US" dirty="0"/>
        </a:p>
      </dgm:t>
    </dgm:pt>
    <dgm:pt modelId="{03291E35-8793-445A-84A8-3970281C3E55}" type="parTrans" cxnId="{7737EE6A-2B90-47CE-8006-B02323E8D4E7}">
      <dgm:prSet/>
      <dgm:spPr/>
      <dgm:t>
        <a:bodyPr/>
        <a:lstStyle/>
        <a:p>
          <a:endParaRPr lang="en-US"/>
        </a:p>
      </dgm:t>
    </dgm:pt>
    <dgm:pt modelId="{072D6723-F7B9-4100-BC11-6FCDEFD50753}" type="sibTrans" cxnId="{7737EE6A-2B90-47CE-8006-B02323E8D4E7}">
      <dgm:prSet/>
      <dgm:spPr/>
      <dgm:t>
        <a:bodyPr/>
        <a:lstStyle/>
        <a:p>
          <a:endParaRPr lang="en-US"/>
        </a:p>
      </dgm:t>
    </dgm:pt>
    <dgm:pt modelId="{AF104E96-BCB9-4C78-836C-1656BF4C125A}">
      <dgm:prSet phldrT="[Text]"/>
      <dgm:spPr/>
      <dgm:t>
        <a:bodyPr/>
        <a:lstStyle/>
        <a:p>
          <a:r>
            <a:rPr lang="en-US" dirty="0" smtClean="0"/>
            <a:t>Durable power of attorney (for healthcare)</a:t>
          </a:r>
          <a:endParaRPr lang="en-US" dirty="0"/>
        </a:p>
      </dgm:t>
    </dgm:pt>
    <dgm:pt modelId="{2B4E2606-2473-4F96-B607-9704402E783E}" type="parTrans" cxnId="{8A2ED03B-A47F-4C8A-A830-5445F03F7550}">
      <dgm:prSet/>
      <dgm:spPr/>
      <dgm:t>
        <a:bodyPr/>
        <a:lstStyle/>
        <a:p>
          <a:endParaRPr lang="en-US"/>
        </a:p>
      </dgm:t>
    </dgm:pt>
    <dgm:pt modelId="{2E5133F5-9E9F-4208-8637-2E4ECFAD65E0}" type="sibTrans" cxnId="{8A2ED03B-A47F-4C8A-A830-5445F03F7550}">
      <dgm:prSet/>
      <dgm:spPr/>
      <dgm:t>
        <a:bodyPr/>
        <a:lstStyle/>
        <a:p>
          <a:endParaRPr lang="en-US"/>
        </a:p>
      </dgm:t>
    </dgm:pt>
    <dgm:pt modelId="{42C03AB7-5DDE-4558-9EE1-132C7D4A2D59}">
      <dgm:prSet phldrT="[Text]"/>
      <dgm:spPr/>
      <dgm:t>
        <a:bodyPr/>
        <a:lstStyle/>
        <a:p>
          <a:r>
            <a:rPr lang="en-US" dirty="0" smtClean="0"/>
            <a:t>Patient Self-Determination Act (PSDA)</a:t>
          </a:r>
          <a:endParaRPr lang="en-US" dirty="0"/>
        </a:p>
      </dgm:t>
    </dgm:pt>
    <dgm:pt modelId="{8BEAD42D-A304-4470-BA96-87D855BA57F1}" type="parTrans" cxnId="{E643F96C-796F-47EB-8DD6-CF056A168906}">
      <dgm:prSet/>
      <dgm:spPr/>
      <dgm:t>
        <a:bodyPr/>
        <a:lstStyle/>
        <a:p>
          <a:endParaRPr lang="en-US"/>
        </a:p>
      </dgm:t>
    </dgm:pt>
    <dgm:pt modelId="{8F453188-449F-41A7-AF89-218E7F938230}" type="sibTrans" cxnId="{E643F96C-796F-47EB-8DD6-CF056A168906}">
      <dgm:prSet/>
      <dgm:spPr/>
      <dgm:t>
        <a:bodyPr/>
        <a:lstStyle/>
        <a:p>
          <a:endParaRPr lang="en-US"/>
        </a:p>
      </dgm:t>
    </dgm:pt>
    <dgm:pt modelId="{FF50EC4F-E2CE-4E10-83E5-6A6DE7F8400B}">
      <dgm:prSet phldrT="[Text]"/>
      <dgm:spPr/>
      <dgm:t>
        <a:bodyPr/>
        <a:lstStyle/>
        <a:p>
          <a:r>
            <a:rPr lang="en-US" dirty="0" smtClean="0"/>
            <a:t>Choose the medical care you wish to receive if you are unable to make decisions</a:t>
          </a:r>
          <a:endParaRPr lang="en-US" dirty="0"/>
        </a:p>
      </dgm:t>
    </dgm:pt>
    <dgm:pt modelId="{6C3BD8C9-502D-46FA-A033-410ABFA1246A}" type="parTrans" cxnId="{DEE1FD07-ED67-428E-BAB3-0784FAB65B5B}">
      <dgm:prSet/>
      <dgm:spPr/>
      <dgm:t>
        <a:bodyPr/>
        <a:lstStyle/>
        <a:p>
          <a:endParaRPr lang="en-US"/>
        </a:p>
      </dgm:t>
    </dgm:pt>
    <dgm:pt modelId="{467D8E1E-0F52-48B1-B628-BA77BB1673AC}" type="sibTrans" cxnId="{DEE1FD07-ED67-428E-BAB3-0784FAB65B5B}">
      <dgm:prSet/>
      <dgm:spPr/>
      <dgm:t>
        <a:bodyPr/>
        <a:lstStyle/>
        <a:p>
          <a:endParaRPr lang="en-US"/>
        </a:p>
      </dgm:t>
    </dgm:pt>
    <dgm:pt modelId="{E2F35C3E-6AD5-4919-83B8-B43133B5AEA7}">
      <dgm:prSet phldrT="[Text]"/>
      <dgm:spPr/>
      <dgm:t>
        <a:bodyPr/>
        <a:lstStyle/>
        <a:p>
          <a:r>
            <a:rPr lang="en-US" dirty="0" smtClean="0"/>
            <a:t>Choose someone to make medical decisions if you are unable to make decisions</a:t>
          </a:r>
          <a:endParaRPr lang="en-US" dirty="0"/>
        </a:p>
      </dgm:t>
    </dgm:pt>
    <dgm:pt modelId="{FFCAA11E-9051-493D-B572-C0B3C42847B8}" type="parTrans" cxnId="{2A5C1210-8D6A-4EC1-A872-D71B8BBE8CC0}">
      <dgm:prSet/>
      <dgm:spPr/>
      <dgm:t>
        <a:bodyPr/>
        <a:lstStyle/>
        <a:p>
          <a:endParaRPr lang="en-US"/>
        </a:p>
      </dgm:t>
    </dgm:pt>
    <dgm:pt modelId="{8DC79CEC-41D9-4065-ACBF-DDB5D7162EB6}" type="sibTrans" cxnId="{2A5C1210-8D6A-4EC1-A872-D71B8BBE8CC0}">
      <dgm:prSet/>
      <dgm:spPr/>
      <dgm:t>
        <a:bodyPr/>
        <a:lstStyle/>
        <a:p>
          <a:endParaRPr lang="en-US"/>
        </a:p>
      </dgm:t>
    </dgm:pt>
    <dgm:pt modelId="{7C3BC46A-9799-4DA8-8039-3FA69CD6830C}">
      <dgm:prSet phldrT="[Text]"/>
      <dgm:spPr/>
      <dgm:t>
        <a:bodyPr/>
        <a:lstStyle/>
        <a:p>
          <a:r>
            <a:rPr lang="en-US" dirty="0" smtClean="0"/>
            <a:t>Encourages people to make decisions about advance directives</a:t>
          </a:r>
          <a:endParaRPr lang="en-US" dirty="0"/>
        </a:p>
      </dgm:t>
    </dgm:pt>
    <dgm:pt modelId="{746A413E-145C-4FA9-97D9-7BB7263EAFF4}" type="parTrans" cxnId="{E074AE21-DF15-4350-B9C3-EB2E6077DA6D}">
      <dgm:prSet/>
      <dgm:spPr/>
      <dgm:t>
        <a:bodyPr/>
        <a:lstStyle/>
        <a:p>
          <a:endParaRPr lang="en-US"/>
        </a:p>
      </dgm:t>
    </dgm:pt>
    <dgm:pt modelId="{D33F6A3C-ADAC-4CEF-8943-A0A7D89595C4}" type="sibTrans" cxnId="{E074AE21-DF15-4350-B9C3-EB2E6077DA6D}">
      <dgm:prSet/>
      <dgm:spPr/>
      <dgm:t>
        <a:bodyPr/>
        <a:lstStyle/>
        <a:p>
          <a:endParaRPr lang="en-US"/>
        </a:p>
      </dgm:t>
    </dgm:pt>
    <dgm:pt modelId="{9A8E8DF1-ABA5-436A-8198-BDF373C77BA5}" type="pres">
      <dgm:prSet presAssocID="{4BC44AD5-0469-49D8-8E3B-7CBC09485FD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258674-9134-4BBB-994B-EDFCFA199360}" type="pres">
      <dgm:prSet presAssocID="{2D35ACEB-456A-411C-B4EF-7BE942D287A0}" presName="root1" presStyleCnt="0"/>
      <dgm:spPr/>
    </dgm:pt>
    <dgm:pt modelId="{6AA3D969-D083-4049-9D0A-D818600A53FE}" type="pres">
      <dgm:prSet presAssocID="{2D35ACEB-456A-411C-B4EF-7BE942D287A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3CB0E5-34AC-44B7-90D1-4D11C0F7CFD1}" type="pres">
      <dgm:prSet presAssocID="{2D35ACEB-456A-411C-B4EF-7BE942D287A0}" presName="level2hierChild" presStyleCnt="0"/>
      <dgm:spPr/>
    </dgm:pt>
    <dgm:pt modelId="{E43BD455-8553-4E68-9C66-1FF748BA6885}" type="pres">
      <dgm:prSet presAssocID="{03291E35-8793-445A-84A8-3970281C3E55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6A38CCD6-579A-422E-884C-0CDA7069091C}" type="pres">
      <dgm:prSet presAssocID="{03291E35-8793-445A-84A8-3970281C3E55}" presName="connTx" presStyleLbl="parChTrans1D2" presStyleIdx="0" presStyleCnt="3"/>
      <dgm:spPr/>
      <dgm:t>
        <a:bodyPr/>
        <a:lstStyle/>
        <a:p>
          <a:endParaRPr lang="en-US"/>
        </a:p>
      </dgm:t>
    </dgm:pt>
    <dgm:pt modelId="{6D898335-3233-4D9F-9462-1311B0FF6FDC}" type="pres">
      <dgm:prSet presAssocID="{4485216C-6D98-4267-BBD0-A103826AE983}" presName="root2" presStyleCnt="0"/>
      <dgm:spPr/>
    </dgm:pt>
    <dgm:pt modelId="{C4822BBB-637A-4075-BB0B-B49733316DFB}" type="pres">
      <dgm:prSet presAssocID="{4485216C-6D98-4267-BBD0-A103826AE983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9479B7-AA4C-4B86-BED1-9D2D1A81109F}" type="pres">
      <dgm:prSet presAssocID="{4485216C-6D98-4267-BBD0-A103826AE983}" presName="level3hierChild" presStyleCnt="0"/>
      <dgm:spPr/>
    </dgm:pt>
    <dgm:pt modelId="{C6B868E4-0E22-4649-BF4D-D45C259FE269}" type="pres">
      <dgm:prSet presAssocID="{6C3BD8C9-502D-46FA-A033-410ABFA1246A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B588837C-E78F-440E-BDEB-21A51879BD99}" type="pres">
      <dgm:prSet presAssocID="{6C3BD8C9-502D-46FA-A033-410ABFA1246A}" presName="connTx" presStyleLbl="parChTrans1D3" presStyleIdx="0" presStyleCnt="3"/>
      <dgm:spPr/>
      <dgm:t>
        <a:bodyPr/>
        <a:lstStyle/>
        <a:p>
          <a:endParaRPr lang="en-US"/>
        </a:p>
      </dgm:t>
    </dgm:pt>
    <dgm:pt modelId="{35A2D6D2-CBF4-4442-9EC4-2FF562FD2EC3}" type="pres">
      <dgm:prSet presAssocID="{FF50EC4F-E2CE-4E10-83E5-6A6DE7F8400B}" presName="root2" presStyleCnt="0"/>
      <dgm:spPr/>
    </dgm:pt>
    <dgm:pt modelId="{2732DA97-7A88-40FC-B3B8-EC682D238E3C}" type="pres">
      <dgm:prSet presAssocID="{FF50EC4F-E2CE-4E10-83E5-6A6DE7F8400B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6063A5-AC2F-46E9-A812-FF58644EF837}" type="pres">
      <dgm:prSet presAssocID="{FF50EC4F-E2CE-4E10-83E5-6A6DE7F8400B}" presName="level3hierChild" presStyleCnt="0"/>
      <dgm:spPr/>
    </dgm:pt>
    <dgm:pt modelId="{DA4028FB-29EA-4641-9B47-DE0BA17E78F8}" type="pres">
      <dgm:prSet presAssocID="{2B4E2606-2473-4F96-B607-9704402E783E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74D78375-BB41-4079-9A09-F8E3D94017E5}" type="pres">
      <dgm:prSet presAssocID="{2B4E2606-2473-4F96-B607-9704402E783E}" presName="connTx" presStyleLbl="parChTrans1D2" presStyleIdx="1" presStyleCnt="3"/>
      <dgm:spPr/>
      <dgm:t>
        <a:bodyPr/>
        <a:lstStyle/>
        <a:p>
          <a:endParaRPr lang="en-US"/>
        </a:p>
      </dgm:t>
    </dgm:pt>
    <dgm:pt modelId="{75C8C60C-1B1F-43D4-882E-A2C806C7045F}" type="pres">
      <dgm:prSet presAssocID="{AF104E96-BCB9-4C78-836C-1656BF4C125A}" presName="root2" presStyleCnt="0"/>
      <dgm:spPr/>
    </dgm:pt>
    <dgm:pt modelId="{232864B1-89D4-48E5-953B-2FE8D8540CF1}" type="pres">
      <dgm:prSet presAssocID="{AF104E96-BCB9-4C78-836C-1656BF4C125A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0EF140-AAB0-4329-902E-18B728DB9EF6}" type="pres">
      <dgm:prSet presAssocID="{AF104E96-BCB9-4C78-836C-1656BF4C125A}" presName="level3hierChild" presStyleCnt="0"/>
      <dgm:spPr/>
    </dgm:pt>
    <dgm:pt modelId="{99706A2D-6FE4-48C6-BA10-451F6DFD5F51}" type="pres">
      <dgm:prSet presAssocID="{FFCAA11E-9051-493D-B572-C0B3C42847B8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73BA6C23-AFE6-462C-81CA-39F56B15D78D}" type="pres">
      <dgm:prSet presAssocID="{FFCAA11E-9051-493D-B572-C0B3C42847B8}" presName="connTx" presStyleLbl="parChTrans1D3" presStyleIdx="1" presStyleCnt="3"/>
      <dgm:spPr/>
      <dgm:t>
        <a:bodyPr/>
        <a:lstStyle/>
        <a:p>
          <a:endParaRPr lang="en-US"/>
        </a:p>
      </dgm:t>
    </dgm:pt>
    <dgm:pt modelId="{A7ED1265-6F9F-4FFC-B6CC-01BEA44998C0}" type="pres">
      <dgm:prSet presAssocID="{E2F35C3E-6AD5-4919-83B8-B43133B5AEA7}" presName="root2" presStyleCnt="0"/>
      <dgm:spPr/>
    </dgm:pt>
    <dgm:pt modelId="{F878F033-54BB-405E-AE15-D71D91096C7B}" type="pres">
      <dgm:prSet presAssocID="{E2F35C3E-6AD5-4919-83B8-B43133B5AEA7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281B05-C0EA-4C7E-8EEC-EB9DA432D732}" type="pres">
      <dgm:prSet presAssocID="{E2F35C3E-6AD5-4919-83B8-B43133B5AEA7}" presName="level3hierChild" presStyleCnt="0"/>
      <dgm:spPr/>
    </dgm:pt>
    <dgm:pt modelId="{FD1DA24C-E84E-4F84-AC76-19FDDB24C4AE}" type="pres">
      <dgm:prSet presAssocID="{8BEAD42D-A304-4470-BA96-87D855BA57F1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02BC8D62-A4C3-45D2-A893-DF8674F48143}" type="pres">
      <dgm:prSet presAssocID="{8BEAD42D-A304-4470-BA96-87D855BA57F1}" presName="connTx" presStyleLbl="parChTrans1D2" presStyleIdx="2" presStyleCnt="3"/>
      <dgm:spPr/>
      <dgm:t>
        <a:bodyPr/>
        <a:lstStyle/>
        <a:p>
          <a:endParaRPr lang="en-US"/>
        </a:p>
      </dgm:t>
    </dgm:pt>
    <dgm:pt modelId="{E85C7FAE-7620-46BB-90F2-E2893FF1A04B}" type="pres">
      <dgm:prSet presAssocID="{42C03AB7-5DDE-4558-9EE1-132C7D4A2D59}" presName="root2" presStyleCnt="0"/>
      <dgm:spPr/>
    </dgm:pt>
    <dgm:pt modelId="{EC21B25B-EC4C-4072-BB2A-7C1A533DC67B}" type="pres">
      <dgm:prSet presAssocID="{42C03AB7-5DDE-4558-9EE1-132C7D4A2D59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6DBB01-ACB3-430A-8EB3-95807826BDE9}" type="pres">
      <dgm:prSet presAssocID="{42C03AB7-5DDE-4558-9EE1-132C7D4A2D59}" presName="level3hierChild" presStyleCnt="0"/>
      <dgm:spPr/>
    </dgm:pt>
    <dgm:pt modelId="{451B48E9-7A89-49B1-BDD9-BCDD67ECD5F7}" type="pres">
      <dgm:prSet presAssocID="{746A413E-145C-4FA9-97D9-7BB7263EAFF4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320D6D54-E1FD-47A7-8ECB-2729D96C2A57}" type="pres">
      <dgm:prSet presAssocID="{746A413E-145C-4FA9-97D9-7BB7263EAFF4}" presName="connTx" presStyleLbl="parChTrans1D3" presStyleIdx="2" presStyleCnt="3"/>
      <dgm:spPr/>
      <dgm:t>
        <a:bodyPr/>
        <a:lstStyle/>
        <a:p>
          <a:endParaRPr lang="en-US"/>
        </a:p>
      </dgm:t>
    </dgm:pt>
    <dgm:pt modelId="{81412AA5-0202-4DD7-B880-24A4008A29D7}" type="pres">
      <dgm:prSet presAssocID="{7C3BC46A-9799-4DA8-8039-3FA69CD6830C}" presName="root2" presStyleCnt="0"/>
      <dgm:spPr/>
    </dgm:pt>
    <dgm:pt modelId="{948E10BA-2CD8-4766-8F48-62A4D54A109B}" type="pres">
      <dgm:prSet presAssocID="{7C3BC46A-9799-4DA8-8039-3FA69CD6830C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B851A3-0155-4B48-9C3D-FEAA1DA08A23}" type="pres">
      <dgm:prSet presAssocID="{7C3BC46A-9799-4DA8-8039-3FA69CD6830C}" presName="level3hierChild" presStyleCnt="0"/>
      <dgm:spPr/>
    </dgm:pt>
  </dgm:ptLst>
  <dgm:cxnLst>
    <dgm:cxn modelId="{E643F96C-796F-47EB-8DD6-CF056A168906}" srcId="{2D35ACEB-456A-411C-B4EF-7BE942D287A0}" destId="{42C03AB7-5DDE-4558-9EE1-132C7D4A2D59}" srcOrd="2" destOrd="0" parTransId="{8BEAD42D-A304-4470-BA96-87D855BA57F1}" sibTransId="{8F453188-449F-41A7-AF89-218E7F938230}"/>
    <dgm:cxn modelId="{C0E1E16B-9F9B-4535-AE3D-24D2296A6F42}" type="presOf" srcId="{746A413E-145C-4FA9-97D9-7BB7263EAFF4}" destId="{451B48E9-7A89-49B1-BDD9-BCDD67ECD5F7}" srcOrd="0" destOrd="0" presId="urn:microsoft.com/office/officeart/2008/layout/HorizontalMultiLevelHierarchy"/>
    <dgm:cxn modelId="{FA60BF53-14C3-4801-9461-58A5955B16A2}" type="presOf" srcId="{6C3BD8C9-502D-46FA-A033-410ABFA1246A}" destId="{C6B868E4-0E22-4649-BF4D-D45C259FE269}" srcOrd="0" destOrd="0" presId="urn:microsoft.com/office/officeart/2008/layout/HorizontalMultiLevelHierarchy"/>
    <dgm:cxn modelId="{7737EE6A-2B90-47CE-8006-B02323E8D4E7}" srcId="{2D35ACEB-456A-411C-B4EF-7BE942D287A0}" destId="{4485216C-6D98-4267-BBD0-A103826AE983}" srcOrd="0" destOrd="0" parTransId="{03291E35-8793-445A-84A8-3970281C3E55}" sibTransId="{072D6723-F7B9-4100-BC11-6FCDEFD50753}"/>
    <dgm:cxn modelId="{DEE1FD07-ED67-428E-BAB3-0784FAB65B5B}" srcId="{4485216C-6D98-4267-BBD0-A103826AE983}" destId="{FF50EC4F-E2CE-4E10-83E5-6A6DE7F8400B}" srcOrd="0" destOrd="0" parTransId="{6C3BD8C9-502D-46FA-A033-410ABFA1246A}" sibTransId="{467D8E1E-0F52-48B1-B628-BA77BB1673AC}"/>
    <dgm:cxn modelId="{DC410228-B087-400A-98F7-E9C4257DFA31}" type="presOf" srcId="{FF50EC4F-E2CE-4E10-83E5-6A6DE7F8400B}" destId="{2732DA97-7A88-40FC-B3B8-EC682D238E3C}" srcOrd="0" destOrd="0" presId="urn:microsoft.com/office/officeart/2008/layout/HorizontalMultiLevelHierarchy"/>
    <dgm:cxn modelId="{56C1CAFA-FFEF-454B-A3CC-BD8D2C5336EF}" type="presOf" srcId="{2D35ACEB-456A-411C-B4EF-7BE942D287A0}" destId="{6AA3D969-D083-4049-9D0A-D818600A53FE}" srcOrd="0" destOrd="0" presId="urn:microsoft.com/office/officeart/2008/layout/HorizontalMultiLevelHierarchy"/>
    <dgm:cxn modelId="{2C23A3E0-1FD5-414F-84E5-AE93F9148926}" type="presOf" srcId="{8BEAD42D-A304-4470-BA96-87D855BA57F1}" destId="{FD1DA24C-E84E-4F84-AC76-19FDDB24C4AE}" srcOrd="0" destOrd="0" presId="urn:microsoft.com/office/officeart/2008/layout/HorizontalMultiLevelHierarchy"/>
    <dgm:cxn modelId="{2A5C1210-8D6A-4EC1-A872-D71B8BBE8CC0}" srcId="{AF104E96-BCB9-4C78-836C-1656BF4C125A}" destId="{E2F35C3E-6AD5-4919-83B8-B43133B5AEA7}" srcOrd="0" destOrd="0" parTransId="{FFCAA11E-9051-493D-B572-C0B3C42847B8}" sibTransId="{8DC79CEC-41D9-4065-ACBF-DDB5D7162EB6}"/>
    <dgm:cxn modelId="{0D3A3AE2-5AC9-46D2-9124-0E24F81CCDF6}" type="presOf" srcId="{42C03AB7-5DDE-4558-9EE1-132C7D4A2D59}" destId="{EC21B25B-EC4C-4072-BB2A-7C1A533DC67B}" srcOrd="0" destOrd="0" presId="urn:microsoft.com/office/officeart/2008/layout/HorizontalMultiLevelHierarchy"/>
    <dgm:cxn modelId="{3300B3EB-F972-4193-B5D9-B9A2DEBE52F9}" type="presOf" srcId="{7C3BC46A-9799-4DA8-8039-3FA69CD6830C}" destId="{948E10BA-2CD8-4766-8F48-62A4D54A109B}" srcOrd="0" destOrd="0" presId="urn:microsoft.com/office/officeart/2008/layout/HorizontalMultiLevelHierarchy"/>
    <dgm:cxn modelId="{D8A5F68E-835F-4339-9BC5-9BB343C0EB7D}" type="presOf" srcId="{03291E35-8793-445A-84A8-3970281C3E55}" destId="{6A38CCD6-579A-422E-884C-0CDA7069091C}" srcOrd="1" destOrd="0" presId="urn:microsoft.com/office/officeart/2008/layout/HorizontalMultiLevelHierarchy"/>
    <dgm:cxn modelId="{21F6CEEC-16AE-4232-B2C4-514CFA156AB3}" type="presOf" srcId="{2B4E2606-2473-4F96-B607-9704402E783E}" destId="{74D78375-BB41-4079-9A09-F8E3D94017E5}" srcOrd="1" destOrd="0" presId="urn:microsoft.com/office/officeart/2008/layout/HorizontalMultiLevelHierarchy"/>
    <dgm:cxn modelId="{F89985CB-509E-46C3-90C0-3E4848F24D1F}" type="presOf" srcId="{4BC44AD5-0469-49D8-8E3B-7CBC09485FDB}" destId="{9A8E8DF1-ABA5-436A-8198-BDF373C77BA5}" srcOrd="0" destOrd="0" presId="urn:microsoft.com/office/officeart/2008/layout/HorizontalMultiLevelHierarchy"/>
    <dgm:cxn modelId="{8A2ED03B-A47F-4C8A-A830-5445F03F7550}" srcId="{2D35ACEB-456A-411C-B4EF-7BE942D287A0}" destId="{AF104E96-BCB9-4C78-836C-1656BF4C125A}" srcOrd="1" destOrd="0" parTransId="{2B4E2606-2473-4F96-B607-9704402E783E}" sibTransId="{2E5133F5-9E9F-4208-8637-2E4ECFAD65E0}"/>
    <dgm:cxn modelId="{1BEDFCC6-281B-42D2-875F-9BCBCEA6312E}" type="presOf" srcId="{4485216C-6D98-4267-BBD0-A103826AE983}" destId="{C4822BBB-637A-4075-BB0B-B49733316DFB}" srcOrd="0" destOrd="0" presId="urn:microsoft.com/office/officeart/2008/layout/HorizontalMultiLevelHierarchy"/>
    <dgm:cxn modelId="{A4AE9A86-FB72-49B1-B879-FB03162672A1}" type="presOf" srcId="{746A413E-145C-4FA9-97D9-7BB7263EAFF4}" destId="{320D6D54-E1FD-47A7-8ECB-2729D96C2A57}" srcOrd="1" destOrd="0" presId="urn:microsoft.com/office/officeart/2008/layout/HorizontalMultiLevelHierarchy"/>
    <dgm:cxn modelId="{EF149EC1-647D-490C-819F-9910CE0CA0DE}" type="presOf" srcId="{03291E35-8793-445A-84A8-3970281C3E55}" destId="{E43BD455-8553-4E68-9C66-1FF748BA6885}" srcOrd="0" destOrd="0" presId="urn:microsoft.com/office/officeart/2008/layout/HorizontalMultiLevelHierarchy"/>
    <dgm:cxn modelId="{BD889BFC-15E8-4049-A74F-B8643AD7F15E}" type="presOf" srcId="{FFCAA11E-9051-493D-B572-C0B3C42847B8}" destId="{99706A2D-6FE4-48C6-BA10-451F6DFD5F51}" srcOrd="0" destOrd="0" presId="urn:microsoft.com/office/officeart/2008/layout/HorizontalMultiLevelHierarchy"/>
    <dgm:cxn modelId="{6D7A44EA-B750-4340-B3F6-8BE2946E14C2}" type="presOf" srcId="{6C3BD8C9-502D-46FA-A033-410ABFA1246A}" destId="{B588837C-E78F-440E-BDEB-21A51879BD99}" srcOrd="1" destOrd="0" presId="urn:microsoft.com/office/officeart/2008/layout/HorizontalMultiLevelHierarchy"/>
    <dgm:cxn modelId="{E074AE21-DF15-4350-B9C3-EB2E6077DA6D}" srcId="{42C03AB7-5DDE-4558-9EE1-132C7D4A2D59}" destId="{7C3BC46A-9799-4DA8-8039-3FA69CD6830C}" srcOrd="0" destOrd="0" parTransId="{746A413E-145C-4FA9-97D9-7BB7263EAFF4}" sibTransId="{D33F6A3C-ADAC-4CEF-8943-A0A7D89595C4}"/>
    <dgm:cxn modelId="{FF434B9B-6422-4288-B651-D362CEE8F884}" type="presOf" srcId="{8BEAD42D-A304-4470-BA96-87D855BA57F1}" destId="{02BC8D62-A4C3-45D2-A893-DF8674F48143}" srcOrd="1" destOrd="0" presId="urn:microsoft.com/office/officeart/2008/layout/HorizontalMultiLevelHierarchy"/>
    <dgm:cxn modelId="{4F21EC00-C102-43EF-BBDB-09EE286A6430}" type="presOf" srcId="{FFCAA11E-9051-493D-B572-C0B3C42847B8}" destId="{73BA6C23-AFE6-462C-81CA-39F56B15D78D}" srcOrd="1" destOrd="0" presId="urn:microsoft.com/office/officeart/2008/layout/HorizontalMultiLevelHierarchy"/>
    <dgm:cxn modelId="{CE905122-94C2-4F4A-925A-012A05FE386B}" type="presOf" srcId="{AF104E96-BCB9-4C78-836C-1656BF4C125A}" destId="{232864B1-89D4-48E5-953B-2FE8D8540CF1}" srcOrd="0" destOrd="0" presId="urn:microsoft.com/office/officeart/2008/layout/HorizontalMultiLevelHierarchy"/>
    <dgm:cxn modelId="{010C04E5-E486-445C-B32C-B0D36BDE83FB}" type="presOf" srcId="{2B4E2606-2473-4F96-B607-9704402E783E}" destId="{DA4028FB-29EA-4641-9B47-DE0BA17E78F8}" srcOrd="0" destOrd="0" presId="urn:microsoft.com/office/officeart/2008/layout/HorizontalMultiLevelHierarchy"/>
    <dgm:cxn modelId="{EADEF7CB-2A7A-452E-A364-0F7BD23832AC}" srcId="{4BC44AD5-0469-49D8-8E3B-7CBC09485FDB}" destId="{2D35ACEB-456A-411C-B4EF-7BE942D287A0}" srcOrd="0" destOrd="0" parTransId="{56328024-242B-427F-BFD8-A1D2B224459A}" sibTransId="{A6A894A9-E704-4B3D-B673-3F5D2596A640}"/>
    <dgm:cxn modelId="{B1E38DAB-F17A-4962-B7EC-DA42CEA3BB0F}" type="presOf" srcId="{E2F35C3E-6AD5-4919-83B8-B43133B5AEA7}" destId="{F878F033-54BB-405E-AE15-D71D91096C7B}" srcOrd="0" destOrd="0" presId="urn:microsoft.com/office/officeart/2008/layout/HorizontalMultiLevelHierarchy"/>
    <dgm:cxn modelId="{02F21997-F5DB-4EC2-85E2-7E1659B2E980}" type="presParOf" srcId="{9A8E8DF1-ABA5-436A-8198-BDF373C77BA5}" destId="{4C258674-9134-4BBB-994B-EDFCFA199360}" srcOrd="0" destOrd="0" presId="urn:microsoft.com/office/officeart/2008/layout/HorizontalMultiLevelHierarchy"/>
    <dgm:cxn modelId="{E7F8D342-B7A2-4320-9E41-99F2F5198347}" type="presParOf" srcId="{4C258674-9134-4BBB-994B-EDFCFA199360}" destId="{6AA3D969-D083-4049-9D0A-D818600A53FE}" srcOrd="0" destOrd="0" presId="urn:microsoft.com/office/officeart/2008/layout/HorizontalMultiLevelHierarchy"/>
    <dgm:cxn modelId="{A10454FC-3120-4D2C-AAF9-B4B5C9532778}" type="presParOf" srcId="{4C258674-9134-4BBB-994B-EDFCFA199360}" destId="{923CB0E5-34AC-44B7-90D1-4D11C0F7CFD1}" srcOrd="1" destOrd="0" presId="urn:microsoft.com/office/officeart/2008/layout/HorizontalMultiLevelHierarchy"/>
    <dgm:cxn modelId="{CB6974F7-A3A9-4F6A-8C71-DD8D9EDDA773}" type="presParOf" srcId="{923CB0E5-34AC-44B7-90D1-4D11C0F7CFD1}" destId="{E43BD455-8553-4E68-9C66-1FF748BA6885}" srcOrd="0" destOrd="0" presId="urn:microsoft.com/office/officeart/2008/layout/HorizontalMultiLevelHierarchy"/>
    <dgm:cxn modelId="{DDA81B80-0219-411A-8756-5A67A7038BBB}" type="presParOf" srcId="{E43BD455-8553-4E68-9C66-1FF748BA6885}" destId="{6A38CCD6-579A-422E-884C-0CDA7069091C}" srcOrd="0" destOrd="0" presId="urn:microsoft.com/office/officeart/2008/layout/HorizontalMultiLevelHierarchy"/>
    <dgm:cxn modelId="{63331C9C-EACC-46A8-82AF-3C7AF042B591}" type="presParOf" srcId="{923CB0E5-34AC-44B7-90D1-4D11C0F7CFD1}" destId="{6D898335-3233-4D9F-9462-1311B0FF6FDC}" srcOrd="1" destOrd="0" presId="urn:microsoft.com/office/officeart/2008/layout/HorizontalMultiLevelHierarchy"/>
    <dgm:cxn modelId="{660D084C-1564-48A5-8DB0-6AE7325EB8FE}" type="presParOf" srcId="{6D898335-3233-4D9F-9462-1311B0FF6FDC}" destId="{C4822BBB-637A-4075-BB0B-B49733316DFB}" srcOrd="0" destOrd="0" presId="urn:microsoft.com/office/officeart/2008/layout/HorizontalMultiLevelHierarchy"/>
    <dgm:cxn modelId="{55599F0F-8E6C-4E2F-9412-8684B54FC19E}" type="presParOf" srcId="{6D898335-3233-4D9F-9462-1311B0FF6FDC}" destId="{9B9479B7-AA4C-4B86-BED1-9D2D1A81109F}" srcOrd="1" destOrd="0" presId="urn:microsoft.com/office/officeart/2008/layout/HorizontalMultiLevelHierarchy"/>
    <dgm:cxn modelId="{99391AFC-2B3F-4712-8884-9B28487EAC09}" type="presParOf" srcId="{9B9479B7-AA4C-4B86-BED1-9D2D1A81109F}" destId="{C6B868E4-0E22-4649-BF4D-D45C259FE269}" srcOrd="0" destOrd="0" presId="urn:microsoft.com/office/officeart/2008/layout/HorizontalMultiLevelHierarchy"/>
    <dgm:cxn modelId="{8000E220-DD21-4EA3-964A-9427921902FB}" type="presParOf" srcId="{C6B868E4-0E22-4649-BF4D-D45C259FE269}" destId="{B588837C-E78F-440E-BDEB-21A51879BD99}" srcOrd="0" destOrd="0" presId="urn:microsoft.com/office/officeart/2008/layout/HorizontalMultiLevelHierarchy"/>
    <dgm:cxn modelId="{23403C18-7ACA-4AB4-82BB-2604095820A1}" type="presParOf" srcId="{9B9479B7-AA4C-4B86-BED1-9D2D1A81109F}" destId="{35A2D6D2-CBF4-4442-9EC4-2FF562FD2EC3}" srcOrd="1" destOrd="0" presId="urn:microsoft.com/office/officeart/2008/layout/HorizontalMultiLevelHierarchy"/>
    <dgm:cxn modelId="{132504C8-2223-4B90-B1CB-FEEDA4CA037F}" type="presParOf" srcId="{35A2D6D2-CBF4-4442-9EC4-2FF562FD2EC3}" destId="{2732DA97-7A88-40FC-B3B8-EC682D238E3C}" srcOrd="0" destOrd="0" presId="urn:microsoft.com/office/officeart/2008/layout/HorizontalMultiLevelHierarchy"/>
    <dgm:cxn modelId="{A89E0D26-D3A5-4EE8-8070-0939F27C4F7E}" type="presParOf" srcId="{35A2D6D2-CBF4-4442-9EC4-2FF562FD2EC3}" destId="{666063A5-AC2F-46E9-A812-FF58644EF837}" srcOrd="1" destOrd="0" presId="urn:microsoft.com/office/officeart/2008/layout/HorizontalMultiLevelHierarchy"/>
    <dgm:cxn modelId="{73F1DDC7-6E6C-446D-AFBB-76DB07DCB064}" type="presParOf" srcId="{923CB0E5-34AC-44B7-90D1-4D11C0F7CFD1}" destId="{DA4028FB-29EA-4641-9B47-DE0BA17E78F8}" srcOrd="2" destOrd="0" presId="urn:microsoft.com/office/officeart/2008/layout/HorizontalMultiLevelHierarchy"/>
    <dgm:cxn modelId="{117D9B09-B577-4AD9-ABCD-B35B0D8A167E}" type="presParOf" srcId="{DA4028FB-29EA-4641-9B47-DE0BA17E78F8}" destId="{74D78375-BB41-4079-9A09-F8E3D94017E5}" srcOrd="0" destOrd="0" presId="urn:microsoft.com/office/officeart/2008/layout/HorizontalMultiLevelHierarchy"/>
    <dgm:cxn modelId="{644B6449-3323-42F5-9F6C-83CFA2AFACB4}" type="presParOf" srcId="{923CB0E5-34AC-44B7-90D1-4D11C0F7CFD1}" destId="{75C8C60C-1B1F-43D4-882E-A2C806C7045F}" srcOrd="3" destOrd="0" presId="urn:microsoft.com/office/officeart/2008/layout/HorizontalMultiLevelHierarchy"/>
    <dgm:cxn modelId="{32DDD735-1A1B-490B-B38F-9C4450F5CAE3}" type="presParOf" srcId="{75C8C60C-1B1F-43D4-882E-A2C806C7045F}" destId="{232864B1-89D4-48E5-953B-2FE8D8540CF1}" srcOrd="0" destOrd="0" presId="urn:microsoft.com/office/officeart/2008/layout/HorizontalMultiLevelHierarchy"/>
    <dgm:cxn modelId="{B97F9DB0-FB19-4355-83CA-6E14C385DB82}" type="presParOf" srcId="{75C8C60C-1B1F-43D4-882E-A2C806C7045F}" destId="{810EF140-AAB0-4329-902E-18B728DB9EF6}" srcOrd="1" destOrd="0" presId="urn:microsoft.com/office/officeart/2008/layout/HorizontalMultiLevelHierarchy"/>
    <dgm:cxn modelId="{8F86CC0E-5253-4F5F-A327-E8E65F9D94B5}" type="presParOf" srcId="{810EF140-AAB0-4329-902E-18B728DB9EF6}" destId="{99706A2D-6FE4-48C6-BA10-451F6DFD5F51}" srcOrd="0" destOrd="0" presId="urn:microsoft.com/office/officeart/2008/layout/HorizontalMultiLevelHierarchy"/>
    <dgm:cxn modelId="{F1C288C5-540C-4838-A492-1D50A87B8848}" type="presParOf" srcId="{99706A2D-6FE4-48C6-BA10-451F6DFD5F51}" destId="{73BA6C23-AFE6-462C-81CA-39F56B15D78D}" srcOrd="0" destOrd="0" presId="urn:microsoft.com/office/officeart/2008/layout/HorizontalMultiLevelHierarchy"/>
    <dgm:cxn modelId="{04F924E8-A93A-4E5E-8710-29A0B309DFA7}" type="presParOf" srcId="{810EF140-AAB0-4329-902E-18B728DB9EF6}" destId="{A7ED1265-6F9F-4FFC-B6CC-01BEA44998C0}" srcOrd="1" destOrd="0" presId="urn:microsoft.com/office/officeart/2008/layout/HorizontalMultiLevelHierarchy"/>
    <dgm:cxn modelId="{3C3F049A-47AB-4DE6-B88A-2D62F4CA20E9}" type="presParOf" srcId="{A7ED1265-6F9F-4FFC-B6CC-01BEA44998C0}" destId="{F878F033-54BB-405E-AE15-D71D91096C7B}" srcOrd="0" destOrd="0" presId="urn:microsoft.com/office/officeart/2008/layout/HorizontalMultiLevelHierarchy"/>
    <dgm:cxn modelId="{B6BD28A2-524D-4DEB-95AA-8BCD5D81A1A3}" type="presParOf" srcId="{A7ED1265-6F9F-4FFC-B6CC-01BEA44998C0}" destId="{8A281B05-C0EA-4C7E-8EEC-EB9DA432D732}" srcOrd="1" destOrd="0" presId="urn:microsoft.com/office/officeart/2008/layout/HorizontalMultiLevelHierarchy"/>
    <dgm:cxn modelId="{1D5FDE66-88C7-4B3E-ABE3-E451D6408979}" type="presParOf" srcId="{923CB0E5-34AC-44B7-90D1-4D11C0F7CFD1}" destId="{FD1DA24C-E84E-4F84-AC76-19FDDB24C4AE}" srcOrd="4" destOrd="0" presId="urn:microsoft.com/office/officeart/2008/layout/HorizontalMultiLevelHierarchy"/>
    <dgm:cxn modelId="{BA00502C-A042-4C44-89CD-D63CB2C1F961}" type="presParOf" srcId="{FD1DA24C-E84E-4F84-AC76-19FDDB24C4AE}" destId="{02BC8D62-A4C3-45D2-A893-DF8674F48143}" srcOrd="0" destOrd="0" presId="urn:microsoft.com/office/officeart/2008/layout/HorizontalMultiLevelHierarchy"/>
    <dgm:cxn modelId="{DC861CE3-C24A-4B9C-869D-0CCA45A9D5B0}" type="presParOf" srcId="{923CB0E5-34AC-44B7-90D1-4D11C0F7CFD1}" destId="{E85C7FAE-7620-46BB-90F2-E2893FF1A04B}" srcOrd="5" destOrd="0" presId="urn:microsoft.com/office/officeart/2008/layout/HorizontalMultiLevelHierarchy"/>
    <dgm:cxn modelId="{4068C192-7143-4E24-9163-1C3B3438A0AE}" type="presParOf" srcId="{E85C7FAE-7620-46BB-90F2-E2893FF1A04B}" destId="{EC21B25B-EC4C-4072-BB2A-7C1A533DC67B}" srcOrd="0" destOrd="0" presId="urn:microsoft.com/office/officeart/2008/layout/HorizontalMultiLevelHierarchy"/>
    <dgm:cxn modelId="{5E17AB32-D091-400F-8E9B-FD3A0737F8F7}" type="presParOf" srcId="{E85C7FAE-7620-46BB-90F2-E2893FF1A04B}" destId="{0F6DBB01-ACB3-430A-8EB3-95807826BDE9}" srcOrd="1" destOrd="0" presId="urn:microsoft.com/office/officeart/2008/layout/HorizontalMultiLevelHierarchy"/>
    <dgm:cxn modelId="{0371C5B1-0CE2-43CA-8406-6C10BA1D4049}" type="presParOf" srcId="{0F6DBB01-ACB3-430A-8EB3-95807826BDE9}" destId="{451B48E9-7A89-49B1-BDD9-BCDD67ECD5F7}" srcOrd="0" destOrd="0" presId="urn:microsoft.com/office/officeart/2008/layout/HorizontalMultiLevelHierarchy"/>
    <dgm:cxn modelId="{A8E6BFC2-E905-47E5-B4DE-0416031532FB}" type="presParOf" srcId="{451B48E9-7A89-49B1-BDD9-BCDD67ECD5F7}" destId="{320D6D54-E1FD-47A7-8ECB-2729D96C2A57}" srcOrd="0" destOrd="0" presId="urn:microsoft.com/office/officeart/2008/layout/HorizontalMultiLevelHierarchy"/>
    <dgm:cxn modelId="{34F30337-4563-40AA-95D3-BCA0ED142EB3}" type="presParOf" srcId="{0F6DBB01-ACB3-430A-8EB3-95807826BDE9}" destId="{81412AA5-0202-4DD7-B880-24A4008A29D7}" srcOrd="1" destOrd="0" presId="urn:microsoft.com/office/officeart/2008/layout/HorizontalMultiLevelHierarchy"/>
    <dgm:cxn modelId="{A75E3C58-A372-4575-92DB-F13B58FD1ACC}" type="presParOf" srcId="{81412AA5-0202-4DD7-B880-24A4008A29D7}" destId="{948E10BA-2CD8-4766-8F48-62A4D54A109B}" srcOrd="0" destOrd="0" presId="urn:microsoft.com/office/officeart/2008/layout/HorizontalMultiLevelHierarchy"/>
    <dgm:cxn modelId="{C71F7EC2-C6C3-43E8-B1D2-0719EC6CE41C}" type="presParOf" srcId="{81412AA5-0202-4DD7-B880-24A4008A29D7}" destId="{FEB851A3-0155-4B48-9C3D-FEAA1DA08A2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92C6C-24B7-47B8-86CE-E61D4443DF4B}">
      <dsp:nvSpPr>
        <dsp:cNvPr id="0" name=""/>
        <dsp:cNvSpPr/>
      </dsp:nvSpPr>
      <dsp:spPr>
        <a:xfrm>
          <a:off x="796976" y="724"/>
          <a:ext cx="1117988" cy="111798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Ethics</a:t>
          </a:r>
          <a:endParaRPr lang="en-US" sz="1900" kern="1200" dirty="0"/>
        </a:p>
      </dsp:txBody>
      <dsp:txXfrm>
        <a:off x="960702" y="164450"/>
        <a:ext cx="790536" cy="790536"/>
      </dsp:txXfrm>
    </dsp:sp>
    <dsp:sp modelId="{461C3079-2615-4B8B-A6E7-404C134325EF}">
      <dsp:nvSpPr>
        <dsp:cNvPr id="0" name=""/>
        <dsp:cNvSpPr/>
      </dsp:nvSpPr>
      <dsp:spPr>
        <a:xfrm>
          <a:off x="2005745" y="235501"/>
          <a:ext cx="648433" cy="648433"/>
        </a:xfrm>
        <a:prstGeom prst="mathPlus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2091695" y="483462"/>
        <a:ext cx="476533" cy="152511"/>
      </dsp:txXfrm>
    </dsp:sp>
    <dsp:sp modelId="{F4D35D7D-E546-4A86-AC40-B7B9898A654C}">
      <dsp:nvSpPr>
        <dsp:cNvPr id="0" name=""/>
        <dsp:cNvSpPr/>
      </dsp:nvSpPr>
      <dsp:spPr>
        <a:xfrm>
          <a:off x="2744959" y="724"/>
          <a:ext cx="1117988" cy="1117988"/>
        </a:xfrm>
        <a:prstGeom prst="ellipse">
          <a:avLst/>
        </a:prstGeom>
        <a:solidFill>
          <a:schemeClr val="accent5">
            <a:hueOff val="-515611"/>
            <a:satOff val="-6008"/>
            <a:lumOff val="-1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Laws</a:t>
          </a:r>
          <a:endParaRPr lang="en-US" sz="1900" kern="1200" dirty="0"/>
        </a:p>
      </dsp:txBody>
      <dsp:txXfrm>
        <a:off x="2908685" y="164450"/>
        <a:ext cx="790536" cy="790536"/>
      </dsp:txXfrm>
    </dsp:sp>
    <dsp:sp modelId="{F5DFA4A8-7B66-49EE-8A42-4B49679801EA}">
      <dsp:nvSpPr>
        <dsp:cNvPr id="0" name=""/>
        <dsp:cNvSpPr/>
      </dsp:nvSpPr>
      <dsp:spPr>
        <a:xfrm>
          <a:off x="3953728" y="235501"/>
          <a:ext cx="648433" cy="648433"/>
        </a:xfrm>
        <a:prstGeom prst="mathEqual">
          <a:avLst/>
        </a:prstGeom>
        <a:solidFill>
          <a:schemeClr val="accent5">
            <a:hueOff val="-1031223"/>
            <a:satOff val="-12017"/>
            <a:lumOff val="-21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039678" y="369078"/>
        <a:ext cx="476533" cy="381279"/>
      </dsp:txXfrm>
    </dsp:sp>
    <dsp:sp modelId="{2C52415F-991C-47AF-9224-520A17587BDD}">
      <dsp:nvSpPr>
        <dsp:cNvPr id="0" name=""/>
        <dsp:cNvSpPr/>
      </dsp:nvSpPr>
      <dsp:spPr>
        <a:xfrm>
          <a:off x="4692942" y="724"/>
          <a:ext cx="1117988" cy="1117988"/>
        </a:xfrm>
        <a:prstGeom prst="ellipse">
          <a:avLst/>
        </a:prstGeom>
        <a:solidFill>
          <a:schemeClr val="accent5">
            <a:hueOff val="-1031223"/>
            <a:satOff val="-12017"/>
            <a:lumOff val="-2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Ethical &amp; Legal</a:t>
          </a:r>
          <a:endParaRPr lang="en-US" sz="1900" kern="1200" dirty="0"/>
        </a:p>
      </dsp:txBody>
      <dsp:txXfrm>
        <a:off x="4856668" y="164450"/>
        <a:ext cx="790536" cy="7905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9A8451-16BE-4B6C-8694-AE08FE1C57C4}">
      <dsp:nvSpPr>
        <dsp:cNvPr id="0" name=""/>
        <dsp:cNvSpPr/>
      </dsp:nvSpPr>
      <dsp:spPr>
        <a:xfrm>
          <a:off x="768390" y="800427"/>
          <a:ext cx="2186144" cy="720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Reports of poor care and abuse in LTC facilities</a:t>
          </a:r>
          <a:endParaRPr lang="en-US" sz="1600" kern="1200" dirty="0"/>
        </a:p>
      </dsp:txBody>
      <dsp:txXfrm>
        <a:off x="768390" y="800427"/>
        <a:ext cx="2186144" cy="720433"/>
      </dsp:txXfrm>
    </dsp:sp>
    <dsp:sp modelId="{F6369BF7-5922-4BA8-8C0A-75AC6BFEA40A}">
      <dsp:nvSpPr>
        <dsp:cNvPr id="0" name=""/>
        <dsp:cNvSpPr/>
      </dsp:nvSpPr>
      <dsp:spPr>
        <a:xfrm>
          <a:off x="765906" y="581316"/>
          <a:ext cx="173897" cy="1738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3D316E-02AD-4499-8972-F5B064F732FF}">
      <dsp:nvSpPr>
        <dsp:cNvPr id="0" name=""/>
        <dsp:cNvSpPr/>
      </dsp:nvSpPr>
      <dsp:spPr>
        <a:xfrm>
          <a:off x="887634" y="337859"/>
          <a:ext cx="173897" cy="1738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090AC1-342C-42A8-B3DD-EFAA9AC69D42}">
      <dsp:nvSpPr>
        <dsp:cNvPr id="0" name=""/>
        <dsp:cNvSpPr/>
      </dsp:nvSpPr>
      <dsp:spPr>
        <a:xfrm>
          <a:off x="1179783" y="386550"/>
          <a:ext cx="273268" cy="2732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78B4CF-8958-48B6-9020-BE972904A880}">
      <dsp:nvSpPr>
        <dsp:cNvPr id="0" name=""/>
        <dsp:cNvSpPr/>
      </dsp:nvSpPr>
      <dsp:spPr>
        <a:xfrm>
          <a:off x="1423240" y="118747"/>
          <a:ext cx="173897" cy="1738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D44D67-98D8-48E6-9032-66F3066CE0F1}">
      <dsp:nvSpPr>
        <dsp:cNvPr id="0" name=""/>
        <dsp:cNvSpPr/>
      </dsp:nvSpPr>
      <dsp:spPr>
        <a:xfrm>
          <a:off x="1739734" y="21365"/>
          <a:ext cx="173897" cy="1738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979DF8-FB83-4C70-9C87-AA0417EFCC8D}">
      <dsp:nvSpPr>
        <dsp:cNvPr id="0" name=""/>
        <dsp:cNvSpPr/>
      </dsp:nvSpPr>
      <dsp:spPr>
        <a:xfrm>
          <a:off x="2129265" y="191784"/>
          <a:ext cx="173897" cy="1738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E184DD-DABF-472C-8C66-105E32E38816}">
      <dsp:nvSpPr>
        <dsp:cNvPr id="0" name=""/>
        <dsp:cNvSpPr/>
      </dsp:nvSpPr>
      <dsp:spPr>
        <a:xfrm>
          <a:off x="2372722" y="313513"/>
          <a:ext cx="273268" cy="2732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69131D-324E-428E-B8AC-DC71F7F3EA61}">
      <dsp:nvSpPr>
        <dsp:cNvPr id="0" name=""/>
        <dsp:cNvSpPr/>
      </dsp:nvSpPr>
      <dsp:spPr>
        <a:xfrm>
          <a:off x="2713562" y="581316"/>
          <a:ext cx="173897" cy="1738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C94CBD-BAED-47FF-B12B-B19AE2F2FCA2}">
      <dsp:nvSpPr>
        <dsp:cNvPr id="0" name=""/>
        <dsp:cNvSpPr/>
      </dsp:nvSpPr>
      <dsp:spPr>
        <a:xfrm>
          <a:off x="2859636" y="849118"/>
          <a:ext cx="173897" cy="1738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570621-E6C4-4A87-B0AB-738D3CBBB3EC}">
      <dsp:nvSpPr>
        <dsp:cNvPr id="0" name=""/>
        <dsp:cNvSpPr/>
      </dsp:nvSpPr>
      <dsp:spPr>
        <a:xfrm>
          <a:off x="1593660" y="337859"/>
          <a:ext cx="447165" cy="4471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E3C570-4445-48F3-8638-EBD56AA65F7A}">
      <dsp:nvSpPr>
        <dsp:cNvPr id="0" name=""/>
        <dsp:cNvSpPr/>
      </dsp:nvSpPr>
      <dsp:spPr>
        <a:xfrm>
          <a:off x="644177" y="1262995"/>
          <a:ext cx="173897" cy="1738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25348-983C-4C9C-9FA9-9D254F3AF477}">
      <dsp:nvSpPr>
        <dsp:cNvPr id="0" name=""/>
        <dsp:cNvSpPr/>
      </dsp:nvSpPr>
      <dsp:spPr>
        <a:xfrm>
          <a:off x="790252" y="1482106"/>
          <a:ext cx="273268" cy="2732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A8B5F5-482F-403F-8DC9-43E8258E81F2}">
      <dsp:nvSpPr>
        <dsp:cNvPr id="0" name=""/>
        <dsp:cNvSpPr/>
      </dsp:nvSpPr>
      <dsp:spPr>
        <a:xfrm>
          <a:off x="1155437" y="1676872"/>
          <a:ext cx="397480" cy="3974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D43293-EF6A-4DD8-B9ED-62BBC97EA4A1}">
      <dsp:nvSpPr>
        <dsp:cNvPr id="0" name=""/>
        <dsp:cNvSpPr/>
      </dsp:nvSpPr>
      <dsp:spPr>
        <a:xfrm>
          <a:off x="1666697" y="1993366"/>
          <a:ext cx="173897" cy="1738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C704E0-6FB6-4A2B-A84A-05E6A3D1C2AF}">
      <dsp:nvSpPr>
        <dsp:cNvPr id="0" name=""/>
        <dsp:cNvSpPr/>
      </dsp:nvSpPr>
      <dsp:spPr>
        <a:xfrm>
          <a:off x="1764079" y="1676872"/>
          <a:ext cx="273268" cy="2732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45E80A-29E1-421A-8ABD-0F87863D73A9}">
      <dsp:nvSpPr>
        <dsp:cNvPr id="0" name=""/>
        <dsp:cNvSpPr/>
      </dsp:nvSpPr>
      <dsp:spPr>
        <a:xfrm>
          <a:off x="2007536" y="2017712"/>
          <a:ext cx="173897" cy="1738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DA1B72-00E2-4C7C-A640-E625DDD693C0}">
      <dsp:nvSpPr>
        <dsp:cNvPr id="0" name=""/>
        <dsp:cNvSpPr/>
      </dsp:nvSpPr>
      <dsp:spPr>
        <a:xfrm>
          <a:off x="2226648" y="1628180"/>
          <a:ext cx="397480" cy="3974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E5CEB0-5C7E-409C-B813-3930B2C591ED}">
      <dsp:nvSpPr>
        <dsp:cNvPr id="0" name=""/>
        <dsp:cNvSpPr/>
      </dsp:nvSpPr>
      <dsp:spPr>
        <a:xfrm>
          <a:off x="2762253" y="1530798"/>
          <a:ext cx="273268" cy="2732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A20443-30EA-4CFE-BE35-DD4013C3024C}">
      <dsp:nvSpPr>
        <dsp:cNvPr id="0" name=""/>
        <dsp:cNvSpPr/>
      </dsp:nvSpPr>
      <dsp:spPr>
        <a:xfrm>
          <a:off x="3035521" y="386145"/>
          <a:ext cx="802549" cy="1532154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5AC2C6-D3D4-485D-98F8-18B63CFD7568}">
      <dsp:nvSpPr>
        <dsp:cNvPr id="0" name=""/>
        <dsp:cNvSpPr/>
      </dsp:nvSpPr>
      <dsp:spPr>
        <a:xfrm>
          <a:off x="3838070" y="386889"/>
          <a:ext cx="2188770" cy="1532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OBRA passed </a:t>
          </a:r>
          <a:br>
            <a:rPr lang="en-US" sz="1600" kern="1200" dirty="0" smtClean="0"/>
          </a:br>
          <a:r>
            <a:rPr lang="en-US" sz="1600" kern="1200" dirty="0" smtClean="0"/>
            <a:t>in 1987</a:t>
          </a:r>
          <a:endParaRPr lang="en-US" sz="1600" kern="1200" dirty="0"/>
        </a:p>
      </dsp:txBody>
      <dsp:txXfrm>
        <a:off x="3838070" y="386889"/>
        <a:ext cx="2188770" cy="1532139"/>
      </dsp:txXfrm>
    </dsp:sp>
    <dsp:sp modelId="{369D90B3-A96E-4DAA-9276-221AC44F072C}">
      <dsp:nvSpPr>
        <dsp:cNvPr id="0" name=""/>
        <dsp:cNvSpPr/>
      </dsp:nvSpPr>
      <dsp:spPr>
        <a:xfrm>
          <a:off x="6026841" y="386145"/>
          <a:ext cx="802549" cy="1532154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5110B3-9821-4FA8-9513-AB08035F9D13}">
      <dsp:nvSpPr>
        <dsp:cNvPr id="0" name=""/>
        <dsp:cNvSpPr/>
      </dsp:nvSpPr>
      <dsp:spPr>
        <a:xfrm>
          <a:off x="6916941" y="259525"/>
          <a:ext cx="1860454" cy="18604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Minimum standards for nursing assistant training</a:t>
          </a:r>
          <a:endParaRPr lang="en-US" sz="1600" kern="1200" dirty="0"/>
        </a:p>
      </dsp:txBody>
      <dsp:txXfrm>
        <a:off x="7189398" y="531982"/>
        <a:ext cx="1315540" cy="13155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EA285A-57FA-46E1-B4BA-2FF3C9132C45}">
      <dsp:nvSpPr>
        <dsp:cNvPr id="0" name=""/>
        <dsp:cNvSpPr/>
      </dsp:nvSpPr>
      <dsp:spPr>
        <a:xfrm>
          <a:off x="894184" y="636502"/>
          <a:ext cx="1738427" cy="572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75 hours training</a:t>
          </a:r>
          <a:endParaRPr lang="en-US" sz="1900" kern="1200" dirty="0"/>
        </a:p>
      </dsp:txBody>
      <dsp:txXfrm>
        <a:off x="894184" y="636502"/>
        <a:ext cx="1738427" cy="572891"/>
      </dsp:txXfrm>
    </dsp:sp>
    <dsp:sp modelId="{68F03C42-E91E-4F3C-9478-E4CE6A709F06}">
      <dsp:nvSpPr>
        <dsp:cNvPr id="0" name=""/>
        <dsp:cNvSpPr/>
      </dsp:nvSpPr>
      <dsp:spPr>
        <a:xfrm>
          <a:off x="892209" y="462264"/>
          <a:ext cx="138284" cy="13828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C336F8-D053-460F-9E1B-DD0827832A88}">
      <dsp:nvSpPr>
        <dsp:cNvPr id="0" name=""/>
        <dsp:cNvSpPr/>
      </dsp:nvSpPr>
      <dsp:spPr>
        <a:xfrm>
          <a:off x="989008" y="268666"/>
          <a:ext cx="138284" cy="13828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71C5E2-BF4E-4983-8718-F676064E5590}">
      <dsp:nvSpPr>
        <dsp:cNvPr id="0" name=""/>
        <dsp:cNvSpPr/>
      </dsp:nvSpPr>
      <dsp:spPr>
        <a:xfrm>
          <a:off x="1221325" y="307386"/>
          <a:ext cx="217303" cy="21730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157EB2-AC55-472E-9F2E-DD7F88E19D22}">
      <dsp:nvSpPr>
        <dsp:cNvPr id="0" name=""/>
        <dsp:cNvSpPr/>
      </dsp:nvSpPr>
      <dsp:spPr>
        <a:xfrm>
          <a:off x="1414923" y="94428"/>
          <a:ext cx="138284" cy="13828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D97431-BE3B-475A-9012-B5DD723BBAE3}">
      <dsp:nvSpPr>
        <dsp:cNvPr id="0" name=""/>
        <dsp:cNvSpPr/>
      </dsp:nvSpPr>
      <dsp:spPr>
        <a:xfrm>
          <a:off x="1666599" y="16989"/>
          <a:ext cx="138284" cy="13828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F312DB-0B16-43A8-8663-26D761C7C965}">
      <dsp:nvSpPr>
        <dsp:cNvPr id="0" name=""/>
        <dsp:cNvSpPr/>
      </dsp:nvSpPr>
      <dsp:spPr>
        <a:xfrm>
          <a:off x="1976356" y="152507"/>
          <a:ext cx="138284" cy="13828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587DE4-5007-48A1-ADEF-11E3AD61D3DA}">
      <dsp:nvSpPr>
        <dsp:cNvPr id="0" name=""/>
        <dsp:cNvSpPr/>
      </dsp:nvSpPr>
      <dsp:spPr>
        <a:xfrm>
          <a:off x="2169953" y="249306"/>
          <a:ext cx="217303" cy="2173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77B688-53D2-4EB3-8E07-EEAA29B488F8}">
      <dsp:nvSpPr>
        <dsp:cNvPr id="0" name=""/>
        <dsp:cNvSpPr/>
      </dsp:nvSpPr>
      <dsp:spPr>
        <a:xfrm>
          <a:off x="2440990" y="462264"/>
          <a:ext cx="138284" cy="13828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834168-5478-44B5-9E75-C2AAB5F457BF}">
      <dsp:nvSpPr>
        <dsp:cNvPr id="0" name=""/>
        <dsp:cNvSpPr/>
      </dsp:nvSpPr>
      <dsp:spPr>
        <a:xfrm>
          <a:off x="2557149" y="675221"/>
          <a:ext cx="138284" cy="13828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A9BD3-A7AA-4312-B835-FCE4A3AE6DAB}">
      <dsp:nvSpPr>
        <dsp:cNvPr id="0" name=""/>
        <dsp:cNvSpPr/>
      </dsp:nvSpPr>
      <dsp:spPr>
        <a:xfrm>
          <a:off x="1550441" y="268666"/>
          <a:ext cx="355587" cy="35558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594037-37CE-4D8A-8720-F31FD9C14699}">
      <dsp:nvSpPr>
        <dsp:cNvPr id="0" name=""/>
        <dsp:cNvSpPr/>
      </dsp:nvSpPr>
      <dsp:spPr>
        <a:xfrm>
          <a:off x="795410" y="1004337"/>
          <a:ext cx="138284" cy="13828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EB1079-1470-459A-A35A-6A28270B7BFA}">
      <dsp:nvSpPr>
        <dsp:cNvPr id="0" name=""/>
        <dsp:cNvSpPr/>
      </dsp:nvSpPr>
      <dsp:spPr>
        <a:xfrm>
          <a:off x="911569" y="1178575"/>
          <a:ext cx="217303" cy="2173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60C047-06E0-4D04-BB5D-4C5D13ADBF22}">
      <dsp:nvSpPr>
        <dsp:cNvPr id="0" name=""/>
        <dsp:cNvSpPr/>
      </dsp:nvSpPr>
      <dsp:spPr>
        <a:xfrm>
          <a:off x="1201965" y="1333453"/>
          <a:ext cx="316077" cy="31607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D03669-4E8F-4C7B-9CCA-793A88500370}">
      <dsp:nvSpPr>
        <dsp:cNvPr id="0" name=""/>
        <dsp:cNvSpPr/>
      </dsp:nvSpPr>
      <dsp:spPr>
        <a:xfrm>
          <a:off x="1608520" y="1585130"/>
          <a:ext cx="138284" cy="13828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296A25-4B0D-4764-9F6C-61C9D2E917BD}">
      <dsp:nvSpPr>
        <dsp:cNvPr id="0" name=""/>
        <dsp:cNvSpPr/>
      </dsp:nvSpPr>
      <dsp:spPr>
        <a:xfrm>
          <a:off x="1685959" y="1333453"/>
          <a:ext cx="217303" cy="21730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F349B3-FDE9-426B-9A10-FDCCFEAFCB0C}">
      <dsp:nvSpPr>
        <dsp:cNvPr id="0" name=""/>
        <dsp:cNvSpPr/>
      </dsp:nvSpPr>
      <dsp:spPr>
        <a:xfrm>
          <a:off x="1879557" y="1604490"/>
          <a:ext cx="138284" cy="13828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DA1B87-71AD-4E8F-BC20-698A18ED6D1B}">
      <dsp:nvSpPr>
        <dsp:cNvPr id="0" name=""/>
        <dsp:cNvSpPr/>
      </dsp:nvSpPr>
      <dsp:spPr>
        <a:xfrm>
          <a:off x="2053795" y="1294734"/>
          <a:ext cx="316077" cy="31607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278573-5199-433D-B74A-B6EAB5D22A39}">
      <dsp:nvSpPr>
        <dsp:cNvPr id="0" name=""/>
        <dsp:cNvSpPr/>
      </dsp:nvSpPr>
      <dsp:spPr>
        <a:xfrm>
          <a:off x="2479710" y="1217295"/>
          <a:ext cx="217303" cy="21730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CC2BF4-DF99-415A-BF35-C8D350BBADA0}">
      <dsp:nvSpPr>
        <dsp:cNvPr id="0" name=""/>
        <dsp:cNvSpPr/>
      </dsp:nvSpPr>
      <dsp:spPr>
        <a:xfrm>
          <a:off x="2697013" y="307064"/>
          <a:ext cx="638189" cy="1218373"/>
        </a:xfrm>
        <a:prstGeom prst="chevron">
          <a:avLst>
            <a:gd name="adj" fmla="val 623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830202-5EE4-44F3-8188-59B5DFA10737}">
      <dsp:nvSpPr>
        <dsp:cNvPr id="0" name=""/>
        <dsp:cNvSpPr/>
      </dsp:nvSpPr>
      <dsp:spPr>
        <a:xfrm>
          <a:off x="3335203" y="307655"/>
          <a:ext cx="1740516" cy="1218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Competency Evaluation</a:t>
          </a:r>
          <a:endParaRPr lang="en-US" sz="1900" kern="1200" dirty="0"/>
        </a:p>
      </dsp:txBody>
      <dsp:txXfrm>
        <a:off x="3335203" y="307655"/>
        <a:ext cx="1740516" cy="1218361"/>
      </dsp:txXfrm>
    </dsp:sp>
    <dsp:sp modelId="{48CA2EAD-58E8-4A1F-81F1-5ADA366B78D2}">
      <dsp:nvSpPr>
        <dsp:cNvPr id="0" name=""/>
        <dsp:cNvSpPr/>
      </dsp:nvSpPr>
      <dsp:spPr>
        <a:xfrm>
          <a:off x="5075719" y="307064"/>
          <a:ext cx="638189" cy="1218373"/>
        </a:xfrm>
        <a:prstGeom prst="chevron">
          <a:avLst>
            <a:gd name="adj" fmla="val 623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8A65D5-D668-45DB-AD99-099EE19F195C}">
      <dsp:nvSpPr>
        <dsp:cNvPr id="0" name=""/>
        <dsp:cNvSpPr/>
      </dsp:nvSpPr>
      <dsp:spPr>
        <a:xfrm>
          <a:off x="5783529" y="206375"/>
          <a:ext cx="1479439" cy="147943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12 hours in-service per year</a:t>
          </a:r>
          <a:endParaRPr lang="en-US" sz="1900" kern="1200" dirty="0"/>
        </a:p>
      </dsp:txBody>
      <dsp:txXfrm>
        <a:off x="6000188" y="423034"/>
        <a:ext cx="1046121" cy="10461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3638B-205A-4A32-910D-75BDED11EF83}">
      <dsp:nvSpPr>
        <dsp:cNvPr id="0" name=""/>
        <dsp:cNvSpPr/>
      </dsp:nvSpPr>
      <dsp:spPr>
        <a:xfrm>
          <a:off x="0" y="37600"/>
          <a:ext cx="2334490" cy="23345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Quality of life</a:t>
          </a:r>
          <a:endParaRPr lang="en-US" sz="2000" kern="1200" dirty="0"/>
        </a:p>
      </dsp:txBody>
      <dsp:txXfrm>
        <a:off x="341878" y="379484"/>
        <a:ext cx="1650734" cy="1650761"/>
      </dsp:txXfrm>
    </dsp:sp>
    <dsp:sp modelId="{381E84CC-D8AB-4C1C-834D-EE2C7B27E38B}">
      <dsp:nvSpPr>
        <dsp:cNvPr id="0" name=""/>
        <dsp:cNvSpPr/>
      </dsp:nvSpPr>
      <dsp:spPr>
        <a:xfrm>
          <a:off x="1195297" y="1755370"/>
          <a:ext cx="2334490" cy="23345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Fully informed</a:t>
          </a:r>
          <a:endParaRPr lang="en-US" sz="2000" kern="1200" dirty="0"/>
        </a:p>
      </dsp:txBody>
      <dsp:txXfrm>
        <a:off x="1537175" y="2097254"/>
        <a:ext cx="1650734" cy="1650761"/>
      </dsp:txXfrm>
    </dsp:sp>
    <dsp:sp modelId="{78F186E6-0BFA-4CF1-9735-036CE23DA43B}">
      <dsp:nvSpPr>
        <dsp:cNvPr id="0" name=""/>
        <dsp:cNvSpPr/>
      </dsp:nvSpPr>
      <dsp:spPr>
        <a:xfrm>
          <a:off x="2391544" y="37600"/>
          <a:ext cx="2334490" cy="23345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Participate in their own care</a:t>
          </a:r>
          <a:endParaRPr lang="en-US" sz="2000" kern="1200" dirty="0"/>
        </a:p>
      </dsp:txBody>
      <dsp:txXfrm>
        <a:off x="2733422" y="379484"/>
        <a:ext cx="1650734" cy="1650761"/>
      </dsp:txXfrm>
    </dsp:sp>
    <dsp:sp modelId="{FB88868E-941C-4051-A306-C559AC732FED}">
      <dsp:nvSpPr>
        <dsp:cNvPr id="0" name=""/>
        <dsp:cNvSpPr/>
      </dsp:nvSpPr>
      <dsp:spPr>
        <a:xfrm>
          <a:off x="3586841" y="1755370"/>
          <a:ext cx="2334490" cy="23345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Make independent choices</a:t>
          </a:r>
          <a:endParaRPr lang="en-US" sz="2000" kern="1200" dirty="0"/>
        </a:p>
      </dsp:txBody>
      <dsp:txXfrm>
        <a:off x="3928719" y="2097254"/>
        <a:ext cx="1650734" cy="1650761"/>
      </dsp:txXfrm>
    </dsp:sp>
    <dsp:sp modelId="{B790698A-5708-456A-B1DD-F1AF07344901}">
      <dsp:nvSpPr>
        <dsp:cNvPr id="0" name=""/>
        <dsp:cNvSpPr/>
      </dsp:nvSpPr>
      <dsp:spPr>
        <a:xfrm>
          <a:off x="4783089" y="37600"/>
          <a:ext cx="2334490" cy="23345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Privacy and confidentiality</a:t>
          </a:r>
          <a:endParaRPr lang="en-US" sz="2000" kern="1200" dirty="0"/>
        </a:p>
      </dsp:txBody>
      <dsp:txXfrm>
        <a:off x="5124967" y="379484"/>
        <a:ext cx="1650734" cy="1650761"/>
      </dsp:txXfrm>
    </dsp:sp>
    <dsp:sp modelId="{84402223-406D-4C4F-856D-F36CFD11EF74}">
      <dsp:nvSpPr>
        <dsp:cNvPr id="0" name=""/>
        <dsp:cNvSpPr/>
      </dsp:nvSpPr>
      <dsp:spPr>
        <a:xfrm>
          <a:off x="5978386" y="1755370"/>
          <a:ext cx="2334490" cy="23345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Dignity, respect, and freedom</a:t>
          </a:r>
          <a:endParaRPr lang="en-US" sz="2000" kern="1200" dirty="0"/>
        </a:p>
      </dsp:txBody>
      <dsp:txXfrm>
        <a:off x="6320264" y="2097254"/>
        <a:ext cx="1650734" cy="1650761"/>
      </dsp:txXfrm>
    </dsp:sp>
    <dsp:sp modelId="{D690CC18-45ED-4562-802D-B5E93C7FC574}">
      <dsp:nvSpPr>
        <dsp:cNvPr id="0" name=""/>
        <dsp:cNvSpPr/>
      </dsp:nvSpPr>
      <dsp:spPr>
        <a:xfrm>
          <a:off x="7174634" y="37600"/>
          <a:ext cx="2334490" cy="23345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Security of possessions</a:t>
          </a:r>
          <a:endParaRPr lang="en-US" sz="2000" kern="1200" dirty="0"/>
        </a:p>
      </dsp:txBody>
      <dsp:txXfrm>
        <a:off x="7516512" y="379484"/>
        <a:ext cx="1650734" cy="16507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0CB289-3CB4-41EA-8286-18F98A70949C}">
      <dsp:nvSpPr>
        <dsp:cNvPr id="0" name=""/>
        <dsp:cNvSpPr/>
      </dsp:nvSpPr>
      <dsp:spPr>
        <a:xfrm>
          <a:off x="383872" y="670"/>
          <a:ext cx="2232373" cy="13394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Physical</a:t>
          </a:r>
          <a:endParaRPr lang="en-US" sz="2900" kern="1200" dirty="0"/>
        </a:p>
      </dsp:txBody>
      <dsp:txXfrm>
        <a:off x="383872" y="670"/>
        <a:ext cx="2232373" cy="1339424"/>
      </dsp:txXfrm>
    </dsp:sp>
    <dsp:sp modelId="{41C44D5D-3DBF-4901-A802-632E026B887B}">
      <dsp:nvSpPr>
        <dsp:cNvPr id="0" name=""/>
        <dsp:cNvSpPr/>
      </dsp:nvSpPr>
      <dsp:spPr>
        <a:xfrm>
          <a:off x="2839483" y="670"/>
          <a:ext cx="2232373" cy="13394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Psychological </a:t>
          </a:r>
          <a:endParaRPr lang="en-US" sz="2900" kern="1200" dirty="0"/>
        </a:p>
      </dsp:txBody>
      <dsp:txXfrm>
        <a:off x="2839483" y="670"/>
        <a:ext cx="2232373" cy="1339424"/>
      </dsp:txXfrm>
    </dsp:sp>
    <dsp:sp modelId="{8540CE68-58D9-4E35-8559-C710813F7D10}">
      <dsp:nvSpPr>
        <dsp:cNvPr id="0" name=""/>
        <dsp:cNvSpPr/>
      </dsp:nvSpPr>
      <dsp:spPr>
        <a:xfrm>
          <a:off x="383872" y="1563332"/>
          <a:ext cx="2232373" cy="13394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Sexual </a:t>
          </a:r>
          <a:endParaRPr lang="en-US" sz="2900" kern="1200" dirty="0"/>
        </a:p>
      </dsp:txBody>
      <dsp:txXfrm>
        <a:off x="383872" y="1563332"/>
        <a:ext cx="2232373" cy="1339424"/>
      </dsp:txXfrm>
    </dsp:sp>
    <dsp:sp modelId="{41A13C45-F96F-47F5-8159-08C1BECC086A}">
      <dsp:nvSpPr>
        <dsp:cNvPr id="0" name=""/>
        <dsp:cNvSpPr/>
      </dsp:nvSpPr>
      <dsp:spPr>
        <a:xfrm>
          <a:off x="2839483" y="1563332"/>
          <a:ext cx="2232373" cy="13394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Financial</a:t>
          </a:r>
          <a:endParaRPr lang="en-US" sz="2900" kern="1200" dirty="0"/>
        </a:p>
      </dsp:txBody>
      <dsp:txXfrm>
        <a:off x="2839483" y="1563332"/>
        <a:ext cx="2232373" cy="13394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CBB4E6-BC3B-4E9F-84D1-81181958E577}">
      <dsp:nvSpPr>
        <dsp:cNvPr id="0" name=""/>
        <dsp:cNvSpPr/>
      </dsp:nvSpPr>
      <dsp:spPr>
        <a:xfrm>
          <a:off x="121127" y="227"/>
          <a:ext cx="2266260" cy="135975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smtClean="0"/>
            <a:t>Active</a:t>
          </a:r>
          <a:endParaRPr lang="en-US" sz="5000" kern="1200"/>
        </a:p>
      </dsp:txBody>
      <dsp:txXfrm>
        <a:off x="121127" y="227"/>
        <a:ext cx="2266260" cy="1359756"/>
      </dsp:txXfrm>
    </dsp:sp>
    <dsp:sp modelId="{E3D9E499-4690-4129-ADEF-333F56477F5B}">
      <dsp:nvSpPr>
        <dsp:cNvPr id="0" name=""/>
        <dsp:cNvSpPr/>
      </dsp:nvSpPr>
      <dsp:spPr>
        <a:xfrm>
          <a:off x="2614014" y="227"/>
          <a:ext cx="2266260" cy="135975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Passive </a:t>
          </a:r>
          <a:endParaRPr lang="en-US" sz="5000" kern="1200" dirty="0"/>
        </a:p>
      </dsp:txBody>
      <dsp:txXfrm>
        <a:off x="2614014" y="227"/>
        <a:ext cx="2266260" cy="135975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4037B9-E1C4-4F73-B1DE-912BEC2ABC54}">
      <dsp:nvSpPr>
        <dsp:cNvPr id="0" name=""/>
        <dsp:cNvSpPr/>
      </dsp:nvSpPr>
      <dsp:spPr>
        <a:xfrm>
          <a:off x="0" y="0"/>
          <a:ext cx="3520440" cy="10155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You see or suspect another CNA abusing a resident</a:t>
          </a:r>
          <a:endParaRPr lang="en-US" sz="1500" kern="1200" dirty="0"/>
        </a:p>
      </dsp:txBody>
      <dsp:txXfrm>
        <a:off x="29743" y="29743"/>
        <a:ext cx="2305821" cy="956015"/>
      </dsp:txXfrm>
    </dsp:sp>
    <dsp:sp modelId="{54304FDD-A26C-4996-ACE4-2B8900F48F80}">
      <dsp:nvSpPr>
        <dsp:cNvPr id="0" name=""/>
        <dsp:cNvSpPr/>
      </dsp:nvSpPr>
      <dsp:spPr>
        <a:xfrm>
          <a:off x="262890" y="1156543"/>
          <a:ext cx="3520440" cy="10155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Report this immediately to the charge nurse</a:t>
          </a:r>
          <a:endParaRPr lang="en-US" sz="1500" kern="1200" dirty="0"/>
        </a:p>
      </dsp:txBody>
      <dsp:txXfrm>
        <a:off x="292633" y="1186286"/>
        <a:ext cx="2537988" cy="956015"/>
      </dsp:txXfrm>
    </dsp:sp>
    <dsp:sp modelId="{404D6F67-6909-48F0-A382-3F13CC0D6721}">
      <dsp:nvSpPr>
        <dsp:cNvPr id="0" name=""/>
        <dsp:cNvSpPr/>
      </dsp:nvSpPr>
      <dsp:spPr>
        <a:xfrm>
          <a:off x="525779" y="2313086"/>
          <a:ext cx="3520440" cy="10155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Facility will investigate according to their policies and procedures</a:t>
          </a:r>
          <a:endParaRPr lang="en-US" sz="1500" kern="1200" dirty="0"/>
        </a:p>
      </dsp:txBody>
      <dsp:txXfrm>
        <a:off x="555522" y="2342829"/>
        <a:ext cx="2537988" cy="956015"/>
      </dsp:txXfrm>
    </dsp:sp>
    <dsp:sp modelId="{EAFFDFFC-F9E7-4593-B68A-751367EC73C0}">
      <dsp:nvSpPr>
        <dsp:cNvPr id="0" name=""/>
        <dsp:cNvSpPr/>
      </dsp:nvSpPr>
      <dsp:spPr>
        <a:xfrm>
          <a:off x="788669" y="3469630"/>
          <a:ext cx="3520440" cy="10155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3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If validated, a report will be made to the Nurse Aide Training Competency Evaluation Program (NATCEP)</a:t>
          </a:r>
          <a:endParaRPr lang="en-US" sz="1500" kern="1200" dirty="0"/>
        </a:p>
      </dsp:txBody>
      <dsp:txXfrm>
        <a:off x="818412" y="3499373"/>
        <a:ext cx="2537988" cy="956015"/>
      </dsp:txXfrm>
    </dsp:sp>
    <dsp:sp modelId="{2DF7FF87-D68B-494B-8200-4F9ECA02B7F8}">
      <dsp:nvSpPr>
        <dsp:cNvPr id="0" name=""/>
        <dsp:cNvSpPr/>
      </dsp:nvSpPr>
      <dsp:spPr>
        <a:xfrm>
          <a:off x="1051559" y="4626173"/>
          <a:ext cx="3520440" cy="10155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NATCEP will investigate and decide whether or not to mark the CNA’s record that they were abusive</a:t>
          </a:r>
          <a:endParaRPr lang="en-US" sz="1500" kern="1200" dirty="0"/>
        </a:p>
      </dsp:txBody>
      <dsp:txXfrm>
        <a:off x="1081302" y="4655916"/>
        <a:ext cx="2537988" cy="956015"/>
      </dsp:txXfrm>
    </dsp:sp>
    <dsp:sp modelId="{883782B5-ACD6-4D50-ABAD-FAFF5C2B7FC4}">
      <dsp:nvSpPr>
        <dsp:cNvPr id="0" name=""/>
        <dsp:cNvSpPr/>
      </dsp:nvSpPr>
      <dsp:spPr>
        <a:xfrm>
          <a:off x="2860364" y="741880"/>
          <a:ext cx="660075" cy="66007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3008881" y="741880"/>
        <a:ext cx="363041" cy="496706"/>
      </dsp:txXfrm>
    </dsp:sp>
    <dsp:sp modelId="{A0323EF4-918F-4DC9-8653-153503D9CD63}">
      <dsp:nvSpPr>
        <dsp:cNvPr id="0" name=""/>
        <dsp:cNvSpPr/>
      </dsp:nvSpPr>
      <dsp:spPr>
        <a:xfrm>
          <a:off x="3123254" y="1898423"/>
          <a:ext cx="660075" cy="66007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-13333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3271771" y="1898423"/>
        <a:ext cx="363041" cy="496706"/>
      </dsp:txXfrm>
    </dsp:sp>
    <dsp:sp modelId="{AB2EE473-436F-4AF9-AFBD-E7BABC65C38F}">
      <dsp:nvSpPr>
        <dsp:cNvPr id="0" name=""/>
        <dsp:cNvSpPr/>
      </dsp:nvSpPr>
      <dsp:spPr>
        <a:xfrm>
          <a:off x="3386144" y="3038041"/>
          <a:ext cx="660075" cy="66007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-26667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3534661" y="3038041"/>
        <a:ext cx="363041" cy="496706"/>
      </dsp:txXfrm>
    </dsp:sp>
    <dsp:sp modelId="{496E80FF-E481-430C-ACEF-E3655054B5AB}">
      <dsp:nvSpPr>
        <dsp:cNvPr id="0" name=""/>
        <dsp:cNvSpPr/>
      </dsp:nvSpPr>
      <dsp:spPr>
        <a:xfrm>
          <a:off x="3649034" y="4205868"/>
          <a:ext cx="660075" cy="66007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-4000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3797551" y="4205868"/>
        <a:ext cx="363041" cy="49670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1B48E9-7A89-49B1-BDD9-BCDD67ECD5F7}">
      <dsp:nvSpPr>
        <dsp:cNvPr id="0" name=""/>
        <dsp:cNvSpPr/>
      </dsp:nvSpPr>
      <dsp:spPr>
        <a:xfrm>
          <a:off x="5146674" y="2998311"/>
          <a:ext cx="5144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4451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91039" y="3031169"/>
        <a:ext cx="25722" cy="25722"/>
      </dsp:txXfrm>
    </dsp:sp>
    <dsp:sp modelId="{FD1DA24C-E84E-4F84-AC76-19FDDB24C4AE}">
      <dsp:nvSpPr>
        <dsp:cNvPr id="0" name=""/>
        <dsp:cNvSpPr/>
      </dsp:nvSpPr>
      <dsp:spPr>
        <a:xfrm>
          <a:off x="2059965" y="2063750"/>
          <a:ext cx="514451" cy="980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7225" y="0"/>
              </a:lnTo>
              <a:lnTo>
                <a:pt x="257225" y="980281"/>
              </a:lnTo>
              <a:lnTo>
                <a:pt x="514451" y="9802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89514" y="2526213"/>
        <a:ext cx="55353" cy="55353"/>
      </dsp:txXfrm>
    </dsp:sp>
    <dsp:sp modelId="{99706A2D-6FE4-48C6-BA10-451F6DFD5F51}">
      <dsp:nvSpPr>
        <dsp:cNvPr id="0" name=""/>
        <dsp:cNvSpPr/>
      </dsp:nvSpPr>
      <dsp:spPr>
        <a:xfrm>
          <a:off x="5146674" y="2018029"/>
          <a:ext cx="5144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4451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91039" y="2050888"/>
        <a:ext cx="25722" cy="25722"/>
      </dsp:txXfrm>
    </dsp:sp>
    <dsp:sp modelId="{DA4028FB-29EA-4641-9B47-DE0BA17E78F8}">
      <dsp:nvSpPr>
        <dsp:cNvPr id="0" name=""/>
        <dsp:cNvSpPr/>
      </dsp:nvSpPr>
      <dsp:spPr>
        <a:xfrm>
          <a:off x="2059965" y="2018029"/>
          <a:ext cx="5144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4451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04329" y="2050888"/>
        <a:ext cx="25722" cy="25722"/>
      </dsp:txXfrm>
    </dsp:sp>
    <dsp:sp modelId="{C6B868E4-0E22-4649-BF4D-D45C259FE269}">
      <dsp:nvSpPr>
        <dsp:cNvPr id="0" name=""/>
        <dsp:cNvSpPr/>
      </dsp:nvSpPr>
      <dsp:spPr>
        <a:xfrm>
          <a:off x="5146674" y="1037748"/>
          <a:ext cx="5144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4451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91039" y="1070607"/>
        <a:ext cx="25722" cy="25722"/>
      </dsp:txXfrm>
    </dsp:sp>
    <dsp:sp modelId="{E43BD455-8553-4E68-9C66-1FF748BA6885}">
      <dsp:nvSpPr>
        <dsp:cNvPr id="0" name=""/>
        <dsp:cNvSpPr/>
      </dsp:nvSpPr>
      <dsp:spPr>
        <a:xfrm>
          <a:off x="2059965" y="1083468"/>
          <a:ext cx="514451" cy="980281"/>
        </a:xfrm>
        <a:custGeom>
          <a:avLst/>
          <a:gdLst/>
          <a:ahLst/>
          <a:cxnLst/>
          <a:rect l="0" t="0" r="0" b="0"/>
          <a:pathLst>
            <a:path>
              <a:moveTo>
                <a:pt x="0" y="980281"/>
              </a:moveTo>
              <a:lnTo>
                <a:pt x="257225" y="980281"/>
              </a:lnTo>
              <a:lnTo>
                <a:pt x="257225" y="0"/>
              </a:lnTo>
              <a:lnTo>
                <a:pt x="51445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89514" y="1545932"/>
        <a:ext cx="55353" cy="55353"/>
      </dsp:txXfrm>
    </dsp:sp>
    <dsp:sp modelId="{6AA3D969-D083-4049-9D0A-D818600A53FE}">
      <dsp:nvSpPr>
        <dsp:cNvPr id="0" name=""/>
        <dsp:cNvSpPr/>
      </dsp:nvSpPr>
      <dsp:spPr>
        <a:xfrm rot="16200000">
          <a:off x="-395897" y="1671637"/>
          <a:ext cx="4127500" cy="7842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Advance Directives</a:t>
          </a:r>
          <a:endParaRPr lang="en-US" sz="4100" kern="1200" dirty="0"/>
        </a:p>
      </dsp:txBody>
      <dsp:txXfrm>
        <a:off x="-395897" y="1671637"/>
        <a:ext cx="4127500" cy="784225"/>
      </dsp:txXfrm>
    </dsp:sp>
    <dsp:sp modelId="{C4822BBB-637A-4075-BB0B-B49733316DFB}">
      <dsp:nvSpPr>
        <dsp:cNvPr id="0" name=""/>
        <dsp:cNvSpPr/>
      </dsp:nvSpPr>
      <dsp:spPr>
        <a:xfrm>
          <a:off x="2574416" y="691356"/>
          <a:ext cx="2572258" cy="7842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Living will</a:t>
          </a:r>
          <a:endParaRPr lang="en-US" sz="1700" kern="1200" dirty="0"/>
        </a:p>
      </dsp:txBody>
      <dsp:txXfrm>
        <a:off x="2574416" y="691356"/>
        <a:ext cx="2572258" cy="784225"/>
      </dsp:txXfrm>
    </dsp:sp>
    <dsp:sp modelId="{2732DA97-7A88-40FC-B3B8-EC682D238E3C}">
      <dsp:nvSpPr>
        <dsp:cNvPr id="0" name=""/>
        <dsp:cNvSpPr/>
      </dsp:nvSpPr>
      <dsp:spPr>
        <a:xfrm>
          <a:off x="5661126" y="691356"/>
          <a:ext cx="2572258" cy="7842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Choose the medical care you wish to receive if you are unable to make decisions</a:t>
          </a:r>
          <a:endParaRPr lang="en-US" sz="1700" kern="1200" dirty="0"/>
        </a:p>
      </dsp:txBody>
      <dsp:txXfrm>
        <a:off x="5661126" y="691356"/>
        <a:ext cx="2572258" cy="784225"/>
      </dsp:txXfrm>
    </dsp:sp>
    <dsp:sp modelId="{232864B1-89D4-48E5-953B-2FE8D8540CF1}">
      <dsp:nvSpPr>
        <dsp:cNvPr id="0" name=""/>
        <dsp:cNvSpPr/>
      </dsp:nvSpPr>
      <dsp:spPr>
        <a:xfrm>
          <a:off x="2574416" y="1671637"/>
          <a:ext cx="2572258" cy="7842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Durable power of attorney (for healthcare)</a:t>
          </a:r>
          <a:endParaRPr lang="en-US" sz="1700" kern="1200" dirty="0"/>
        </a:p>
      </dsp:txBody>
      <dsp:txXfrm>
        <a:off x="2574416" y="1671637"/>
        <a:ext cx="2572258" cy="784225"/>
      </dsp:txXfrm>
    </dsp:sp>
    <dsp:sp modelId="{F878F033-54BB-405E-AE15-D71D91096C7B}">
      <dsp:nvSpPr>
        <dsp:cNvPr id="0" name=""/>
        <dsp:cNvSpPr/>
      </dsp:nvSpPr>
      <dsp:spPr>
        <a:xfrm>
          <a:off x="5661126" y="1671637"/>
          <a:ext cx="2572258" cy="7842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Choose someone to make medical decisions if you are unable to make decisions</a:t>
          </a:r>
          <a:endParaRPr lang="en-US" sz="1700" kern="1200" dirty="0"/>
        </a:p>
      </dsp:txBody>
      <dsp:txXfrm>
        <a:off x="5661126" y="1671637"/>
        <a:ext cx="2572258" cy="784225"/>
      </dsp:txXfrm>
    </dsp:sp>
    <dsp:sp modelId="{EC21B25B-EC4C-4072-BB2A-7C1A533DC67B}">
      <dsp:nvSpPr>
        <dsp:cNvPr id="0" name=""/>
        <dsp:cNvSpPr/>
      </dsp:nvSpPr>
      <dsp:spPr>
        <a:xfrm>
          <a:off x="2574416" y="2651918"/>
          <a:ext cx="2572258" cy="7842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Patient Self-Determination Act (PSDA)</a:t>
          </a:r>
          <a:endParaRPr lang="en-US" sz="1700" kern="1200" dirty="0"/>
        </a:p>
      </dsp:txBody>
      <dsp:txXfrm>
        <a:off x="2574416" y="2651918"/>
        <a:ext cx="2572258" cy="784225"/>
      </dsp:txXfrm>
    </dsp:sp>
    <dsp:sp modelId="{948E10BA-2CD8-4766-8F48-62A4D54A109B}">
      <dsp:nvSpPr>
        <dsp:cNvPr id="0" name=""/>
        <dsp:cNvSpPr/>
      </dsp:nvSpPr>
      <dsp:spPr>
        <a:xfrm>
          <a:off x="5661126" y="2651918"/>
          <a:ext cx="2572258" cy="7842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Encourages people to make decisions about advance directives</a:t>
          </a:r>
          <a:endParaRPr lang="en-US" sz="1700" kern="1200" dirty="0"/>
        </a:p>
      </dsp:txBody>
      <dsp:txXfrm>
        <a:off x="5661126" y="2651918"/>
        <a:ext cx="2572258" cy="784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8/17/2016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8/17/2016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5"/>
            <a:ext cx="5618480" cy="3141821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0"/>
            <a:ext cx="12188826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-1" y="5102352"/>
            <a:ext cx="12188826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286000"/>
            <a:ext cx="9601200" cy="1517904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8/17/2016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8/17/2016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8/17/2016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74320"/>
            <a:ext cx="12192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8/17/2016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t>8/17/2016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8/17/2016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8/17/2016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8/17/2016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8/17/2016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1752" y="502920"/>
            <a:ext cx="670255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8/17/2016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8368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8/17/2016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image" Target="../media/image3.jpeg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4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Legal and Ethical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 Directives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399648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https://image.spreadshirtmedia.com/image-server/v1/designs/11907977,width%3D178,height%3D178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557" y="2405960"/>
            <a:ext cx="1190146" cy="119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rved Right Arrow 8"/>
          <p:cNvSpPr/>
          <p:nvPr/>
        </p:nvSpPr>
        <p:spPr>
          <a:xfrm>
            <a:off x="3640347" y="2734182"/>
            <a:ext cx="241540" cy="543465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Right Arrow 10"/>
          <p:cNvSpPr/>
          <p:nvPr/>
        </p:nvSpPr>
        <p:spPr>
          <a:xfrm>
            <a:off x="3640347" y="3693842"/>
            <a:ext cx="241540" cy="543465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Right Arrow 11"/>
          <p:cNvSpPr/>
          <p:nvPr/>
        </p:nvSpPr>
        <p:spPr>
          <a:xfrm>
            <a:off x="3640347" y="4623758"/>
            <a:ext cx="241540" cy="543465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73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Ethics &amp; Law</a:t>
            </a:r>
          </a:p>
          <a:p>
            <a:r>
              <a:rPr lang="en-US" dirty="0" smtClean="0"/>
              <a:t>OBRA</a:t>
            </a:r>
          </a:p>
          <a:p>
            <a:r>
              <a:rPr lang="en-US" dirty="0" smtClean="0"/>
              <a:t>Residents’ Rights</a:t>
            </a:r>
          </a:p>
          <a:p>
            <a:r>
              <a:rPr lang="en-US" dirty="0" smtClean="0"/>
              <a:t>Abuse &amp; Neglect</a:t>
            </a:r>
          </a:p>
          <a:p>
            <a:r>
              <a:rPr lang="en-US" dirty="0" smtClean="0"/>
              <a:t>Reporting abuse</a:t>
            </a:r>
          </a:p>
          <a:p>
            <a:r>
              <a:rPr lang="en-US" dirty="0" smtClean="0"/>
              <a:t>HIPAA</a:t>
            </a:r>
          </a:p>
          <a:p>
            <a:r>
              <a:rPr lang="en-US" dirty="0" smtClean="0"/>
              <a:t>Advance Directives &amp; PSDA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84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the terms </a:t>
            </a:r>
            <a:r>
              <a:rPr lang="en-US" i="1" dirty="0" smtClean="0"/>
              <a:t>ethics </a:t>
            </a:r>
            <a:r>
              <a:rPr lang="en-US" dirty="0" smtClean="0"/>
              <a:t>and </a:t>
            </a:r>
            <a:r>
              <a:rPr lang="en-US" i="1" dirty="0" smtClean="0"/>
              <a:t>laws </a:t>
            </a:r>
            <a:r>
              <a:rPr lang="en-US" dirty="0" smtClean="0"/>
              <a:t>and list examples of legal and ethical behavior</a:t>
            </a:r>
          </a:p>
          <a:p>
            <a:r>
              <a:rPr lang="en-US" dirty="0" smtClean="0"/>
              <a:t>Explain the Omnibus Budget Reconciliation Act (OBRA)</a:t>
            </a:r>
          </a:p>
          <a:p>
            <a:r>
              <a:rPr lang="en-US" dirty="0" smtClean="0"/>
              <a:t>Explain Residents’ </a:t>
            </a:r>
            <a:r>
              <a:rPr lang="en-US" dirty="0" smtClean="0"/>
              <a:t>Rights, their importance and how to promote or advocate for them</a:t>
            </a:r>
            <a:endParaRPr lang="en-US" dirty="0" smtClean="0"/>
          </a:p>
          <a:p>
            <a:r>
              <a:rPr lang="en-US" dirty="0" smtClean="0"/>
              <a:t>Discuss abuse and neglect and explain how to report abuse and neglect</a:t>
            </a:r>
          </a:p>
          <a:p>
            <a:r>
              <a:rPr lang="en-US" dirty="0" smtClean="0"/>
              <a:t>Describe </a:t>
            </a:r>
            <a:r>
              <a:rPr lang="en-US" dirty="0" smtClean="0"/>
              <a:t>what happens when a complaint of abuse is made against a nursing assistant</a:t>
            </a:r>
          </a:p>
          <a:p>
            <a:r>
              <a:rPr lang="en-US" dirty="0" smtClean="0"/>
              <a:t>Explain HIPAA and list ways to protect residents’ privacy</a:t>
            </a:r>
          </a:p>
          <a:p>
            <a:r>
              <a:rPr lang="en-US" dirty="0" smtClean="0"/>
              <a:t>Explain the Patient Self-Determination Act (PSDA) and discuss advance directives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&amp; Laws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1901952"/>
            <a:ext cx="4699195" cy="412394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Honesty </a:t>
            </a:r>
          </a:p>
          <a:p>
            <a:r>
              <a:rPr lang="en-US" dirty="0" smtClean="0"/>
              <a:t>Privacy</a:t>
            </a:r>
          </a:p>
          <a:p>
            <a:r>
              <a:rPr lang="en-US" dirty="0" smtClean="0"/>
              <a:t>Report observations, incidents, and abuse</a:t>
            </a:r>
          </a:p>
          <a:p>
            <a:r>
              <a:rPr lang="en-US" dirty="0" smtClean="0"/>
              <a:t>Follow the care plan, your assignments, and your scope of practice</a:t>
            </a:r>
          </a:p>
          <a:p>
            <a:r>
              <a:rPr lang="en-US" dirty="0" smtClean="0"/>
              <a:t>Follow safety rules </a:t>
            </a:r>
          </a:p>
          <a:p>
            <a:r>
              <a:rPr lang="en-US" dirty="0" smtClean="0"/>
              <a:t>Document accurately and promptly</a:t>
            </a:r>
          </a:p>
          <a:p>
            <a:r>
              <a:rPr lang="en-US" dirty="0" smtClean="0"/>
              <a:t>Do not accept gifts or tips</a:t>
            </a:r>
          </a:p>
          <a:p>
            <a:r>
              <a:rPr lang="en-US" dirty="0" smtClean="0"/>
              <a:t>Do not get involved</a:t>
            </a:r>
          </a:p>
        </p:txBody>
      </p:sp>
      <p:pic>
        <p:nvPicPr>
          <p:cNvPr id="1026" name="Picture 2" descr="http://spinsucks.com/wp-content/uploads/2015/05/Legal-and-Ethical-Issues-in-Marke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615" y="3355230"/>
            <a:ext cx="4005996" cy="2670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605185152"/>
              </p:ext>
            </p:extLst>
          </p:nvPr>
        </p:nvGraphicFramePr>
        <p:xfrm>
          <a:off x="5851659" y="1700784"/>
          <a:ext cx="6607908" cy="111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3447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Omnibus Budget Reconciliation Act (OBRA)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309149"/>
              </p:ext>
            </p:extLst>
          </p:nvPr>
        </p:nvGraphicFramePr>
        <p:xfrm>
          <a:off x="1341438" y="1901825"/>
          <a:ext cx="9509125" cy="2212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230792102"/>
              </p:ext>
            </p:extLst>
          </p:nvPr>
        </p:nvGraphicFramePr>
        <p:xfrm>
          <a:off x="2032000" y="4378569"/>
          <a:ext cx="8128000" cy="1759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5761051"/>
            <a:ext cx="4297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MDS </a:t>
            </a:r>
            <a:r>
              <a:rPr lang="en-US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(Minimum Data Set)</a:t>
            </a:r>
            <a:endParaRPr lang="en-US" sz="2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2358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8" grpId="0">
        <p:bldAsOne/>
      </p:bldGraphic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Residents’ Rights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0060427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own Arrow 5"/>
          <p:cNvSpPr/>
          <p:nvPr/>
        </p:nvSpPr>
        <p:spPr>
          <a:xfrm>
            <a:off x="1696916" y="2365131"/>
            <a:ext cx="395654" cy="5890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082562" y="2236177"/>
            <a:ext cx="395654" cy="5890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564924" y="2236177"/>
            <a:ext cx="395654" cy="5890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8985740" y="2231781"/>
            <a:ext cx="395654" cy="5890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6200000">
            <a:off x="2423749" y="4533901"/>
            <a:ext cx="395654" cy="5890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16200000">
            <a:off x="5257804" y="4255479"/>
            <a:ext cx="395654" cy="5890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6200000">
            <a:off x="7590697" y="4255479"/>
            <a:ext cx="395654" cy="5890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19077" y="5845645"/>
            <a:ext cx="432169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Informed consent</a:t>
            </a:r>
            <a:endParaRPr lang="en-US" sz="4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861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Abuse &amp; Neglect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1022403"/>
          </a:xfrm>
        </p:spPr>
        <p:txBody>
          <a:bodyPr>
            <a:normAutofit fontScale="92500"/>
          </a:bodyPr>
          <a:lstStyle/>
          <a:p>
            <a:r>
              <a:rPr lang="en-US" sz="3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Abuse</a:t>
            </a:r>
            <a:r>
              <a:rPr lang="en-US" dirty="0" smtClean="0"/>
              <a:t> is the purposeful mistreatment that causes physical, mental, or emotion</a:t>
            </a:r>
            <a:r>
              <a:rPr lang="en-US" dirty="0"/>
              <a:t>al pain or injury to </a:t>
            </a:r>
            <a:r>
              <a:rPr lang="en-US" dirty="0" smtClean="0"/>
              <a:t>someone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1022403"/>
          </a:xfrm>
        </p:spPr>
        <p:txBody>
          <a:bodyPr>
            <a:normAutofit fontScale="92500"/>
          </a:bodyPr>
          <a:lstStyle/>
          <a:p>
            <a:r>
              <a:rPr lang="en-US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Neglect</a:t>
            </a:r>
            <a:r>
              <a:rPr lang="en-US" dirty="0" smtClean="0"/>
              <a:t> is the failure to provide needed care that results in physical, mental, or emotional harm to the person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51344384"/>
              </p:ext>
            </p:extLst>
          </p:nvPr>
        </p:nvGraphicFramePr>
        <p:xfrm>
          <a:off x="841553" y="3125523"/>
          <a:ext cx="5455729" cy="290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63048637"/>
              </p:ext>
            </p:extLst>
          </p:nvPr>
        </p:nvGraphicFramePr>
        <p:xfrm>
          <a:off x="6297282" y="3125524"/>
          <a:ext cx="5001403" cy="1360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050" name="Picture 2" descr="http://blog.ultimatenurse.com/wp-content/uploads/2012/08/FotoLuminate-fotolia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978" y="4686905"/>
            <a:ext cx="2277075" cy="1342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nursingtimes.net/pictures/1180xany/0/4/0/3003040_Old-man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3166" y="4686904"/>
            <a:ext cx="2292547" cy="1343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522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Graphic spid="5" grpId="0">
        <p:bldAsOne/>
      </p:bldGraphic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Abuse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35153295"/>
              </p:ext>
            </p:extLst>
          </p:nvPr>
        </p:nvGraphicFramePr>
        <p:xfrm>
          <a:off x="6278563" y="629728"/>
          <a:ext cx="4572000" cy="5641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6" name="Picture 4" descr="http://swanseacoa.webs.com/4670-ElderAbus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525" y="2487612"/>
            <a:ext cx="3933825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491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Ombudsman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Advocate for Residents’ Rights and quality care</a:t>
            </a:r>
          </a:p>
          <a:p>
            <a:r>
              <a:rPr lang="en-US" dirty="0" smtClean="0"/>
              <a:t>Educate consumers and care providers</a:t>
            </a:r>
          </a:p>
          <a:p>
            <a:r>
              <a:rPr lang="en-US" dirty="0" smtClean="0"/>
              <a:t>Investigate and resolve complaints</a:t>
            </a:r>
          </a:p>
          <a:p>
            <a:r>
              <a:rPr lang="en-US" dirty="0" smtClean="0"/>
              <a:t>Appear in court and/or legal hearings</a:t>
            </a:r>
          </a:p>
          <a:p>
            <a:r>
              <a:rPr lang="en-US" dirty="0" smtClean="0"/>
              <a:t>Work with investigators from the police, adult protective services, and health departments to resolve complaints</a:t>
            </a:r>
          </a:p>
          <a:p>
            <a:r>
              <a:rPr lang="en-US" dirty="0" smtClean="0"/>
              <a:t>Give information to the public</a:t>
            </a:r>
            <a:endParaRPr lang="en-US" dirty="0"/>
          </a:p>
        </p:txBody>
      </p:sp>
      <p:pic>
        <p:nvPicPr>
          <p:cNvPr id="1028" name="Picture 4" descr="http://cciaor.com/wp-content/uploads/2015/10/Ombudsman1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563" y="2312253"/>
            <a:ext cx="4572000" cy="3303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04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HIPAA &amp; You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5694584" cy="766588"/>
          </a:xfrm>
        </p:spPr>
        <p:txBody>
          <a:bodyPr>
            <a:normAutofit/>
          </a:bodyPr>
          <a:lstStyle/>
          <a:p>
            <a:pPr algn="ctr"/>
            <a:r>
              <a:rPr lang="en-US" sz="2100" b="1" dirty="0" smtClean="0"/>
              <a:t>To Protect </a:t>
            </a:r>
            <a:r>
              <a:rPr lang="en-US" sz="2100" b="1" dirty="0"/>
              <a:t>residents’ health information</a:t>
            </a:r>
          </a:p>
          <a:p>
            <a:endParaRPr lang="en-US" dirty="0"/>
          </a:p>
        </p:txBody>
      </p:sp>
      <p:pic>
        <p:nvPicPr>
          <p:cNvPr id="2050" name="Picture 2" descr="http://cdn.patch.com/users/115684/2016/06/T600x450/20160657628d1ed9e5d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08" t="9021" b="8303"/>
          <a:stretch/>
        </p:blipFill>
        <p:spPr bwMode="auto">
          <a:xfrm>
            <a:off x="6278880" y="2663975"/>
            <a:ext cx="1251980" cy="130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fcw.com/~/media/GIG/FCWNow/Topics/Concepts/no_social_shutterstock_27734737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3515" y="2663975"/>
            <a:ext cx="1299949" cy="1299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www.screenflex.com/wp-content/uploads/2014/01/protecting-patient-privac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880" y="4333327"/>
            <a:ext cx="2456683" cy="163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clker.com/cliparts/j/J/1/t/z/A/logout-button-png-hi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74" y="4333327"/>
            <a:ext cx="3316523" cy="163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6278880" y="1675820"/>
            <a:ext cx="5694584" cy="100186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It’s your job</a:t>
            </a:r>
            <a:endParaRPr lang="en-US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2058" name="Picture 10" descr="http://heartfornursing.com/wp-content/uploads/2013/12/bigstock-Nurse-Making-Phone-Call-At-Nur-4123452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775" y="2686182"/>
            <a:ext cx="1938793" cy="129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28747"/>
          </a:xfrm>
        </p:spPr>
        <p:txBody>
          <a:bodyPr/>
          <a:lstStyle/>
          <a:p>
            <a:r>
              <a:rPr lang="en-US" dirty="0" smtClean="0"/>
              <a:t>Confidentiality</a:t>
            </a:r>
          </a:p>
          <a:p>
            <a:r>
              <a:rPr lang="en-US" dirty="0" smtClean="0"/>
              <a:t>Health Insurance Portability and Accountability Act (HIPAA)</a:t>
            </a:r>
          </a:p>
          <a:p>
            <a:r>
              <a:rPr lang="en-US" dirty="0" smtClean="0"/>
              <a:t>Protected health information (PHI)</a:t>
            </a:r>
          </a:p>
          <a:p>
            <a:r>
              <a:rPr lang="en-US" dirty="0" smtClean="0"/>
              <a:t>Health Information Technology for Economic and Clinical Health (HITECH)</a:t>
            </a:r>
          </a:p>
          <a:p>
            <a:r>
              <a:rPr lang="en-US" dirty="0" smtClean="0"/>
              <a:t>Penalties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729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/>
    </p:bldLst>
  </p:timing>
</p:sld>
</file>

<file path=ppt/theme/theme1.xml><?xml version="1.0" encoding="utf-8"?>
<a:theme xmlns:a="http://schemas.openxmlformats.org/drawingml/2006/main" name="Banded Design Teal 16x9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BBF5D7C-90AF-408A-B515-5CD5355B6C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1526</TotalTime>
  <Words>482</Words>
  <Application>Microsoft Office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Banded Design Teal 16x9</vt:lpstr>
      <vt:lpstr>Legal and Ethical Issues</vt:lpstr>
      <vt:lpstr>Learning Objectives</vt:lpstr>
      <vt:lpstr>Ethics &amp; Laws</vt:lpstr>
      <vt:lpstr>Omnibus Budget Reconciliation Act (OBRA)</vt:lpstr>
      <vt:lpstr>Residents’ Rights</vt:lpstr>
      <vt:lpstr>Abuse &amp; Neglect</vt:lpstr>
      <vt:lpstr>Reporting Abuse</vt:lpstr>
      <vt:lpstr>Ombudsman</vt:lpstr>
      <vt:lpstr>HIPAA &amp; You</vt:lpstr>
      <vt:lpstr>Advance Directives</vt:lpstr>
      <vt:lpstr>Review</vt:lpstr>
    </vt:vector>
  </TitlesOfParts>
  <Company>STI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Pottratz, Jennifer J</dc:creator>
  <cp:keywords/>
  <cp:lastModifiedBy>Pottratz, Jennifer J</cp:lastModifiedBy>
  <cp:revision>29</cp:revision>
  <cp:lastPrinted>2016-07-26T12:46:14Z</cp:lastPrinted>
  <dcterms:created xsi:type="dcterms:W3CDTF">2016-07-22T16:57:52Z</dcterms:created>
  <dcterms:modified xsi:type="dcterms:W3CDTF">2016-08-17T19:33:35Z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</Properties>
</file>