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5274" autoAdjust="0"/>
  </p:normalViewPr>
  <p:slideViewPr>
    <p:cSldViewPr snapToGrid="0">
      <p:cViewPr varScale="1">
        <p:scale>
          <a:sx n="89" d="100"/>
          <a:sy n="89" d="100"/>
        </p:scale>
        <p:origin x="235" y="7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DD9261-62AB-4D78-826A-313BEE3102F3}" type="doc">
      <dgm:prSet loTypeId="urn:microsoft.com/office/officeart/2005/8/layout/radial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253757-F8E7-460E-9942-622110CEB290}">
      <dgm:prSet phldrT="[Text]"/>
      <dgm:spPr/>
      <dgm:t>
        <a:bodyPr/>
        <a:lstStyle/>
        <a:p>
          <a:r>
            <a:rPr lang="en-US" dirty="0" smtClean="0"/>
            <a:t>ADLs</a:t>
          </a:r>
          <a:endParaRPr lang="en-US" dirty="0"/>
        </a:p>
      </dgm:t>
    </dgm:pt>
    <dgm:pt modelId="{6133F374-3837-4E25-AA68-79BF36D3EB73}" type="parTrans" cxnId="{448D3D9F-8814-451B-8F84-B28B97B142CD}">
      <dgm:prSet/>
      <dgm:spPr/>
      <dgm:t>
        <a:bodyPr/>
        <a:lstStyle/>
        <a:p>
          <a:endParaRPr lang="en-US"/>
        </a:p>
      </dgm:t>
    </dgm:pt>
    <dgm:pt modelId="{8F45E63B-862A-4159-800B-FD9691C6A3EE}" type="sibTrans" cxnId="{448D3D9F-8814-451B-8F84-B28B97B142CD}">
      <dgm:prSet/>
      <dgm:spPr/>
      <dgm:t>
        <a:bodyPr/>
        <a:lstStyle/>
        <a:p>
          <a:endParaRPr lang="en-US"/>
        </a:p>
      </dgm:t>
    </dgm:pt>
    <dgm:pt modelId="{A19679AD-DD61-492E-AE0C-953968ECEB68}">
      <dgm:prSet phldrT="[Text]"/>
      <dgm:spPr/>
      <dgm:t>
        <a:bodyPr/>
        <a:lstStyle/>
        <a:p>
          <a:r>
            <a:rPr lang="en-US" dirty="0" smtClean="0"/>
            <a:t>Bathing</a:t>
          </a:r>
          <a:endParaRPr lang="en-US" dirty="0"/>
        </a:p>
      </dgm:t>
    </dgm:pt>
    <dgm:pt modelId="{959649F4-5A12-40DD-92D0-BF88EFFDB66E}" type="parTrans" cxnId="{90B1C140-4B93-46CC-93C2-F3A4AB8F1C60}">
      <dgm:prSet/>
      <dgm:spPr/>
      <dgm:t>
        <a:bodyPr/>
        <a:lstStyle/>
        <a:p>
          <a:endParaRPr lang="en-US"/>
        </a:p>
      </dgm:t>
    </dgm:pt>
    <dgm:pt modelId="{A192F3FC-1BEB-40C0-BBA9-BED28336B6FA}" type="sibTrans" cxnId="{90B1C140-4B93-46CC-93C2-F3A4AB8F1C60}">
      <dgm:prSet/>
      <dgm:spPr/>
      <dgm:t>
        <a:bodyPr/>
        <a:lstStyle/>
        <a:p>
          <a:endParaRPr lang="en-US"/>
        </a:p>
      </dgm:t>
    </dgm:pt>
    <dgm:pt modelId="{DCAE36D1-BAD4-4289-9F37-F3F9C625F973}">
      <dgm:prSet phldrT="[Text]"/>
      <dgm:spPr/>
      <dgm:t>
        <a:bodyPr/>
        <a:lstStyle/>
        <a:p>
          <a:r>
            <a:rPr lang="en-US" dirty="0" smtClean="0"/>
            <a:t>Dressing</a:t>
          </a:r>
          <a:endParaRPr lang="en-US" dirty="0"/>
        </a:p>
      </dgm:t>
    </dgm:pt>
    <dgm:pt modelId="{D27E1CCA-8035-4942-8A62-183295FAA471}" type="parTrans" cxnId="{92A22F48-67EC-4A28-94AB-C5CE6A17E028}">
      <dgm:prSet/>
      <dgm:spPr/>
      <dgm:t>
        <a:bodyPr/>
        <a:lstStyle/>
        <a:p>
          <a:endParaRPr lang="en-US"/>
        </a:p>
      </dgm:t>
    </dgm:pt>
    <dgm:pt modelId="{1F947C85-0775-4F33-A3E4-F93170B87936}" type="sibTrans" cxnId="{92A22F48-67EC-4A28-94AB-C5CE6A17E028}">
      <dgm:prSet/>
      <dgm:spPr/>
      <dgm:t>
        <a:bodyPr/>
        <a:lstStyle/>
        <a:p>
          <a:endParaRPr lang="en-US"/>
        </a:p>
      </dgm:t>
    </dgm:pt>
    <dgm:pt modelId="{B1671711-8E01-4E64-B83A-842D3F1E6251}">
      <dgm:prSet phldrT="[Text]"/>
      <dgm:spPr/>
      <dgm:t>
        <a:bodyPr/>
        <a:lstStyle/>
        <a:p>
          <a:r>
            <a:rPr lang="en-US" dirty="0" smtClean="0"/>
            <a:t>Toileting</a:t>
          </a:r>
          <a:endParaRPr lang="en-US" dirty="0"/>
        </a:p>
      </dgm:t>
    </dgm:pt>
    <dgm:pt modelId="{D4549C5A-227A-4584-9E89-2BE41A8A40AF}" type="parTrans" cxnId="{60AC1C00-4957-4FA2-B3A4-CD33BD02FEA1}">
      <dgm:prSet/>
      <dgm:spPr/>
      <dgm:t>
        <a:bodyPr/>
        <a:lstStyle/>
        <a:p>
          <a:endParaRPr lang="en-US"/>
        </a:p>
      </dgm:t>
    </dgm:pt>
    <dgm:pt modelId="{82D42B15-4CC4-4D36-A4BE-0150D5573144}" type="sibTrans" cxnId="{60AC1C00-4957-4FA2-B3A4-CD33BD02FEA1}">
      <dgm:prSet/>
      <dgm:spPr/>
      <dgm:t>
        <a:bodyPr/>
        <a:lstStyle/>
        <a:p>
          <a:endParaRPr lang="en-US"/>
        </a:p>
      </dgm:t>
    </dgm:pt>
    <dgm:pt modelId="{95AA6387-7FAD-4CAB-9C32-AD4726073BA9}">
      <dgm:prSet phldrT="[Text]"/>
      <dgm:spPr/>
      <dgm:t>
        <a:bodyPr/>
        <a:lstStyle/>
        <a:p>
          <a:r>
            <a:rPr lang="en-US" dirty="0" smtClean="0"/>
            <a:t>Eating</a:t>
          </a:r>
          <a:endParaRPr lang="en-US" dirty="0"/>
        </a:p>
      </dgm:t>
    </dgm:pt>
    <dgm:pt modelId="{5B4ABCF9-1CD9-4A60-B641-E996EE5735CF}" type="parTrans" cxnId="{A15EFA42-D204-4719-85F7-774B0CC280D1}">
      <dgm:prSet/>
      <dgm:spPr/>
      <dgm:t>
        <a:bodyPr/>
        <a:lstStyle/>
        <a:p>
          <a:endParaRPr lang="en-US"/>
        </a:p>
      </dgm:t>
    </dgm:pt>
    <dgm:pt modelId="{894B6FDE-295B-451D-98D8-C7A7DBC964BC}" type="sibTrans" cxnId="{A15EFA42-D204-4719-85F7-774B0CC280D1}">
      <dgm:prSet/>
      <dgm:spPr/>
      <dgm:t>
        <a:bodyPr/>
        <a:lstStyle/>
        <a:p>
          <a:endParaRPr lang="en-US"/>
        </a:p>
      </dgm:t>
    </dgm:pt>
    <dgm:pt modelId="{1BABF057-B8E0-4B5E-9FF6-74732C2C3C7B}">
      <dgm:prSet phldrT="[Text]"/>
      <dgm:spPr/>
      <dgm:t>
        <a:bodyPr/>
        <a:lstStyle/>
        <a:p>
          <a:r>
            <a:rPr lang="en-US" dirty="0" smtClean="0"/>
            <a:t>Drinking</a:t>
          </a:r>
          <a:endParaRPr lang="en-US" dirty="0"/>
        </a:p>
      </dgm:t>
    </dgm:pt>
    <dgm:pt modelId="{5AD1489B-FBE7-487A-A9D2-B70B0AEAA60E}" type="parTrans" cxnId="{0881E021-7692-4B49-9147-A0D98385A1F0}">
      <dgm:prSet/>
      <dgm:spPr/>
      <dgm:t>
        <a:bodyPr/>
        <a:lstStyle/>
        <a:p>
          <a:endParaRPr lang="en-US"/>
        </a:p>
      </dgm:t>
    </dgm:pt>
    <dgm:pt modelId="{90FCC263-7973-46FF-BADD-2EA8B34FAC03}" type="sibTrans" cxnId="{0881E021-7692-4B49-9147-A0D98385A1F0}">
      <dgm:prSet/>
      <dgm:spPr/>
      <dgm:t>
        <a:bodyPr/>
        <a:lstStyle/>
        <a:p>
          <a:endParaRPr lang="en-US"/>
        </a:p>
      </dgm:t>
    </dgm:pt>
    <dgm:pt modelId="{2EA6FF5F-97E3-4531-95C5-437B2F228904}">
      <dgm:prSet phldrT="[Text]"/>
      <dgm:spPr/>
      <dgm:t>
        <a:bodyPr/>
        <a:lstStyle/>
        <a:p>
          <a:r>
            <a:rPr lang="en-US" dirty="0" smtClean="0"/>
            <a:t>Moving</a:t>
          </a:r>
          <a:endParaRPr lang="en-US" dirty="0"/>
        </a:p>
      </dgm:t>
    </dgm:pt>
    <dgm:pt modelId="{7640D86E-147D-4580-AAF1-A3D99B447259}" type="parTrans" cxnId="{7A30BACF-0CD4-4671-AC8C-2B203335537D}">
      <dgm:prSet/>
      <dgm:spPr/>
      <dgm:t>
        <a:bodyPr/>
        <a:lstStyle/>
        <a:p>
          <a:endParaRPr lang="en-US"/>
        </a:p>
      </dgm:t>
    </dgm:pt>
    <dgm:pt modelId="{C329C456-1D1C-40E3-9F1D-969079AA490D}" type="sibTrans" cxnId="{7A30BACF-0CD4-4671-AC8C-2B203335537D}">
      <dgm:prSet/>
      <dgm:spPr/>
      <dgm:t>
        <a:bodyPr/>
        <a:lstStyle/>
        <a:p>
          <a:endParaRPr lang="en-US"/>
        </a:p>
      </dgm:t>
    </dgm:pt>
    <dgm:pt modelId="{3F4E6657-5589-4CD1-A3FC-51F389F04676}">
      <dgm:prSet phldrT="[Text]"/>
      <dgm:spPr/>
      <dgm:t>
        <a:bodyPr/>
        <a:lstStyle/>
        <a:p>
          <a:r>
            <a:rPr lang="en-US" dirty="0" smtClean="0"/>
            <a:t>Brushing</a:t>
          </a:r>
          <a:endParaRPr lang="en-US" dirty="0"/>
        </a:p>
      </dgm:t>
    </dgm:pt>
    <dgm:pt modelId="{BEF91E45-3886-4B8E-9721-97C5584DB0DE}" type="parTrans" cxnId="{CC8271E5-8163-48A9-ACD8-2DB777BFDBE5}">
      <dgm:prSet/>
      <dgm:spPr/>
      <dgm:t>
        <a:bodyPr/>
        <a:lstStyle/>
        <a:p>
          <a:endParaRPr lang="en-US"/>
        </a:p>
      </dgm:t>
    </dgm:pt>
    <dgm:pt modelId="{91663DEA-15D6-4EB4-A78B-D1A9E425A414}" type="sibTrans" cxnId="{CC8271E5-8163-48A9-ACD8-2DB777BFDBE5}">
      <dgm:prSet/>
      <dgm:spPr/>
      <dgm:t>
        <a:bodyPr/>
        <a:lstStyle/>
        <a:p>
          <a:endParaRPr lang="en-US"/>
        </a:p>
      </dgm:t>
    </dgm:pt>
    <dgm:pt modelId="{7C902178-85C1-4DEA-8460-9066CF82165D}" type="pres">
      <dgm:prSet presAssocID="{C4DD9261-62AB-4D78-826A-313BEE3102F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5598B8-A497-4F2D-ABD0-159E8FB73252}" type="pres">
      <dgm:prSet presAssocID="{C4DD9261-62AB-4D78-826A-313BEE3102F3}" presName="radial" presStyleCnt="0">
        <dgm:presLayoutVars>
          <dgm:animLvl val="ctr"/>
        </dgm:presLayoutVars>
      </dgm:prSet>
      <dgm:spPr/>
    </dgm:pt>
    <dgm:pt modelId="{509A3C39-B54B-4A8C-82BD-D01BEBD9464C}" type="pres">
      <dgm:prSet presAssocID="{39253757-F8E7-460E-9942-622110CEB290}" presName="centerShape" presStyleLbl="vennNode1" presStyleIdx="0" presStyleCnt="8"/>
      <dgm:spPr/>
      <dgm:t>
        <a:bodyPr/>
        <a:lstStyle/>
        <a:p>
          <a:endParaRPr lang="en-US"/>
        </a:p>
      </dgm:t>
    </dgm:pt>
    <dgm:pt modelId="{D1D9B119-E5F3-4B6F-90A6-04F95FC8C594}" type="pres">
      <dgm:prSet presAssocID="{A19679AD-DD61-492E-AE0C-953968ECEB68}" presName="node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A6B4D-1B51-47E2-BD66-96A112432C26}" type="pres">
      <dgm:prSet presAssocID="{DCAE36D1-BAD4-4289-9F37-F3F9C625F973}" presName="node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4CA5CC-0DB3-491A-B25E-614193C3922B}" type="pres">
      <dgm:prSet presAssocID="{3F4E6657-5589-4CD1-A3FC-51F389F04676}" presName="node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89A40-02CB-4879-ADEB-AF9663EB6131}" type="pres">
      <dgm:prSet presAssocID="{B1671711-8E01-4E64-B83A-842D3F1E6251}" presName="node" presStyleLbl="venn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E6B63-198A-46A5-ABB2-C77DC63B631D}" type="pres">
      <dgm:prSet presAssocID="{95AA6387-7FAD-4CAB-9C32-AD4726073BA9}" presName="node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25879-491E-4A17-850A-A33138C8F484}" type="pres">
      <dgm:prSet presAssocID="{1BABF057-B8E0-4B5E-9FF6-74732C2C3C7B}" presName="node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109538-CCD1-4DAA-9E06-11DEEBDE3D2A}" type="pres">
      <dgm:prSet presAssocID="{2EA6FF5F-97E3-4531-95C5-437B2F228904}" presName="node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B1C140-4B93-46CC-93C2-F3A4AB8F1C60}" srcId="{39253757-F8E7-460E-9942-622110CEB290}" destId="{A19679AD-DD61-492E-AE0C-953968ECEB68}" srcOrd="0" destOrd="0" parTransId="{959649F4-5A12-40DD-92D0-BF88EFFDB66E}" sibTransId="{A192F3FC-1BEB-40C0-BBA9-BED28336B6FA}"/>
    <dgm:cxn modelId="{CC8271E5-8163-48A9-ACD8-2DB777BFDBE5}" srcId="{39253757-F8E7-460E-9942-622110CEB290}" destId="{3F4E6657-5589-4CD1-A3FC-51F389F04676}" srcOrd="2" destOrd="0" parTransId="{BEF91E45-3886-4B8E-9721-97C5584DB0DE}" sibTransId="{91663DEA-15D6-4EB4-A78B-D1A9E425A414}"/>
    <dgm:cxn modelId="{ECC6DA28-AE3B-4243-A49D-85C51BF89758}" type="presOf" srcId="{3F4E6657-5589-4CD1-A3FC-51F389F04676}" destId="{3C4CA5CC-0DB3-491A-B25E-614193C3922B}" srcOrd="0" destOrd="0" presId="urn:microsoft.com/office/officeart/2005/8/layout/radial3"/>
    <dgm:cxn modelId="{B6B46D97-154D-4E17-A960-D495FDA34B73}" type="presOf" srcId="{2EA6FF5F-97E3-4531-95C5-437B2F228904}" destId="{F9109538-CCD1-4DAA-9E06-11DEEBDE3D2A}" srcOrd="0" destOrd="0" presId="urn:microsoft.com/office/officeart/2005/8/layout/radial3"/>
    <dgm:cxn modelId="{448D3D9F-8814-451B-8F84-B28B97B142CD}" srcId="{C4DD9261-62AB-4D78-826A-313BEE3102F3}" destId="{39253757-F8E7-460E-9942-622110CEB290}" srcOrd="0" destOrd="0" parTransId="{6133F374-3837-4E25-AA68-79BF36D3EB73}" sibTransId="{8F45E63B-862A-4159-800B-FD9691C6A3EE}"/>
    <dgm:cxn modelId="{92A22F48-67EC-4A28-94AB-C5CE6A17E028}" srcId="{39253757-F8E7-460E-9942-622110CEB290}" destId="{DCAE36D1-BAD4-4289-9F37-F3F9C625F973}" srcOrd="1" destOrd="0" parTransId="{D27E1CCA-8035-4942-8A62-183295FAA471}" sibTransId="{1F947C85-0775-4F33-A3E4-F93170B87936}"/>
    <dgm:cxn modelId="{2B0FA4F3-AA7C-47AD-81D5-3A56EDA56DD0}" type="presOf" srcId="{1BABF057-B8E0-4B5E-9FF6-74732C2C3C7B}" destId="{25A25879-491E-4A17-850A-A33138C8F484}" srcOrd="0" destOrd="0" presId="urn:microsoft.com/office/officeart/2005/8/layout/radial3"/>
    <dgm:cxn modelId="{548E8D6E-47F3-4FEE-B291-49E2CDD21920}" type="presOf" srcId="{95AA6387-7FAD-4CAB-9C32-AD4726073BA9}" destId="{173E6B63-198A-46A5-ABB2-C77DC63B631D}" srcOrd="0" destOrd="0" presId="urn:microsoft.com/office/officeart/2005/8/layout/radial3"/>
    <dgm:cxn modelId="{A15EFA42-D204-4719-85F7-774B0CC280D1}" srcId="{39253757-F8E7-460E-9942-622110CEB290}" destId="{95AA6387-7FAD-4CAB-9C32-AD4726073BA9}" srcOrd="4" destOrd="0" parTransId="{5B4ABCF9-1CD9-4A60-B641-E996EE5735CF}" sibTransId="{894B6FDE-295B-451D-98D8-C7A7DBC964BC}"/>
    <dgm:cxn modelId="{52533A00-7DEC-4BA5-91A7-8100290C5E4F}" type="presOf" srcId="{39253757-F8E7-460E-9942-622110CEB290}" destId="{509A3C39-B54B-4A8C-82BD-D01BEBD9464C}" srcOrd="0" destOrd="0" presId="urn:microsoft.com/office/officeart/2005/8/layout/radial3"/>
    <dgm:cxn modelId="{60AC1C00-4957-4FA2-B3A4-CD33BD02FEA1}" srcId="{39253757-F8E7-460E-9942-622110CEB290}" destId="{B1671711-8E01-4E64-B83A-842D3F1E6251}" srcOrd="3" destOrd="0" parTransId="{D4549C5A-227A-4584-9E89-2BE41A8A40AF}" sibTransId="{82D42B15-4CC4-4D36-A4BE-0150D5573144}"/>
    <dgm:cxn modelId="{0881E021-7692-4B49-9147-A0D98385A1F0}" srcId="{39253757-F8E7-460E-9942-622110CEB290}" destId="{1BABF057-B8E0-4B5E-9FF6-74732C2C3C7B}" srcOrd="5" destOrd="0" parTransId="{5AD1489B-FBE7-487A-A9D2-B70B0AEAA60E}" sibTransId="{90FCC263-7973-46FF-BADD-2EA8B34FAC03}"/>
    <dgm:cxn modelId="{27D6BC55-4E24-4EEC-A6EE-B2C864A0013C}" type="presOf" srcId="{C4DD9261-62AB-4D78-826A-313BEE3102F3}" destId="{7C902178-85C1-4DEA-8460-9066CF82165D}" srcOrd="0" destOrd="0" presId="urn:microsoft.com/office/officeart/2005/8/layout/radial3"/>
    <dgm:cxn modelId="{EF41227D-FEAD-4748-905B-046A72AEB621}" type="presOf" srcId="{A19679AD-DD61-492E-AE0C-953968ECEB68}" destId="{D1D9B119-E5F3-4B6F-90A6-04F95FC8C594}" srcOrd="0" destOrd="0" presId="urn:microsoft.com/office/officeart/2005/8/layout/radial3"/>
    <dgm:cxn modelId="{7A30BACF-0CD4-4671-AC8C-2B203335537D}" srcId="{39253757-F8E7-460E-9942-622110CEB290}" destId="{2EA6FF5F-97E3-4531-95C5-437B2F228904}" srcOrd="6" destOrd="0" parTransId="{7640D86E-147D-4580-AAF1-A3D99B447259}" sibTransId="{C329C456-1D1C-40E3-9F1D-969079AA490D}"/>
    <dgm:cxn modelId="{8EA4E8FF-1A60-4B49-B3F7-A865F6AE3890}" type="presOf" srcId="{B1671711-8E01-4E64-B83A-842D3F1E6251}" destId="{B6789A40-02CB-4879-ADEB-AF9663EB6131}" srcOrd="0" destOrd="0" presId="urn:microsoft.com/office/officeart/2005/8/layout/radial3"/>
    <dgm:cxn modelId="{796C29E6-4A16-4A51-8707-A30721BE6C3B}" type="presOf" srcId="{DCAE36D1-BAD4-4289-9F37-F3F9C625F973}" destId="{36BA6B4D-1B51-47E2-BD66-96A112432C26}" srcOrd="0" destOrd="0" presId="urn:microsoft.com/office/officeart/2005/8/layout/radial3"/>
    <dgm:cxn modelId="{9002E757-6969-45BA-B8E0-D6F1BE329157}" type="presParOf" srcId="{7C902178-85C1-4DEA-8460-9066CF82165D}" destId="{FD5598B8-A497-4F2D-ABD0-159E8FB73252}" srcOrd="0" destOrd="0" presId="urn:microsoft.com/office/officeart/2005/8/layout/radial3"/>
    <dgm:cxn modelId="{DF4C16D2-CFB4-4091-857F-2CB252E9192E}" type="presParOf" srcId="{FD5598B8-A497-4F2D-ABD0-159E8FB73252}" destId="{509A3C39-B54B-4A8C-82BD-D01BEBD9464C}" srcOrd="0" destOrd="0" presId="urn:microsoft.com/office/officeart/2005/8/layout/radial3"/>
    <dgm:cxn modelId="{08CBFF07-D68A-4F55-8094-7B48D8255BFE}" type="presParOf" srcId="{FD5598B8-A497-4F2D-ABD0-159E8FB73252}" destId="{D1D9B119-E5F3-4B6F-90A6-04F95FC8C594}" srcOrd="1" destOrd="0" presId="urn:microsoft.com/office/officeart/2005/8/layout/radial3"/>
    <dgm:cxn modelId="{FBEFD800-4E8A-422C-AEFB-BBC352D4A8CC}" type="presParOf" srcId="{FD5598B8-A497-4F2D-ABD0-159E8FB73252}" destId="{36BA6B4D-1B51-47E2-BD66-96A112432C26}" srcOrd="2" destOrd="0" presId="urn:microsoft.com/office/officeart/2005/8/layout/radial3"/>
    <dgm:cxn modelId="{C811F46B-4E57-4585-917A-9003620A4D01}" type="presParOf" srcId="{FD5598B8-A497-4F2D-ABD0-159E8FB73252}" destId="{3C4CA5CC-0DB3-491A-B25E-614193C3922B}" srcOrd="3" destOrd="0" presId="urn:microsoft.com/office/officeart/2005/8/layout/radial3"/>
    <dgm:cxn modelId="{2ED3E2FD-FFD9-4897-B6AE-0939F5EA81B3}" type="presParOf" srcId="{FD5598B8-A497-4F2D-ABD0-159E8FB73252}" destId="{B6789A40-02CB-4879-ADEB-AF9663EB6131}" srcOrd="4" destOrd="0" presId="urn:microsoft.com/office/officeart/2005/8/layout/radial3"/>
    <dgm:cxn modelId="{BCE5B11F-A391-46BB-ACF4-199F160A2112}" type="presParOf" srcId="{FD5598B8-A497-4F2D-ABD0-159E8FB73252}" destId="{173E6B63-198A-46A5-ABB2-C77DC63B631D}" srcOrd="5" destOrd="0" presId="urn:microsoft.com/office/officeart/2005/8/layout/radial3"/>
    <dgm:cxn modelId="{CB32D15E-88D2-4062-8FAE-9F8E628EA40A}" type="presParOf" srcId="{FD5598B8-A497-4F2D-ABD0-159E8FB73252}" destId="{25A25879-491E-4A17-850A-A33138C8F484}" srcOrd="6" destOrd="0" presId="urn:microsoft.com/office/officeart/2005/8/layout/radial3"/>
    <dgm:cxn modelId="{FA3203F3-FBCE-491A-B7EC-A0F52293AF2A}" type="presParOf" srcId="{FD5598B8-A497-4F2D-ABD0-159E8FB73252}" destId="{F9109538-CCD1-4DAA-9E06-11DEEBDE3D2A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082CF-890D-4D96-A712-135703FA5CF2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B900A-DFDF-4B2C-B429-408CC76F6870}">
      <dgm:prSet phldrT="[Text]"/>
      <dgm:spPr/>
      <dgm:t>
        <a:bodyPr/>
        <a:lstStyle/>
        <a:p>
          <a:r>
            <a:rPr lang="en-US" dirty="0" smtClean="0"/>
            <a:t>Sexual Needs</a:t>
          </a:r>
          <a:endParaRPr lang="en-US" dirty="0"/>
        </a:p>
      </dgm:t>
    </dgm:pt>
    <dgm:pt modelId="{CC7D5240-3149-4A8C-8D77-86800F0E4230}" type="parTrans" cxnId="{019614D3-2BE1-4065-B406-A6CF49724E21}">
      <dgm:prSet/>
      <dgm:spPr/>
      <dgm:t>
        <a:bodyPr/>
        <a:lstStyle/>
        <a:p>
          <a:endParaRPr lang="en-US"/>
        </a:p>
      </dgm:t>
    </dgm:pt>
    <dgm:pt modelId="{72417372-E8D7-4F46-A72A-08DAA98E2EA3}" type="sibTrans" cxnId="{019614D3-2BE1-4065-B406-A6CF49724E21}">
      <dgm:prSet/>
      <dgm:spPr/>
      <dgm:t>
        <a:bodyPr/>
        <a:lstStyle/>
        <a:p>
          <a:endParaRPr lang="en-US"/>
        </a:p>
      </dgm:t>
    </dgm:pt>
    <dgm:pt modelId="{F4288A97-9E3F-4A84-8DA2-B87C90BDB7F4}">
      <dgm:prSet phldrT="[Text]"/>
      <dgm:spPr/>
      <dgm:t>
        <a:bodyPr/>
        <a:lstStyle/>
        <a:p>
          <a:r>
            <a:rPr lang="en-US" dirty="0" smtClean="0"/>
            <a:t>Knock and wait</a:t>
          </a:r>
          <a:endParaRPr lang="en-US" dirty="0"/>
        </a:p>
      </dgm:t>
    </dgm:pt>
    <dgm:pt modelId="{71F99EDC-2243-4833-9E2C-FFFF05ABD807}" type="parTrans" cxnId="{6D33FCC5-E937-49DE-ACB4-07AEF01151FA}">
      <dgm:prSet/>
      <dgm:spPr/>
      <dgm:t>
        <a:bodyPr/>
        <a:lstStyle/>
        <a:p>
          <a:endParaRPr lang="en-US"/>
        </a:p>
      </dgm:t>
    </dgm:pt>
    <dgm:pt modelId="{D7353B3D-556E-4728-8757-5B1D345985D4}" type="sibTrans" cxnId="{6D33FCC5-E937-49DE-ACB4-07AEF01151FA}">
      <dgm:prSet/>
      <dgm:spPr/>
      <dgm:t>
        <a:bodyPr/>
        <a:lstStyle/>
        <a:p>
          <a:endParaRPr lang="en-US"/>
        </a:p>
      </dgm:t>
    </dgm:pt>
    <dgm:pt modelId="{2EE33EAC-2CB9-4C36-8930-3183E8891482}">
      <dgm:prSet phldrT="[Text]"/>
      <dgm:spPr/>
      <dgm:t>
        <a:bodyPr/>
        <a:lstStyle/>
        <a:p>
          <a:r>
            <a:rPr lang="en-US" dirty="0" smtClean="0"/>
            <a:t>Spiritual Needs</a:t>
          </a:r>
          <a:endParaRPr lang="en-US" dirty="0"/>
        </a:p>
      </dgm:t>
    </dgm:pt>
    <dgm:pt modelId="{E316E6DE-4E54-46DD-9D6A-4736D15037CE}" type="parTrans" cxnId="{68C31566-1014-45FE-827F-55279E49A4C1}">
      <dgm:prSet/>
      <dgm:spPr/>
      <dgm:t>
        <a:bodyPr/>
        <a:lstStyle/>
        <a:p>
          <a:endParaRPr lang="en-US"/>
        </a:p>
      </dgm:t>
    </dgm:pt>
    <dgm:pt modelId="{B2FB739D-9D85-4CC2-918B-91A2A739F387}" type="sibTrans" cxnId="{68C31566-1014-45FE-827F-55279E49A4C1}">
      <dgm:prSet/>
      <dgm:spPr/>
      <dgm:t>
        <a:bodyPr/>
        <a:lstStyle/>
        <a:p>
          <a:endParaRPr lang="en-US"/>
        </a:p>
      </dgm:t>
    </dgm:pt>
    <dgm:pt modelId="{860E5195-4307-4FEA-ABBD-3B71ED407B17}">
      <dgm:prSet phldrT="[Text]"/>
      <dgm:spPr/>
      <dgm:t>
        <a:bodyPr/>
        <a:lstStyle/>
        <a:p>
          <a:r>
            <a:rPr lang="en-US" dirty="0" smtClean="0"/>
            <a:t>Emotional Needs</a:t>
          </a:r>
          <a:endParaRPr lang="en-US" dirty="0"/>
        </a:p>
      </dgm:t>
    </dgm:pt>
    <dgm:pt modelId="{87207FA9-C3A8-45AD-8764-EACD6E4C4112}" type="parTrans" cxnId="{BB8CF03F-1A91-4F90-B3EC-4ED5B1AF7128}">
      <dgm:prSet/>
      <dgm:spPr/>
      <dgm:t>
        <a:bodyPr/>
        <a:lstStyle/>
        <a:p>
          <a:endParaRPr lang="en-US"/>
        </a:p>
      </dgm:t>
    </dgm:pt>
    <dgm:pt modelId="{22EAC4E4-BF04-42EF-A005-BC5CD506F0A6}" type="sibTrans" cxnId="{BB8CF03F-1A91-4F90-B3EC-4ED5B1AF7128}">
      <dgm:prSet/>
      <dgm:spPr/>
      <dgm:t>
        <a:bodyPr/>
        <a:lstStyle/>
        <a:p>
          <a:endParaRPr lang="en-US"/>
        </a:p>
      </dgm:t>
    </dgm:pt>
    <dgm:pt modelId="{7178C779-5A8A-42D2-B985-114D29403EFB}">
      <dgm:prSet phldrT="[Text]"/>
      <dgm:spPr/>
      <dgm:t>
        <a:bodyPr/>
        <a:lstStyle/>
        <a:p>
          <a:r>
            <a:rPr lang="en-US" dirty="0" smtClean="0"/>
            <a:t>Offer support and encouragement</a:t>
          </a:r>
          <a:endParaRPr lang="en-US" dirty="0"/>
        </a:p>
      </dgm:t>
    </dgm:pt>
    <dgm:pt modelId="{836DD10F-1111-4612-81D9-BECC5AC1843A}" type="parTrans" cxnId="{FE497AFF-577A-4589-AD7F-9CD9F55A45F2}">
      <dgm:prSet/>
      <dgm:spPr/>
      <dgm:t>
        <a:bodyPr/>
        <a:lstStyle/>
        <a:p>
          <a:endParaRPr lang="en-US"/>
        </a:p>
      </dgm:t>
    </dgm:pt>
    <dgm:pt modelId="{1F7C72AE-FF9E-4C92-AD2D-0DE08962BF77}" type="sibTrans" cxnId="{FE497AFF-577A-4589-AD7F-9CD9F55A45F2}">
      <dgm:prSet/>
      <dgm:spPr/>
      <dgm:t>
        <a:bodyPr/>
        <a:lstStyle/>
        <a:p>
          <a:endParaRPr lang="en-US"/>
        </a:p>
      </dgm:t>
    </dgm:pt>
    <dgm:pt modelId="{64B769DC-B1F3-45CA-9844-D7517E36804E}">
      <dgm:prSet phldrT="[Text]"/>
      <dgm:spPr/>
      <dgm:t>
        <a:bodyPr/>
        <a:lstStyle/>
        <a:p>
          <a:r>
            <a:rPr lang="en-US" dirty="0" smtClean="0"/>
            <a:t>Provide privacy</a:t>
          </a:r>
          <a:endParaRPr lang="en-US" dirty="0"/>
        </a:p>
      </dgm:t>
    </dgm:pt>
    <dgm:pt modelId="{575C5ECE-FB35-45A2-97A4-B8DED0010151}" type="parTrans" cxnId="{A2E3909D-174A-4817-912C-34268EDDD6DB}">
      <dgm:prSet/>
      <dgm:spPr/>
      <dgm:t>
        <a:bodyPr/>
        <a:lstStyle/>
        <a:p>
          <a:endParaRPr lang="en-US"/>
        </a:p>
      </dgm:t>
    </dgm:pt>
    <dgm:pt modelId="{AC599FA2-A4CC-4FFF-8C74-0228B39A9AD0}" type="sibTrans" cxnId="{A2E3909D-174A-4817-912C-34268EDDD6DB}">
      <dgm:prSet/>
      <dgm:spPr/>
      <dgm:t>
        <a:bodyPr/>
        <a:lstStyle/>
        <a:p>
          <a:endParaRPr lang="en-US"/>
        </a:p>
      </dgm:t>
    </dgm:pt>
    <dgm:pt modelId="{2FF8C2A3-4317-4183-841E-20EF42A1B959}">
      <dgm:prSet phldrT="[Text]"/>
      <dgm:spPr/>
      <dgm:t>
        <a:bodyPr/>
        <a:lstStyle/>
        <a:p>
          <a:r>
            <a:rPr lang="en-US" dirty="0" smtClean="0"/>
            <a:t>Respect religious items</a:t>
          </a:r>
          <a:endParaRPr lang="en-US" dirty="0"/>
        </a:p>
      </dgm:t>
    </dgm:pt>
    <dgm:pt modelId="{6BF35452-34EC-4A98-9F27-4B0408DDC817}" type="parTrans" cxnId="{56D37D44-0EB2-4F65-8CDD-D7FF7C6931B8}">
      <dgm:prSet/>
      <dgm:spPr/>
      <dgm:t>
        <a:bodyPr/>
        <a:lstStyle/>
        <a:p>
          <a:endParaRPr lang="en-US"/>
        </a:p>
      </dgm:t>
    </dgm:pt>
    <dgm:pt modelId="{7EAE7F93-D59C-4696-B305-99F6CCB2E02E}" type="sibTrans" cxnId="{56D37D44-0EB2-4F65-8CDD-D7FF7C6931B8}">
      <dgm:prSet/>
      <dgm:spPr/>
      <dgm:t>
        <a:bodyPr/>
        <a:lstStyle/>
        <a:p>
          <a:endParaRPr lang="en-US"/>
        </a:p>
      </dgm:t>
    </dgm:pt>
    <dgm:pt modelId="{49E07712-5722-49D6-B034-3D93631CC2E7}">
      <dgm:prSet phldrT="[Text]"/>
      <dgm:spPr/>
      <dgm:t>
        <a:bodyPr/>
        <a:lstStyle/>
        <a:p>
          <a:r>
            <a:rPr lang="en-US" dirty="0" smtClean="0"/>
            <a:t>Listen</a:t>
          </a:r>
          <a:endParaRPr lang="en-US" dirty="0"/>
        </a:p>
      </dgm:t>
    </dgm:pt>
    <dgm:pt modelId="{3FBFA5EF-C201-4EBA-ACCF-6FF2BF4E74C2}" type="parTrans" cxnId="{E49EB8F6-A37C-4215-8021-D250CE0CD156}">
      <dgm:prSet/>
      <dgm:spPr/>
      <dgm:t>
        <a:bodyPr/>
        <a:lstStyle/>
        <a:p>
          <a:endParaRPr lang="en-US"/>
        </a:p>
      </dgm:t>
    </dgm:pt>
    <dgm:pt modelId="{D6DB9812-CF18-4BAE-8FD0-B60C6F83CB23}" type="sibTrans" cxnId="{E49EB8F6-A37C-4215-8021-D250CE0CD156}">
      <dgm:prSet/>
      <dgm:spPr/>
      <dgm:t>
        <a:bodyPr/>
        <a:lstStyle/>
        <a:p>
          <a:endParaRPr lang="en-US"/>
        </a:p>
      </dgm:t>
    </dgm:pt>
    <dgm:pt modelId="{C91B462F-E7AA-4D80-ABB6-E95B61F02553}">
      <dgm:prSet phldrT="[Text]"/>
      <dgm:spPr/>
      <dgm:t>
        <a:bodyPr/>
        <a:lstStyle/>
        <a:p>
          <a:r>
            <a:rPr lang="en-US" dirty="0" smtClean="0"/>
            <a:t>Refer</a:t>
          </a:r>
          <a:endParaRPr lang="en-US" dirty="0"/>
        </a:p>
      </dgm:t>
    </dgm:pt>
    <dgm:pt modelId="{02727994-AC17-46F0-9B28-2614DCFE9D6A}" type="parTrans" cxnId="{0E8A41DB-E2FD-47B9-A235-4EBE33D4C7A0}">
      <dgm:prSet/>
      <dgm:spPr/>
      <dgm:t>
        <a:bodyPr/>
        <a:lstStyle/>
        <a:p>
          <a:endParaRPr lang="en-US"/>
        </a:p>
      </dgm:t>
    </dgm:pt>
    <dgm:pt modelId="{865340BF-7456-46BE-B72D-5F381A25418C}" type="sibTrans" cxnId="{0E8A41DB-E2FD-47B9-A235-4EBE33D4C7A0}">
      <dgm:prSet/>
      <dgm:spPr/>
      <dgm:t>
        <a:bodyPr/>
        <a:lstStyle/>
        <a:p>
          <a:endParaRPr lang="en-US"/>
        </a:p>
      </dgm:t>
    </dgm:pt>
    <dgm:pt modelId="{C8EE38A8-31D8-46F0-921A-11907939E668}">
      <dgm:prSet phldrT="[Text]"/>
      <dgm:spPr/>
      <dgm:t>
        <a:bodyPr/>
        <a:lstStyle/>
        <a:p>
          <a:r>
            <a:rPr lang="en-US" dirty="0" smtClean="0"/>
            <a:t>Respect religious dietary practices</a:t>
          </a:r>
          <a:endParaRPr lang="en-US" dirty="0"/>
        </a:p>
      </dgm:t>
    </dgm:pt>
    <dgm:pt modelId="{A59F4B37-FB25-4B44-8BF2-CAE5EF4323E9}" type="parTrans" cxnId="{41A0D58D-A274-4E93-BA8C-30A9D16C28E8}">
      <dgm:prSet/>
      <dgm:spPr/>
      <dgm:t>
        <a:bodyPr/>
        <a:lstStyle/>
        <a:p>
          <a:endParaRPr lang="en-US"/>
        </a:p>
      </dgm:t>
    </dgm:pt>
    <dgm:pt modelId="{60B19C93-606E-406F-81A8-907B2C14C37D}" type="sibTrans" cxnId="{41A0D58D-A274-4E93-BA8C-30A9D16C28E8}">
      <dgm:prSet/>
      <dgm:spPr/>
      <dgm:t>
        <a:bodyPr/>
        <a:lstStyle/>
        <a:p>
          <a:endParaRPr lang="en-US"/>
        </a:p>
      </dgm:t>
    </dgm:pt>
    <dgm:pt modelId="{0D23F6F1-D715-4BC4-8B6D-8FF4174B31ED}">
      <dgm:prSet phldrT="[Text]"/>
      <dgm:spPr/>
      <dgm:t>
        <a:bodyPr/>
        <a:lstStyle/>
        <a:p>
          <a:r>
            <a:rPr lang="en-US" dirty="0" smtClean="0"/>
            <a:t>Listen</a:t>
          </a:r>
          <a:endParaRPr lang="en-US" dirty="0"/>
        </a:p>
      </dgm:t>
    </dgm:pt>
    <dgm:pt modelId="{1605D383-F8D0-4F16-A5BA-9F42B0B58396}" type="parTrans" cxnId="{DF564018-A6DD-479A-93FB-FE8FFC0AEBC9}">
      <dgm:prSet/>
      <dgm:spPr/>
      <dgm:t>
        <a:bodyPr/>
        <a:lstStyle/>
        <a:p>
          <a:endParaRPr lang="en-US"/>
        </a:p>
      </dgm:t>
    </dgm:pt>
    <dgm:pt modelId="{3E45763C-C057-4708-8BB1-60227E3A709C}" type="sibTrans" cxnId="{DF564018-A6DD-479A-93FB-FE8FFC0AEBC9}">
      <dgm:prSet/>
      <dgm:spPr/>
      <dgm:t>
        <a:bodyPr/>
        <a:lstStyle/>
        <a:p>
          <a:endParaRPr lang="en-US"/>
        </a:p>
      </dgm:t>
    </dgm:pt>
    <dgm:pt modelId="{CF35AED0-6C35-44DB-8A0D-0E098D686DC1}">
      <dgm:prSet phldrT="[Text]"/>
      <dgm:spPr/>
      <dgm:t>
        <a:bodyPr/>
        <a:lstStyle/>
        <a:p>
          <a:r>
            <a:rPr lang="en-US" i="1" dirty="0" smtClean="0"/>
            <a:t>Do Not Disturb</a:t>
          </a:r>
          <a:endParaRPr lang="en-US" i="1" dirty="0"/>
        </a:p>
      </dgm:t>
    </dgm:pt>
    <dgm:pt modelId="{019F15B1-A1C5-4CF6-85F1-2CBD6CB5A0F9}" type="parTrans" cxnId="{F1EC0805-C2EF-4FD7-80CF-D1D623E9E0FF}">
      <dgm:prSet/>
      <dgm:spPr/>
      <dgm:t>
        <a:bodyPr/>
        <a:lstStyle/>
        <a:p>
          <a:endParaRPr lang="en-US"/>
        </a:p>
      </dgm:t>
    </dgm:pt>
    <dgm:pt modelId="{41CBC326-8A12-4448-B168-0E32A77BE006}" type="sibTrans" cxnId="{F1EC0805-C2EF-4FD7-80CF-D1D623E9E0FF}">
      <dgm:prSet/>
      <dgm:spPr/>
      <dgm:t>
        <a:bodyPr/>
        <a:lstStyle/>
        <a:p>
          <a:endParaRPr lang="en-US"/>
        </a:p>
      </dgm:t>
    </dgm:pt>
    <dgm:pt modelId="{A959BBB3-A3B5-44AC-8F6F-61289D7B51F5}" type="pres">
      <dgm:prSet presAssocID="{DA9082CF-890D-4D96-A712-135703FA5CF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3D0D48-CF0D-472B-B10C-1D8E1D167A53}" type="pres">
      <dgm:prSet presAssocID="{F3BB900A-DFDF-4B2C-B429-408CC76F6870}" presName="linNode" presStyleCnt="0"/>
      <dgm:spPr/>
    </dgm:pt>
    <dgm:pt modelId="{3744C0DB-8BBF-4A50-9670-BB60BF400B72}" type="pres">
      <dgm:prSet presAssocID="{F3BB900A-DFDF-4B2C-B429-408CC76F6870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A7E00-DFF2-46A3-946F-47B48553B2D5}" type="pres">
      <dgm:prSet presAssocID="{F3BB900A-DFDF-4B2C-B429-408CC76F6870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05AB98-6BB5-48B2-9E71-BD9EC2D69860}" type="pres">
      <dgm:prSet presAssocID="{72417372-E8D7-4F46-A72A-08DAA98E2EA3}" presName="spacing" presStyleCnt="0"/>
      <dgm:spPr/>
    </dgm:pt>
    <dgm:pt modelId="{B92B58A2-DBB5-4AFB-AEEA-FA5FE5770B7A}" type="pres">
      <dgm:prSet presAssocID="{2EE33EAC-2CB9-4C36-8930-3183E8891482}" presName="linNode" presStyleCnt="0"/>
      <dgm:spPr/>
    </dgm:pt>
    <dgm:pt modelId="{0E54F24F-D942-4FFE-85D6-2E2BDCA73A72}" type="pres">
      <dgm:prSet presAssocID="{2EE33EAC-2CB9-4C36-8930-3183E8891482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EC4F7D-4097-4F96-92A7-B5F27C647078}" type="pres">
      <dgm:prSet presAssocID="{2EE33EAC-2CB9-4C36-8930-3183E8891482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87137-497F-44FC-BF4A-F79EBE35ACF0}" type="pres">
      <dgm:prSet presAssocID="{B2FB739D-9D85-4CC2-918B-91A2A739F387}" presName="spacing" presStyleCnt="0"/>
      <dgm:spPr/>
    </dgm:pt>
    <dgm:pt modelId="{8DD91359-0CDC-40A7-AC3F-14EFF57A2196}" type="pres">
      <dgm:prSet presAssocID="{860E5195-4307-4FEA-ABBD-3B71ED407B17}" presName="linNode" presStyleCnt="0"/>
      <dgm:spPr/>
    </dgm:pt>
    <dgm:pt modelId="{7874EC32-6F21-41E9-A5CB-03489656CB22}" type="pres">
      <dgm:prSet presAssocID="{860E5195-4307-4FEA-ABBD-3B71ED407B17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D3E4A3-EA4A-4148-BE11-B70B4F49E89A}" type="pres">
      <dgm:prSet presAssocID="{860E5195-4307-4FEA-ABBD-3B71ED407B17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962317-8309-4FF0-BCD3-7C1F0A7BAE55}" type="presOf" srcId="{F3BB900A-DFDF-4B2C-B429-408CC76F6870}" destId="{3744C0DB-8BBF-4A50-9670-BB60BF400B72}" srcOrd="0" destOrd="0" presId="urn:microsoft.com/office/officeart/2005/8/layout/vList6"/>
    <dgm:cxn modelId="{DF564018-A6DD-479A-93FB-FE8FFC0AEBC9}" srcId="{2EE33EAC-2CB9-4C36-8930-3183E8891482}" destId="{0D23F6F1-D715-4BC4-8B6D-8FF4174B31ED}" srcOrd="2" destOrd="0" parTransId="{1605D383-F8D0-4F16-A5BA-9F42B0B58396}" sibTransId="{3E45763C-C057-4708-8BB1-60227E3A709C}"/>
    <dgm:cxn modelId="{563DD0DB-1146-4E1E-A332-F561D562F0DB}" type="presOf" srcId="{860E5195-4307-4FEA-ABBD-3B71ED407B17}" destId="{7874EC32-6F21-41E9-A5CB-03489656CB22}" srcOrd="0" destOrd="0" presId="urn:microsoft.com/office/officeart/2005/8/layout/vList6"/>
    <dgm:cxn modelId="{159739F2-5B33-417C-A497-31B12EBFBAA8}" type="presOf" srcId="{0D23F6F1-D715-4BC4-8B6D-8FF4174B31ED}" destId="{FAEC4F7D-4097-4F96-92A7-B5F27C647078}" srcOrd="0" destOrd="2" presId="urn:microsoft.com/office/officeart/2005/8/layout/vList6"/>
    <dgm:cxn modelId="{41A0D58D-A274-4E93-BA8C-30A9D16C28E8}" srcId="{2EE33EAC-2CB9-4C36-8930-3183E8891482}" destId="{C8EE38A8-31D8-46F0-921A-11907939E668}" srcOrd="0" destOrd="0" parTransId="{A59F4B37-FB25-4B44-8BF2-CAE5EF4323E9}" sibTransId="{60B19C93-606E-406F-81A8-907B2C14C37D}"/>
    <dgm:cxn modelId="{68C31566-1014-45FE-827F-55279E49A4C1}" srcId="{DA9082CF-890D-4D96-A712-135703FA5CF2}" destId="{2EE33EAC-2CB9-4C36-8930-3183E8891482}" srcOrd="1" destOrd="0" parTransId="{E316E6DE-4E54-46DD-9D6A-4736D15037CE}" sibTransId="{B2FB739D-9D85-4CC2-918B-91A2A739F387}"/>
    <dgm:cxn modelId="{20A6EA1E-C85B-4FC9-BF06-4699E5911CA6}" type="presOf" srcId="{DA9082CF-890D-4D96-A712-135703FA5CF2}" destId="{A959BBB3-A3B5-44AC-8F6F-61289D7B51F5}" srcOrd="0" destOrd="0" presId="urn:microsoft.com/office/officeart/2005/8/layout/vList6"/>
    <dgm:cxn modelId="{0E8A41DB-E2FD-47B9-A235-4EBE33D4C7A0}" srcId="{860E5195-4307-4FEA-ABBD-3B71ED407B17}" destId="{C91B462F-E7AA-4D80-ABB6-E95B61F02553}" srcOrd="2" destOrd="0" parTransId="{02727994-AC17-46F0-9B28-2614DCFE9D6A}" sibTransId="{865340BF-7456-46BE-B72D-5F381A25418C}"/>
    <dgm:cxn modelId="{6D33FCC5-E937-49DE-ACB4-07AEF01151FA}" srcId="{F3BB900A-DFDF-4B2C-B429-408CC76F6870}" destId="{F4288A97-9E3F-4A84-8DA2-B87C90BDB7F4}" srcOrd="0" destOrd="0" parTransId="{71F99EDC-2243-4833-9E2C-FFFF05ABD807}" sibTransId="{D7353B3D-556E-4728-8757-5B1D345985D4}"/>
    <dgm:cxn modelId="{56D37D44-0EB2-4F65-8CDD-D7FF7C6931B8}" srcId="{2EE33EAC-2CB9-4C36-8930-3183E8891482}" destId="{2FF8C2A3-4317-4183-841E-20EF42A1B959}" srcOrd="1" destOrd="0" parTransId="{6BF35452-34EC-4A98-9F27-4B0408DDC817}" sibTransId="{7EAE7F93-D59C-4696-B305-99F6CCB2E02E}"/>
    <dgm:cxn modelId="{098C18B5-4A99-4E9F-8E77-C2941C472805}" type="presOf" srcId="{CF35AED0-6C35-44DB-8A0D-0E098D686DC1}" destId="{C31A7E00-DFF2-46A3-946F-47B48553B2D5}" srcOrd="0" destOrd="2" presId="urn:microsoft.com/office/officeart/2005/8/layout/vList6"/>
    <dgm:cxn modelId="{E49EB8F6-A37C-4215-8021-D250CE0CD156}" srcId="{860E5195-4307-4FEA-ABBD-3B71ED407B17}" destId="{49E07712-5722-49D6-B034-3D93631CC2E7}" srcOrd="1" destOrd="0" parTransId="{3FBFA5EF-C201-4EBA-ACCF-6FF2BF4E74C2}" sibTransId="{D6DB9812-CF18-4BAE-8FD0-B60C6F83CB23}"/>
    <dgm:cxn modelId="{BB8CF03F-1A91-4F90-B3EC-4ED5B1AF7128}" srcId="{DA9082CF-890D-4D96-A712-135703FA5CF2}" destId="{860E5195-4307-4FEA-ABBD-3B71ED407B17}" srcOrd="2" destOrd="0" parTransId="{87207FA9-C3A8-45AD-8764-EACD6E4C4112}" sibTransId="{22EAC4E4-BF04-42EF-A005-BC5CD506F0A6}"/>
    <dgm:cxn modelId="{D0119240-BDD0-4FE3-9667-32BF73D6A9F5}" type="presOf" srcId="{2EE33EAC-2CB9-4C36-8930-3183E8891482}" destId="{0E54F24F-D942-4FFE-85D6-2E2BDCA73A72}" srcOrd="0" destOrd="0" presId="urn:microsoft.com/office/officeart/2005/8/layout/vList6"/>
    <dgm:cxn modelId="{246F0ABF-C24D-4E98-B475-97F490289BFB}" type="presOf" srcId="{F4288A97-9E3F-4A84-8DA2-B87C90BDB7F4}" destId="{C31A7E00-DFF2-46A3-946F-47B48553B2D5}" srcOrd="0" destOrd="0" presId="urn:microsoft.com/office/officeart/2005/8/layout/vList6"/>
    <dgm:cxn modelId="{7273A4A7-29ED-4C85-B543-A449117D7CFF}" type="presOf" srcId="{C8EE38A8-31D8-46F0-921A-11907939E668}" destId="{FAEC4F7D-4097-4F96-92A7-B5F27C647078}" srcOrd="0" destOrd="0" presId="urn:microsoft.com/office/officeart/2005/8/layout/vList6"/>
    <dgm:cxn modelId="{019614D3-2BE1-4065-B406-A6CF49724E21}" srcId="{DA9082CF-890D-4D96-A712-135703FA5CF2}" destId="{F3BB900A-DFDF-4B2C-B429-408CC76F6870}" srcOrd="0" destOrd="0" parTransId="{CC7D5240-3149-4A8C-8D77-86800F0E4230}" sibTransId="{72417372-E8D7-4F46-A72A-08DAA98E2EA3}"/>
    <dgm:cxn modelId="{0196EAFC-3C6A-4320-A2CE-EC1CDBE5C037}" type="presOf" srcId="{64B769DC-B1F3-45CA-9844-D7517E36804E}" destId="{C31A7E00-DFF2-46A3-946F-47B48553B2D5}" srcOrd="0" destOrd="1" presId="urn:microsoft.com/office/officeart/2005/8/layout/vList6"/>
    <dgm:cxn modelId="{FE497AFF-577A-4589-AD7F-9CD9F55A45F2}" srcId="{860E5195-4307-4FEA-ABBD-3B71ED407B17}" destId="{7178C779-5A8A-42D2-B985-114D29403EFB}" srcOrd="0" destOrd="0" parTransId="{836DD10F-1111-4612-81D9-BECC5AC1843A}" sibTransId="{1F7C72AE-FF9E-4C92-AD2D-0DE08962BF77}"/>
    <dgm:cxn modelId="{593AA7F6-747A-4CD7-B49B-2747356CA9EC}" type="presOf" srcId="{C91B462F-E7AA-4D80-ABB6-E95B61F02553}" destId="{B8D3E4A3-EA4A-4148-BE11-B70B4F49E89A}" srcOrd="0" destOrd="2" presId="urn:microsoft.com/office/officeart/2005/8/layout/vList6"/>
    <dgm:cxn modelId="{F71168DA-2117-448A-B4DB-AEB5BBDC5A27}" type="presOf" srcId="{49E07712-5722-49D6-B034-3D93631CC2E7}" destId="{B8D3E4A3-EA4A-4148-BE11-B70B4F49E89A}" srcOrd="0" destOrd="1" presId="urn:microsoft.com/office/officeart/2005/8/layout/vList6"/>
    <dgm:cxn modelId="{F1EC0805-C2EF-4FD7-80CF-D1D623E9E0FF}" srcId="{F3BB900A-DFDF-4B2C-B429-408CC76F6870}" destId="{CF35AED0-6C35-44DB-8A0D-0E098D686DC1}" srcOrd="2" destOrd="0" parTransId="{019F15B1-A1C5-4CF6-85F1-2CBD6CB5A0F9}" sibTransId="{41CBC326-8A12-4448-B168-0E32A77BE006}"/>
    <dgm:cxn modelId="{2AE02E2C-A62A-4C34-9CA9-316674EC58F8}" type="presOf" srcId="{7178C779-5A8A-42D2-B985-114D29403EFB}" destId="{B8D3E4A3-EA4A-4148-BE11-B70B4F49E89A}" srcOrd="0" destOrd="0" presId="urn:microsoft.com/office/officeart/2005/8/layout/vList6"/>
    <dgm:cxn modelId="{2197C0D5-7F15-4596-BCD3-05C5048C2C28}" type="presOf" srcId="{2FF8C2A3-4317-4183-841E-20EF42A1B959}" destId="{FAEC4F7D-4097-4F96-92A7-B5F27C647078}" srcOrd="0" destOrd="1" presId="urn:microsoft.com/office/officeart/2005/8/layout/vList6"/>
    <dgm:cxn modelId="{A2E3909D-174A-4817-912C-34268EDDD6DB}" srcId="{F3BB900A-DFDF-4B2C-B429-408CC76F6870}" destId="{64B769DC-B1F3-45CA-9844-D7517E36804E}" srcOrd="1" destOrd="0" parTransId="{575C5ECE-FB35-45A2-97A4-B8DED0010151}" sibTransId="{AC599FA2-A4CC-4FFF-8C74-0228B39A9AD0}"/>
    <dgm:cxn modelId="{B33FE1A3-C0D9-445C-A4FB-3F6348C8990E}" type="presParOf" srcId="{A959BBB3-A3B5-44AC-8F6F-61289D7B51F5}" destId="{F43D0D48-CF0D-472B-B10C-1D8E1D167A53}" srcOrd="0" destOrd="0" presId="urn:microsoft.com/office/officeart/2005/8/layout/vList6"/>
    <dgm:cxn modelId="{A8B3B094-3BE4-4CB3-A45A-774BC2701366}" type="presParOf" srcId="{F43D0D48-CF0D-472B-B10C-1D8E1D167A53}" destId="{3744C0DB-8BBF-4A50-9670-BB60BF400B72}" srcOrd="0" destOrd="0" presId="urn:microsoft.com/office/officeart/2005/8/layout/vList6"/>
    <dgm:cxn modelId="{0DDECA78-D134-4172-B17A-0D70510DB09C}" type="presParOf" srcId="{F43D0D48-CF0D-472B-B10C-1D8E1D167A53}" destId="{C31A7E00-DFF2-46A3-946F-47B48553B2D5}" srcOrd="1" destOrd="0" presId="urn:microsoft.com/office/officeart/2005/8/layout/vList6"/>
    <dgm:cxn modelId="{30CD4FFF-6BBA-48BF-86E3-F80480F5C5BD}" type="presParOf" srcId="{A959BBB3-A3B5-44AC-8F6F-61289D7B51F5}" destId="{0F05AB98-6BB5-48B2-9E71-BD9EC2D69860}" srcOrd="1" destOrd="0" presId="urn:microsoft.com/office/officeart/2005/8/layout/vList6"/>
    <dgm:cxn modelId="{17165F65-94F1-4DB3-8026-8B6BAB6C6B4F}" type="presParOf" srcId="{A959BBB3-A3B5-44AC-8F6F-61289D7B51F5}" destId="{B92B58A2-DBB5-4AFB-AEEA-FA5FE5770B7A}" srcOrd="2" destOrd="0" presId="urn:microsoft.com/office/officeart/2005/8/layout/vList6"/>
    <dgm:cxn modelId="{61E141D9-F488-4A66-B964-6DDDC1CCB1CF}" type="presParOf" srcId="{B92B58A2-DBB5-4AFB-AEEA-FA5FE5770B7A}" destId="{0E54F24F-D942-4FFE-85D6-2E2BDCA73A72}" srcOrd="0" destOrd="0" presId="urn:microsoft.com/office/officeart/2005/8/layout/vList6"/>
    <dgm:cxn modelId="{4839AA1F-93D5-47E2-BE1B-89F337CBEDD5}" type="presParOf" srcId="{B92B58A2-DBB5-4AFB-AEEA-FA5FE5770B7A}" destId="{FAEC4F7D-4097-4F96-92A7-B5F27C647078}" srcOrd="1" destOrd="0" presId="urn:microsoft.com/office/officeart/2005/8/layout/vList6"/>
    <dgm:cxn modelId="{C3A27197-F431-43DF-840E-B366A5DC0D5E}" type="presParOf" srcId="{A959BBB3-A3B5-44AC-8F6F-61289D7B51F5}" destId="{2E687137-497F-44FC-BF4A-F79EBE35ACF0}" srcOrd="3" destOrd="0" presId="urn:microsoft.com/office/officeart/2005/8/layout/vList6"/>
    <dgm:cxn modelId="{AD174DF6-3A25-4585-97B7-7FFD0A5E4323}" type="presParOf" srcId="{A959BBB3-A3B5-44AC-8F6F-61289D7B51F5}" destId="{8DD91359-0CDC-40A7-AC3F-14EFF57A2196}" srcOrd="4" destOrd="0" presId="urn:microsoft.com/office/officeart/2005/8/layout/vList6"/>
    <dgm:cxn modelId="{A1681CF5-F560-40DE-923F-7984FB2D4BA9}" type="presParOf" srcId="{8DD91359-0CDC-40A7-AC3F-14EFF57A2196}" destId="{7874EC32-6F21-41E9-A5CB-03489656CB22}" srcOrd="0" destOrd="0" presId="urn:microsoft.com/office/officeart/2005/8/layout/vList6"/>
    <dgm:cxn modelId="{279CD430-F39C-484E-B0F5-6E2C15A77DA5}" type="presParOf" srcId="{8DD91359-0CDC-40A7-AC3F-14EFF57A2196}" destId="{B8D3E4A3-EA4A-4148-BE11-B70B4F49E8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15227F-01C7-4428-8416-07883CC812E6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7A270F-50C0-4A65-9B33-974100FEEBB0}">
      <dgm:prSet phldrT="[Text]" custT="1"/>
      <dgm:spPr/>
      <dgm:t>
        <a:bodyPr/>
        <a:lstStyle/>
        <a:p>
          <a:r>
            <a:rPr lang="en-US" sz="1800" dirty="0" smtClean="0"/>
            <a:t>Regular Activity</a:t>
          </a:r>
          <a:endParaRPr lang="en-US" sz="1800" dirty="0"/>
        </a:p>
      </dgm:t>
    </dgm:pt>
    <dgm:pt modelId="{29D5EF4B-C283-45DE-B7CD-A0C5DD863CD5}" type="parTrans" cxnId="{3AE2A06A-83DE-4A8C-A1B1-C61769123547}">
      <dgm:prSet/>
      <dgm:spPr/>
      <dgm:t>
        <a:bodyPr/>
        <a:lstStyle/>
        <a:p>
          <a:endParaRPr lang="en-US"/>
        </a:p>
      </dgm:t>
    </dgm:pt>
    <dgm:pt modelId="{D6F2C510-6A11-4F29-BE72-A99A52BCBF56}" type="sibTrans" cxnId="{3AE2A06A-83DE-4A8C-A1B1-C61769123547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BB023EE-A799-4F6A-83CD-91298ED46E1B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↓ Heart Disease</a:t>
          </a:r>
          <a:endParaRPr lang="en-US" sz="2400" dirty="0"/>
        </a:p>
      </dgm:t>
    </dgm:pt>
    <dgm:pt modelId="{333E9FD4-8947-4493-96F5-A3AF63847F86}" type="parTrans" cxnId="{2986AF40-EEBF-4A16-B8C5-FA29143F9B8A}">
      <dgm:prSet/>
      <dgm:spPr/>
      <dgm:t>
        <a:bodyPr/>
        <a:lstStyle/>
        <a:p>
          <a:endParaRPr lang="en-US"/>
        </a:p>
      </dgm:t>
    </dgm:pt>
    <dgm:pt modelId="{5D65A0E6-3849-4A12-8A59-9E8C80364616}" type="sibTrans" cxnId="{2986AF40-EEBF-4A16-B8C5-FA29143F9B8A}">
      <dgm:prSet/>
      <dgm:spPr/>
      <dgm:t>
        <a:bodyPr/>
        <a:lstStyle/>
        <a:p>
          <a:endParaRPr lang="en-US"/>
        </a:p>
      </dgm:t>
    </dgm:pt>
    <dgm:pt modelId="{8E2E6E6C-A15B-447F-8801-BD24D431C81C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↓ Colon Cancer</a:t>
          </a:r>
          <a:endParaRPr lang="en-US" sz="2400" dirty="0"/>
        </a:p>
      </dgm:t>
    </dgm:pt>
    <dgm:pt modelId="{E526ED13-0319-4FFB-92F2-EE0E03541EBB}" type="parTrans" cxnId="{1717B505-B416-4DAB-AC71-69C8EF8F2169}">
      <dgm:prSet/>
      <dgm:spPr/>
      <dgm:t>
        <a:bodyPr/>
        <a:lstStyle/>
        <a:p>
          <a:endParaRPr lang="en-US"/>
        </a:p>
      </dgm:t>
    </dgm:pt>
    <dgm:pt modelId="{F8FA188C-4747-46F9-A27C-1ECF4058088B}" type="sibTrans" cxnId="{1717B505-B416-4DAB-AC71-69C8EF8F2169}">
      <dgm:prSet/>
      <dgm:spPr/>
      <dgm:t>
        <a:bodyPr/>
        <a:lstStyle/>
        <a:p>
          <a:endParaRPr lang="en-US"/>
        </a:p>
      </dgm:t>
    </dgm:pt>
    <dgm:pt modelId="{76923A0B-F8FD-4836-94E8-1ACA027DDD79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↓ Diabetes </a:t>
          </a:r>
          <a:endParaRPr lang="en-US" sz="2400" dirty="0"/>
        </a:p>
      </dgm:t>
    </dgm:pt>
    <dgm:pt modelId="{2C4EEB0B-68ED-46BF-8C70-38FA9611EFB7}" type="parTrans" cxnId="{5CFBAD52-F40A-40BD-86E1-A77279FB2899}">
      <dgm:prSet/>
      <dgm:spPr/>
      <dgm:t>
        <a:bodyPr/>
        <a:lstStyle/>
        <a:p>
          <a:endParaRPr lang="en-US"/>
        </a:p>
      </dgm:t>
    </dgm:pt>
    <dgm:pt modelId="{02DE63D6-0CC3-42E8-82FD-7A948DA21446}" type="sibTrans" cxnId="{5CFBAD52-F40A-40BD-86E1-A77279FB2899}">
      <dgm:prSet/>
      <dgm:spPr/>
      <dgm:t>
        <a:bodyPr/>
        <a:lstStyle/>
        <a:p>
          <a:endParaRPr lang="en-US"/>
        </a:p>
      </dgm:t>
    </dgm:pt>
    <dgm:pt modelId="{AD436347-6F8C-46D2-A0EC-7F98791209F4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</a:rPr>
            <a:t>↓ Falls</a:t>
          </a:r>
          <a:endParaRPr lang="en-US" sz="2400" dirty="0"/>
        </a:p>
      </dgm:t>
    </dgm:pt>
    <dgm:pt modelId="{EFA5E8E1-D0B4-4760-B0AC-ACFDF3A636F1}" type="parTrans" cxnId="{24E92B4D-BA66-4C65-8875-654398F172D6}">
      <dgm:prSet/>
      <dgm:spPr/>
      <dgm:t>
        <a:bodyPr/>
        <a:lstStyle/>
        <a:p>
          <a:endParaRPr lang="en-US"/>
        </a:p>
      </dgm:t>
    </dgm:pt>
    <dgm:pt modelId="{452E0AA4-EA5B-41B1-A7B8-3ABE361986B0}" type="sibTrans" cxnId="{24E92B4D-BA66-4C65-8875-654398F172D6}">
      <dgm:prSet/>
      <dgm:spPr/>
      <dgm:t>
        <a:bodyPr/>
        <a:lstStyle/>
        <a:p>
          <a:endParaRPr lang="en-US"/>
        </a:p>
      </dgm:t>
    </dgm:pt>
    <dgm:pt modelId="{2F11FD47-0A0C-4B19-B899-5FA00FA2811F}" type="pres">
      <dgm:prSet presAssocID="{1715227F-01C7-4428-8416-07883CC812E6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69E50AE6-BC68-4DC5-A47C-51CB8A2160BD}" type="pres">
      <dgm:prSet presAssocID="{D6F2C510-6A11-4F29-BE72-A99A52BCBF56}" presName="picture_1" presStyleLbl="bgImgPlace1" presStyleIdx="0" presStyleCnt="1"/>
      <dgm:spPr/>
      <dgm:t>
        <a:bodyPr/>
        <a:lstStyle/>
        <a:p>
          <a:endParaRPr lang="en-US"/>
        </a:p>
      </dgm:t>
    </dgm:pt>
    <dgm:pt modelId="{A261E3D8-7EE4-4D19-AB01-CEB546841256}" type="pres">
      <dgm:prSet presAssocID="{377A270F-50C0-4A65-9B33-974100FEEBB0}" presName="text_1" presStyleLbl="node1" presStyleIdx="0" presStyleCnt="0" custScaleX="114994" custLinFactNeighborX="28754" custLinFactNeighborY="10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CA16B-B833-46E4-82C8-89FC8AFA1EC6}" type="pres">
      <dgm:prSet presAssocID="{1715227F-01C7-4428-8416-07883CC812E6}" presName="linV" presStyleCnt="0"/>
      <dgm:spPr/>
    </dgm:pt>
    <dgm:pt modelId="{C69F868A-F8F2-4791-B56F-567B06ACE5C7}" type="pres">
      <dgm:prSet presAssocID="{FBB023EE-A799-4F6A-83CD-91298ED46E1B}" presName="pair" presStyleCnt="0"/>
      <dgm:spPr/>
    </dgm:pt>
    <dgm:pt modelId="{341572D5-6641-480F-B46F-D9F4934B1B40}" type="pres">
      <dgm:prSet presAssocID="{FBB023EE-A799-4F6A-83CD-91298ED46E1B}" presName="spaceH" presStyleLbl="node1" presStyleIdx="0" presStyleCnt="0"/>
      <dgm:spPr/>
    </dgm:pt>
    <dgm:pt modelId="{1F4C6B49-C353-46BE-BA4C-F7317A2373D4}" type="pres">
      <dgm:prSet presAssocID="{FBB023EE-A799-4F6A-83CD-91298ED46E1B}" presName="desPictures" presStyleLbl="alignImgPlace1" presStyleIdx="0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EF29917-6F1E-4A9A-9D12-50264456B7A7}" type="pres">
      <dgm:prSet presAssocID="{FBB023EE-A799-4F6A-83CD-91298ED46E1B}" presName="desTextWrapper" presStyleCnt="0"/>
      <dgm:spPr/>
    </dgm:pt>
    <dgm:pt modelId="{A4C24839-7B6F-4336-BE51-500D088AE4CD}" type="pres">
      <dgm:prSet presAssocID="{FBB023EE-A799-4F6A-83CD-91298ED46E1B}" presName="desText" presStyleLbl="revTx" presStyleIdx="0" presStyleCnt="4" custScaleX="178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E8C88-5A44-4673-92FB-8D53D1D74C4D}" type="pres">
      <dgm:prSet presAssocID="{5D65A0E6-3849-4A12-8A59-9E8C80364616}" presName="spaceV" presStyleCnt="0"/>
      <dgm:spPr/>
    </dgm:pt>
    <dgm:pt modelId="{B7010630-64BD-44F3-BBD0-36685DA03CC0}" type="pres">
      <dgm:prSet presAssocID="{8E2E6E6C-A15B-447F-8801-BD24D431C81C}" presName="pair" presStyleCnt="0"/>
      <dgm:spPr/>
    </dgm:pt>
    <dgm:pt modelId="{C4FD422A-7DD0-43A1-A726-F6B47B9541A5}" type="pres">
      <dgm:prSet presAssocID="{8E2E6E6C-A15B-447F-8801-BD24D431C81C}" presName="spaceH" presStyleLbl="node1" presStyleIdx="0" presStyleCnt="0"/>
      <dgm:spPr/>
    </dgm:pt>
    <dgm:pt modelId="{2F1087D4-7717-4572-BEDB-57355944FDAC}" type="pres">
      <dgm:prSet presAssocID="{8E2E6E6C-A15B-447F-8801-BD24D431C81C}" presName="desPictures" presStyleLbl="alignImgPlace1" presStyleIdx="1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015151C-7E3A-4ECF-9CA8-1CFCDC34955E}" type="pres">
      <dgm:prSet presAssocID="{8E2E6E6C-A15B-447F-8801-BD24D431C81C}" presName="desTextWrapper" presStyleCnt="0"/>
      <dgm:spPr/>
    </dgm:pt>
    <dgm:pt modelId="{D66F0B69-72C0-494F-98E7-2622CBF81492}" type="pres">
      <dgm:prSet presAssocID="{8E2E6E6C-A15B-447F-8801-BD24D431C81C}" presName="desText" presStyleLbl="revTx" presStyleIdx="1" presStyleCnt="4" custScaleX="178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6EEC6F-DAFC-4396-BB6E-DAA78D24399D}" type="pres">
      <dgm:prSet presAssocID="{F8FA188C-4747-46F9-A27C-1ECF4058088B}" presName="spaceV" presStyleCnt="0"/>
      <dgm:spPr/>
    </dgm:pt>
    <dgm:pt modelId="{A18BD3EF-7A54-4DCB-AF5D-1D48BFA856E5}" type="pres">
      <dgm:prSet presAssocID="{76923A0B-F8FD-4836-94E8-1ACA027DDD79}" presName="pair" presStyleCnt="0"/>
      <dgm:spPr/>
    </dgm:pt>
    <dgm:pt modelId="{6B96E449-7858-4DC9-B508-859AE254D88D}" type="pres">
      <dgm:prSet presAssocID="{76923A0B-F8FD-4836-94E8-1ACA027DDD79}" presName="spaceH" presStyleLbl="node1" presStyleIdx="0" presStyleCnt="0"/>
      <dgm:spPr/>
    </dgm:pt>
    <dgm:pt modelId="{5C33EDCA-EEDA-4D15-8272-08B966AEE440}" type="pres">
      <dgm:prSet presAssocID="{76923A0B-F8FD-4836-94E8-1ACA027DDD79}" presName="desPictures" presStyleLbl="alignImgPlace1" presStyleIdx="2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67E20C8-C1B2-4098-8B92-394BA75F781C}" type="pres">
      <dgm:prSet presAssocID="{76923A0B-F8FD-4836-94E8-1ACA027DDD79}" presName="desTextWrapper" presStyleCnt="0"/>
      <dgm:spPr/>
    </dgm:pt>
    <dgm:pt modelId="{C5E38A5F-C5BB-490F-BADD-AB6694D2D046}" type="pres">
      <dgm:prSet presAssocID="{76923A0B-F8FD-4836-94E8-1ACA027DDD79}" presName="desText" presStyleLbl="revTx" presStyleIdx="2" presStyleCnt="4" custScaleX="178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66659-ED30-4887-8302-4D2AAFB7A27A}" type="pres">
      <dgm:prSet presAssocID="{02DE63D6-0CC3-42E8-82FD-7A948DA21446}" presName="spaceV" presStyleCnt="0"/>
      <dgm:spPr/>
    </dgm:pt>
    <dgm:pt modelId="{FB698B89-C422-411E-963D-DBE42C32B785}" type="pres">
      <dgm:prSet presAssocID="{AD436347-6F8C-46D2-A0EC-7F98791209F4}" presName="pair" presStyleCnt="0"/>
      <dgm:spPr/>
    </dgm:pt>
    <dgm:pt modelId="{D21F83B2-2574-440E-A6C7-94AFAE7148DF}" type="pres">
      <dgm:prSet presAssocID="{AD436347-6F8C-46D2-A0EC-7F98791209F4}" presName="spaceH" presStyleLbl="node1" presStyleIdx="0" presStyleCnt="0"/>
      <dgm:spPr/>
    </dgm:pt>
    <dgm:pt modelId="{F2285486-DE1B-4E93-8F0B-1F2CF033934D}" type="pres">
      <dgm:prSet presAssocID="{AD436347-6F8C-46D2-A0EC-7F98791209F4}" presName="desPictures" presStyleLbl="alignImgPlace1" presStyleIdx="3" presStyleCnt="4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8461D7C3-A9C6-4046-B4C1-48BD0E7128CE}" type="pres">
      <dgm:prSet presAssocID="{AD436347-6F8C-46D2-A0EC-7F98791209F4}" presName="desTextWrapper" presStyleCnt="0"/>
      <dgm:spPr/>
    </dgm:pt>
    <dgm:pt modelId="{EDA12342-7592-4662-A294-D77912E1A842}" type="pres">
      <dgm:prSet presAssocID="{AD436347-6F8C-46D2-A0EC-7F98791209F4}" presName="desText" presStyleLbl="revTx" presStyleIdx="3" presStyleCnt="4" custScaleX="178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8C4EDC-C6D1-4770-BBB1-7778C0FC87F6}" type="pres">
      <dgm:prSet presAssocID="{1715227F-01C7-4428-8416-07883CC812E6}" presName="maxNode" presStyleCnt="0"/>
      <dgm:spPr/>
    </dgm:pt>
    <dgm:pt modelId="{8355CC32-6347-4223-83D8-704EFB14503F}" type="pres">
      <dgm:prSet presAssocID="{1715227F-01C7-4428-8416-07883CC812E6}" presName="Name33" presStyleCnt="0"/>
      <dgm:spPr/>
    </dgm:pt>
  </dgm:ptLst>
  <dgm:cxnLst>
    <dgm:cxn modelId="{5F6AD1F1-5D98-40E9-97DB-0C2FD1E3336B}" type="presOf" srcId="{AD436347-6F8C-46D2-A0EC-7F98791209F4}" destId="{EDA12342-7592-4662-A294-D77912E1A842}" srcOrd="0" destOrd="0" presId="urn:microsoft.com/office/officeart/2008/layout/AccentedPicture"/>
    <dgm:cxn modelId="{5CFBAD52-F40A-40BD-86E1-A77279FB2899}" srcId="{1715227F-01C7-4428-8416-07883CC812E6}" destId="{76923A0B-F8FD-4836-94E8-1ACA027DDD79}" srcOrd="3" destOrd="0" parTransId="{2C4EEB0B-68ED-46BF-8C70-38FA9611EFB7}" sibTransId="{02DE63D6-0CC3-42E8-82FD-7A948DA21446}"/>
    <dgm:cxn modelId="{4EA0E411-F6B9-41A9-975A-70D9B2CF20B8}" type="presOf" srcId="{76923A0B-F8FD-4836-94E8-1ACA027DDD79}" destId="{C5E38A5F-C5BB-490F-BADD-AB6694D2D046}" srcOrd="0" destOrd="0" presId="urn:microsoft.com/office/officeart/2008/layout/AccentedPicture"/>
    <dgm:cxn modelId="{6FCF737D-6035-46B2-B4D4-DBA70A68FF0A}" type="presOf" srcId="{8E2E6E6C-A15B-447F-8801-BD24D431C81C}" destId="{D66F0B69-72C0-494F-98E7-2622CBF81492}" srcOrd="0" destOrd="0" presId="urn:microsoft.com/office/officeart/2008/layout/AccentedPicture"/>
    <dgm:cxn modelId="{2986AF40-EEBF-4A16-B8C5-FA29143F9B8A}" srcId="{1715227F-01C7-4428-8416-07883CC812E6}" destId="{FBB023EE-A799-4F6A-83CD-91298ED46E1B}" srcOrd="1" destOrd="0" parTransId="{333E9FD4-8947-4493-96F5-A3AF63847F86}" sibTransId="{5D65A0E6-3849-4A12-8A59-9E8C80364616}"/>
    <dgm:cxn modelId="{092ECE09-75E1-44D1-9412-99EDD6841552}" type="presOf" srcId="{FBB023EE-A799-4F6A-83CD-91298ED46E1B}" destId="{A4C24839-7B6F-4336-BE51-500D088AE4CD}" srcOrd="0" destOrd="0" presId="urn:microsoft.com/office/officeart/2008/layout/AccentedPicture"/>
    <dgm:cxn modelId="{3AE2A06A-83DE-4A8C-A1B1-C61769123547}" srcId="{1715227F-01C7-4428-8416-07883CC812E6}" destId="{377A270F-50C0-4A65-9B33-974100FEEBB0}" srcOrd="0" destOrd="0" parTransId="{29D5EF4B-C283-45DE-B7CD-A0C5DD863CD5}" sibTransId="{D6F2C510-6A11-4F29-BE72-A99A52BCBF56}"/>
    <dgm:cxn modelId="{85765C16-C444-4FBB-B927-ECBAECBF32C8}" type="presOf" srcId="{377A270F-50C0-4A65-9B33-974100FEEBB0}" destId="{A261E3D8-7EE4-4D19-AB01-CEB546841256}" srcOrd="0" destOrd="0" presId="urn:microsoft.com/office/officeart/2008/layout/AccentedPicture"/>
    <dgm:cxn modelId="{1717B505-B416-4DAB-AC71-69C8EF8F2169}" srcId="{1715227F-01C7-4428-8416-07883CC812E6}" destId="{8E2E6E6C-A15B-447F-8801-BD24D431C81C}" srcOrd="2" destOrd="0" parTransId="{E526ED13-0319-4FFB-92F2-EE0E03541EBB}" sibTransId="{F8FA188C-4747-46F9-A27C-1ECF4058088B}"/>
    <dgm:cxn modelId="{7DBF4D75-C934-47DF-A668-30E29F8295F1}" type="presOf" srcId="{D6F2C510-6A11-4F29-BE72-A99A52BCBF56}" destId="{69E50AE6-BC68-4DC5-A47C-51CB8A2160BD}" srcOrd="0" destOrd="0" presId="urn:microsoft.com/office/officeart/2008/layout/AccentedPicture"/>
    <dgm:cxn modelId="{24E92B4D-BA66-4C65-8875-654398F172D6}" srcId="{1715227F-01C7-4428-8416-07883CC812E6}" destId="{AD436347-6F8C-46D2-A0EC-7F98791209F4}" srcOrd="4" destOrd="0" parTransId="{EFA5E8E1-D0B4-4760-B0AC-ACFDF3A636F1}" sibTransId="{452E0AA4-EA5B-41B1-A7B8-3ABE361986B0}"/>
    <dgm:cxn modelId="{5E94F656-DF51-4966-B7ED-D5578E3487CD}" type="presOf" srcId="{1715227F-01C7-4428-8416-07883CC812E6}" destId="{2F11FD47-0A0C-4B19-B899-5FA00FA2811F}" srcOrd="0" destOrd="0" presId="urn:microsoft.com/office/officeart/2008/layout/AccentedPicture"/>
    <dgm:cxn modelId="{54BD4BAC-1623-4FCC-9070-2CC5A4150BBC}" type="presParOf" srcId="{2F11FD47-0A0C-4B19-B899-5FA00FA2811F}" destId="{69E50AE6-BC68-4DC5-A47C-51CB8A2160BD}" srcOrd="0" destOrd="0" presId="urn:microsoft.com/office/officeart/2008/layout/AccentedPicture"/>
    <dgm:cxn modelId="{5D89A318-E8FF-418C-B69B-09021746014A}" type="presParOf" srcId="{2F11FD47-0A0C-4B19-B899-5FA00FA2811F}" destId="{A261E3D8-7EE4-4D19-AB01-CEB546841256}" srcOrd="1" destOrd="0" presId="urn:microsoft.com/office/officeart/2008/layout/AccentedPicture"/>
    <dgm:cxn modelId="{F9D11EE1-F65A-43DF-BBE6-FBD579DF1EF4}" type="presParOf" srcId="{2F11FD47-0A0C-4B19-B899-5FA00FA2811F}" destId="{B5ECA16B-B833-46E4-82C8-89FC8AFA1EC6}" srcOrd="2" destOrd="0" presId="urn:microsoft.com/office/officeart/2008/layout/AccentedPicture"/>
    <dgm:cxn modelId="{5B2C3C97-E8A4-4455-B7FB-1E9390E1CFCD}" type="presParOf" srcId="{B5ECA16B-B833-46E4-82C8-89FC8AFA1EC6}" destId="{C69F868A-F8F2-4791-B56F-567B06ACE5C7}" srcOrd="0" destOrd="0" presId="urn:microsoft.com/office/officeart/2008/layout/AccentedPicture"/>
    <dgm:cxn modelId="{1A8D6E04-D198-4D2D-87E1-8E135F05E511}" type="presParOf" srcId="{C69F868A-F8F2-4791-B56F-567B06ACE5C7}" destId="{341572D5-6641-480F-B46F-D9F4934B1B40}" srcOrd="0" destOrd="0" presId="urn:microsoft.com/office/officeart/2008/layout/AccentedPicture"/>
    <dgm:cxn modelId="{CC8F551A-7C13-4C9C-BFF4-228F56C9794D}" type="presParOf" srcId="{C69F868A-F8F2-4791-B56F-567B06ACE5C7}" destId="{1F4C6B49-C353-46BE-BA4C-F7317A2373D4}" srcOrd="1" destOrd="0" presId="urn:microsoft.com/office/officeart/2008/layout/AccentedPicture"/>
    <dgm:cxn modelId="{46BBED41-68C1-46C0-A8C8-FDFB99D30D14}" type="presParOf" srcId="{C69F868A-F8F2-4791-B56F-567B06ACE5C7}" destId="{DEF29917-6F1E-4A9A-9D12-50264456B7A7}" srcOrd="2" destOrd="0" presId="urn:microsoft.com/office/officeart/2008/layout/AccentedPicture"/>
    <dgm:cxn modelId="{FC54D30D-BE7F-49DF-BC11-5ADF58449367}" type="presParOf" srcId="{DEF29917-6F1E-4A9A-9D12-50264456B7A7}" destId="{A4C24839-7B6F-4336-BE51-500D088AE4CD}" srcOrd="0" destOrd="0" presId="urn:microsoft.com/office/officeart/2008/layout/AccentedPicture"/>
    <dgm:cxn modelId="{DBDD50AE-098B-486B-93FC-45913AC90EBB}" type="presParOf" srcId="{B5ECA16B-B833-46E4-82C8-89FC8AFA1EC6}" destId="{B10E8C88-5A44-4673-92FB-8D53D1D74C4D}" srcOrd="1" destOrd="0" presId="urn:microsoft.com/office/officeart/2008/layout/AccentedPicture"/>
    <dgm:cxn modelId="{D8136EBD-3E0E-4E5D-AE99-C759AD5B8887}" type="presParOf" srcId="{B5ECA16B-B833-46E4-82C8-89FC8AFA1EC6}" destId="{B7010630-64BD-44F3-BBD0-36685DA03CC0}" srcOrd="2" destOrd="0" presId="urn:microsoft.com/office/officeart/2008/layout/AccentedPicture"/>
    <dgm:cxn modelId="{4B08EB36-C161-4034-86A1-F9732BFFC5DE}" type="presParOf" srcId="{B7010630-64BD-44F3-BBD0-36685DA03CC0}" destId="{C4FD422A-7DD0-43A1-A726-F6B47B9541A5}" srcOrd="0" destOrd="0" presId="urn:microsoft.com/office/officeart/2008/layout/AccentedPicture"/>
    <dgm:cxn modelId="{3EC4FC95-A7FF-424A-BF09-80916689793D}" type="presParOf" srcId="{B7010630-64BD-44F3-BBD0-36685DA03CC0}" destId="{2F1087D4-7717-4572-BEDB-57355944FDAC}" srcOrd="1" destOrd="0" presId="urn:microsoft.com/office/officeart/2008/layout/AccentedPicture"/>
    <dgm:cxn modelId="{E404FE2B-50FE-4B40-855A-0ABFC9E1A352}" type="presParOf" srcId="{B7010630-64BD-44F3-BBD0-36685DA03CC0}" destId="{6015151C-7E3A-4ECF-9CA8-1CFCDC34955E}" srcOrd="2" destOrd="0" presId="urn:microsoft.com/office/officeart/2008/layout/AccentedPicture"/>
    <dgm:cxn modelId="{BA7A03EB-15CB-4493-B037-B0BECC8A7129}" type="presParOf" srcId="{6015151C-7E3A-4ECF-9CA8-1CFCDC34955E}" destId="{D66F0B69-72C0-494F-98E7-2622CBF81492}" srcOrd="0" destOrd="0" presId="urn:microsoft.com/office/officeart/2008/layout/AccentedPicture"/>
    <dgm:cxn modelId="{0F9D2364-F59B-4F2A-AE81-9AD395F90F45}" type="presParOf" srcId="{B5ECA16B-B833-46E4-82C8-89FC8AFA1EC6}" destId="{546EEC6F-DAFC-4396-BB6E-DAA78D24399D}" srcOrd="3" destOrd="0" presId="urn:microsoft.com/office/officeart/2008/layout/AccentedPicture"/>
    <dgm:cxn modelId="{603FEA9C-781E-4E0B-BB5A-29F083EF33CE}" type="presParOf" srcId="{B5ECA16B-B833-46E4-82C8-89FC8AFA1EC6}" destId="{A18BD3EF-7A54-4DCB-AF5D-1D48BFA856E5}" srcOrd="4" destOrd="0" presId="urn:microsoft.com/office/officeart/2008/layout/AccentedPicture"/>
    <dgm:cxn modelId="{4790108E-9D4B-4A4F-8D11-D4FFB0737D59}" type="presParOf" srcId="{A18BD3EF-7A54-4DCB-AF5D-1D48BFA856E5}" destId="{6B96E449-7858-4DC9-B508-859AE254D88D}" srcOrd="0" destOrd="0" presId="urn:microsoft.com/office/officeart/2008/layout/AccentedPicture"/>
    <dgm:cxn modelId="{0D11B5EE-13B0-449C-AFC2-DAEA6C806C99}" type="presParOf" srcId="{A18BD3EF-7A54-4DCB-AF5D-1D48BFA856E5}" destId="{5C33EDCA-EEDA-4D15-8272-08B966AEE440}" srcOrd="1" destOrd="0" presId="urn:microsoft.com/office/officeart/2008/layout/AccentedPicture"/>
    <dgm:cxn modelId="{0E961BE7-23ED-4C8C-810F-C20B2E6A7A9A}" type="presParOf" srcId="{A18BD3EF-7A54-4DCB-AF5D-1D48BFA856E5}" destId="{B67E20C8-C1B2-4098-8B92-394BA75F781C}" srcOrd="2" destOrd="0" presId="urn:microsoft.com/office/officeart/2008/layout/AccentedPicture"/>
    <dgm:cxn modelId="{1C5B34CF-F3C4-4AA8-B8CD-DD6CC894A0BB}" type="presParOf" srcId="{B67E20C8-C1B2-4098-8B92-394BA75F781C}" destId="{C5E38A5F-C5BB-490F-BADD-AB6694D2D046}" srcOrd="0" destOrd="0" presId="urn:microsoft.com/office/officeart/2008/layout/AccentedPicture"/>
    <dgm:cxn modelId="{61CA1D15-E6F3-448F-BD0F-1FFA96BD05EE}" type="presParOf" srcId="{B5ECA16B-B833-46E4-82C8-89FC8AFA1EC6}" destId="{C6066659-ED30-4887-8302-4D2AAFB7A27A}" srcOrd="5" destOrd="0" presId="urn:microsoft.com/office/officeart/2008/layout/AccentedPicture"/>
    <dgm:cxn modelId="{87118346-0656-4215-A1B7-3FDE7B7ECA34}" type="presParOf" srcId="{B5ECA16B-B833-46E4-82C8-89FC8AFA1EC6}" destId="{FB698B89-C422-411E-963D-DBE42C32B785}" srcOrd="6" destOrd="0" presId="urn:microsoft.com/office/officeart/2008/layout/AccentedPicture"/>
    <dgm:cxn modelId="{8981EA8E-4664-4F13-84B9-898FD5EEB966}" type="presParOf" srcId="{FB698B89-C422-411E-963D-DBE42C32B785}" destId="{D21F83B2-2574-440E-A6C7-94AFAE7148DF}" srcOrd="0" destOrd="0" presId="urn:microsoft.com/office/officeart/2008/layout/AccentedPicture"/>
    <dgm:cxn modelId="{5B4097DB-EBF1-430D-BAE7-1B0C58594871}" type="presParOf" srcId="{FB698B89-C422-411E-963D-DBE42C32B785}" destId="{F2285486-DE1B-4E93-8F0B-1F2CF033934D}" srcOrd="1" destOrd="0" presId="urn:microsoft.com/office/officeart/2008/layout/AccentedPicture"/>
    <dgm:cxn modelId="{D94E03D6-D111-43EA-B677-DDFBD79F5200}" type="presParOf" srcId="{FB698B89-C422-411E-963D-DBE42C32B785}" destId="{8461D7C3-A9C6-4046-B4C1-48BD0E7128CE}" srcOrd="2" destOrd="0" presId="urn:microsoft.com/office/officeart/2008/layout/AccentedPicture"/>
    <dgm:cxn modelId="{9F16B47F-09A0-47F6-8E22-C387E91C8FE6}" type="presParOf" srcId="{8461D7C3-A9C6-4046-B4C1-48BD0E7128CE}" destId="{EDA12342-7592-4662-A294-D77912E1A842}" srcOrd="0" destOrd="0" presId="urn:microsoft.com/office/officeart/2008/layout/AccentedPicture"/>
    <dgm:cxn modelId="{A787BB4E-64BC-4B52-8FEB-FEA5A38B93FE}" type="presParOf" srcId="{2F11FD47-0A0C-4B19-B899-5FA00FA2811F}" destId="{9B8C4EDC-C6D1-4770-BBB1-7778C0FC87F6}" srcOrd="3" destOrd="0" presId="urn:microsoft.com/office/officeart/2008/layout/AccentedPicture"/>
    <dgm:cxn modelId="{9E290FD4-16EE-42B1-B9F2-85C11FE9FC7C}" type="presParOf" srcId="{9B8C4EDC-C6D1-4770-BBB1-7778C0FC87F6}" destId="{8355CC32-6347-4223-83D8-704EFB14503F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9391C3-EDC9-4637-A833-F21D7B3F4F93}" type="doc">
      <dgm:prSet loTypeId="urn:microsoft.com/office/officeart/2005/8/layout/list1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5702B82-56F2-4EAE-9780-6AC8AAA6043D}">
      <dgm:prSet phldrT="[Text]"/>
      <dgm:spPr/>
      <dgm:t>
        <a:bodyPr/>
        <a:lstStyle/>
        <a:p>
          <a:r>
            <a:rPr lang="en-US" dirty="0" smtClean="0"/>
            <a:t>Inactivity or Immobility</a:t>
          </a:r>
          <a:endParaRPr lang="en-US" dirty="0"/>
        </a:p>
      </dgm:t>
    </dgm:pt>
    <dgm:pt modelId="{B34399CE-FCB4-4728-935F-F21F90940A40}" type="parTrans" cxnId="{B0D1F3ED-B3C6-480B-A15D-ADF01EFEA992}">
      <dgm:prSet/>
      <dgm:spPr/>
      <dgm:t>
        <a:bodyPr/>
        <a:lstStyle/>
        <a:p>
          <a:endParaRPr lang="en-US"/>
        </a:p>
      </dgm:t>
    </dgm:pt>
    <dgm:pt modelId="{9C32AEBC-85DE-43C3-86FC-BEEEAFC6D54B}" type="sibTrans" cxnId="{B0D1F3ED-B3C6-480B-A15D-ADF01EFEA992}">
      <dgm:prSet/>
      <dgm:spPr/>
      <dgm:t>
        <a:bodyPr/>
        <a:lstStyle/>
        <a:p>
          <a:endParaRPr lang="en-US"/>
        </a:p>
      </dgm:t>
    </dgm:pt>
    <dgm:pt modelId="{CB225AAB-81EF-4296-9C22-757EFD16EB2E}">
      <dgm:prSet phldrT="[Text]"/>
      <dgm:spPr/>
      <dgm:t>
        <a:bodyPr/>
        <a:lstStyle/>
        <a:p>
          <a:r>
            <a:rPr lang="en-US" dirty="0" smtClean="0"/>
            <a:t>Loss of self-esteem</a:t>
          </a:r>
          <a:endParaRPr lang="en-US" dirty="0"/>
        </a:p>
      </dgm:t>
    </dgm:pt>
    <dgm:pt modelId="{EB4B2333-61A1-4561-97DD-437B94A45B50}" type="parTrans" cxnId="{571A68A8-A68E-4159-B01B-E12C0395A1C3}">
      <dgm:prSet/>
      <dgm:spPr/>
      <dgm:t>
        <a:bodyPr/>
        <a:lstStyle/>
        <a:p>
          <a:endParaRPr lang="en-US"/>
        </a:p>
      </dgm:t>
    </dgm:pt>
    <dgm:pt modelId="{B7986B1B-13CE-4595-89F9-7FAA4580AAC5}" type="sibTrans" cxnId="{571A68A8-A68E-4159-B01B-E12C0395A1C3}">
      <dgm:prSet/>
      <dgm:spPr/>
      <dgm:t>
        <a:bodyPr/>
        <a:lstStyle/>
        <a:p>
          <a:endParaRPr lang="en-US"/>
        </a:p>
      </dgm:t>
    </dgm:pt>
    <dgm:pt modelId="{7DF3C48F-BC48-4012-86CF-939B8303275A}">
      <dgm:prSet phldrT="[Text]"/>
      <dgm:spPr/>
      <dgm:t>
        <a:bodyPr/>
        <a:lstStyle/>
        <a:p>
          <a:r>
            <a:rPr lang="en-US" dirty="0" smtClean="0"/>
            <a:t>Depression</a:t>
          </a:r>
          <a:endParaRPr lang="en-US" dirty="0"/>
        </a:p>
      </dgm:t>
    </dgm:pt>
    <dgm:pt modelId="{EE2B652C-8F07-4FAA-AE82-483DED472563}" type="parTrans" cxnId="{FB0BFB6D-D7A0-4AF5-9711-D7C147D8A984}">
      <dgm:prSet/>
      <dgm:spPr/>
      <dgm:t>
        <a:bodyPr/>
        <a:lstStyle/>
        <a:p>
          <a:endParaRPr lang="en-US"/>
        </a:p>
      </dgm:t>
    </dgm:pt>
    <dgm:pt modelId="{122C3529-1531-42CB-BA01-37D96DD42B0B}" type="sibTrans" cxnId="{FB0BFB6D-D7A0-4AF5-9711-D7C147D8A984}">
      <dgm:prSet/>
      <dgm:spPr/>
      <dgm:t>
        <a:bodyPr/>
        <a:lstStyle/>
        <a:p>
          <a:endParaRPr lang="en-US"/>
        </a:p>
      </dgm:t>
    </dgm:pt>
    <dgm:pt modelId="{9C859E40-6BB3-4809-AF30-12B83ADEA0AD}">
      <dgm:prSet phldrT="[Text]"/>
      <dgm:spPr/>
      <dgm:t>
        <a:bodyPr/>
        <a:lstStyle/>
        <a:p>
          <a:r>
            <a:rPr lang="en-US" dirty="0" smtClean="0"/>
            <a:t>Boredom</a:t>
          </a:r>
          <a:endParaRPr lang="en-US" dirty="0"/>
        </a:p>
      </dgm:t>
    </dgm:pt>
    <dgm:pt modelId="{2ED32A05-FD9F-405B-8331-8D90F23C45DA}" type="parTrans" cxnId="{1208ED99-19B7-42EF-9E0B-E73817FBC72A}">
      <dgm:prSet/>
      <dgm:spPr/>
      <dgm:t>
        <a:bodyPr/>
        <a:lstStyle/>
        <a:p>
          <a:endParaRPr lang="en-US"/>
        </a:p>
      </dgm:t>
    </dgm:pt>
    <dgm:pt modelId="{4D5026B2-B3F7-41D0-B27F-05511DF85BB3}" type="sibTrans" cxnId="{1208ED99-19B7-42EF-9E0B-E73817FBC72A}">
      <dgm:prSet/>
      <dgm:spPr/>
      <dgm:t>
        <a:bodyPr/>
        <a:lstStyle/>
        <a:p>
          <a:endParaRPr lang="en-US"/>
        </a:p>
      </dgm:t>
    </dgm:pt>
    <dgm:pt modelId="{1EBB3B09-E15C-4F87-A95D-409C6F8E4575}">
      <dgm:prSet phldrT="[Text]"/>
      <dgm:spPr/>
      <dgm:t>
        <a:bodyPr/>
        <a:lstStyle/>
        <a:p>
          <a:r>
            <a:rPr lang="en-US" dirty="0" smtClean="0"/>
            <a:t>Pneumonia</a:t>
          </a:r>
          <a:endParaRPr lang="en-US" dirty="0"/>
        </a:p>
      </dgm:t>
    </dgm:pt>
    <dgm:pt modelId="{D2283F5E-A986-4FE6-AB44-F9B91CF2D9A8}" type="parTrans" cxnId="{2292BBF1-D49C-40CF-B9F7-46A5CA7A7A7C}">
      <dgm:prSet/>
      <dgm:spPr/>
      <dgm:t>
        <a:bodyPr/>
        <a:lstStyle/>
        <a:p>
          <a:endParaRPr lang="en-US"/>
        </a:p>
      </dgm:t>
    </dgm:pt>
    <dgm:pt modelId="{D6DF91EA-5850-4B10-BD47-E035D8F3FB0D}" type="sibTrans" cxnId="{2292BBF1-D49C-40CF-B9F7-46A5CA7A7A7C}">
      <dgm:prSet/>
      <dgm:spPr/>
      <dgm:t>
        <a:bodyPr/>
        <a:lstStyle/>
        <a:p>
          <a:endParaRPr lang="en-US"/>
        </a:p>
      </dgm:t>
    </dgm:pt>
    <dgm:pt modelId="{3F57708B-3829-48EB-B2E3-0C46C2957FD0}">
      <dgm:prSet phldrT="[Text]"/>
      <dgm:spPr/>
      <dgm:t>
        <a:bodyPr/>
        <a:lstStyle/>
        <a:p>
          <a:r>
            <a:rPr lang="en-US" dirty="0" smtClean="0"/>
            <a:t>UTI</a:t>
          </a:r>
          <a:endParaRPr lang="en-US" dirty="0"/>
        </a:p>
      </dgm:t>
    </dgm:pt>
    <dgm:pt modelId="{C798FDDB-BA19-45A5-8D29-7A400B3B9D44}" type="parTrans" cxnId="{8C8288A0-B9D5-4EB6-8C4E-967BD213370F}">
      <dgm:prSet/>
      <dgm:spPr/>
      <dgm:t>
        <a:bodyPr/>
        <a:lstStyle/>
        <a:p>
          <a:endParaRPr lang="en-US"/>
        </a:p>
      </dgm:t>
    </dgm:pt>
    <dgm:pt modelId="{06D27C9B-C8BF-41FC-9F1B-0E312A3D4959}" type="sibTrans" cxnId="{8C8288A0-B9D5-4EB6-8C4E-967BD213370F}">
      <dgm:prSet/>
      <dgm:spPr/>
      <dgm:t>
        <a:bodyPr/>
        <a:lstStyle/>
        <a:p>
          <a:endParaRPr lang="en-US"/>
        </a:p>
      </dgm:t>
    </dgm:pt>
    <dgm:pt modelId="{77C33175-B9FE-40C0-9887-A67DCA21C82F}">
      <dgm:prSet phldrT="[Text]"/>
      <dgm:spPr/>
      <dgm:t>
        <a:bodyPr/>
        <a:lstStyle/>
        <a:p>
          <a:r>
            <a:rPr lang="en-US" dirty="0" smtClean="0"/>
            <a:t>Constipation</a:t>
          </a:r>
          <a:endParaRPr lang="en-US" dirty="0"/>
        </a:p>
      </dgm:t>
    </dgm:pt>
    <dgm:pt modelId="{2BFBEDFD-B5D6-45D0-8890-27FAD625BF2A}" type="parTrans" cxnId="{1E1CA869-292C-4990-AAD9-CD0F7172B7FF}">
      <dgm:prSet/>
      <dgm:spPr/>
      <dgm:t>
        <a:bodyPr/>
        <a:lstStyle/>
        <a:p>
          <a:endParaRPr lang="en-US"/>
        </a:p>
      </dgm:t>
    </dgm:pt>
    <dgm:pt modelId="{2CEDDDE3-2992-4405-9F70-A41C78CE8F53}" type="sibTrans" cxnId="{1E1CA869-292C-4990-AAD9-CD0F7172B7FF}">
      <dgm:prSet/>
      <dgm:spPr/>
      <dgm:t>
        <a:bodyPr/>
        <a:lstStyle/>
        <a:p>
          <a:endParaRPr lang="en-US"/>
        </a:p>
      </dgm:t>
    </dgm:pt>
    <dgm:pt modelId="{02E5B512-A838-4781-A8F0-42D5F623D30D}">
      <dgm:prSet phldrT="[Text]"/>
      <dgm:spPr/>
      <dgm:t>
        <a:bodyPr/>
        <a:lstStyle/>
        <a:p>
          <a:r>
            <a:rPr lang="en-US" dirty="0" smtClean="0"/>
            <a:t>Blood clots</a:t>
          </a:r>
          <a:endParaRPr lang="en-US" dirty="0"/>
        </a:p>
      </dgm:t>
    </dgm:pt>
    <dgm:pt modelId="{19C9B7EE-B3D9-49AC-8622-C9CC616E9022}" type="parTrans" cxnId="{EF1B2A8E-CFFF-4BFD-B1FB-7295F2E7F371}">
      <dgm:prSet/>
      <dgm:spPr/>
      <dgm:t>
        <a:bodyPr/>
        <a:lstStyle/>
        <a:p>
          <a:endParaRPr lang="en-US"/>
        </a:p>
      </dgm:t>
    </dgm:pt>
    <dgm:pt modelId="{F574DD91-D40B-4360-A0F0-A13309FF153F}" type="sibTrans" cxnId="{EF1B2A8E-CFFF-4BFD-B1FB-7295F2E7F371}">
      <dgm:prSet/>
      <dgm:spPr/>
      <dgm:t>
        <a:bodyPr/>
        <a:lstStyle/>
        <a:p>
          <a:endParaRPr lang="en-US"/>
        </a:p>
      </dgm:t>
    </dgm:pt>
    <dgm:pt modelId="{1C311BEF-C20E-4F78-955C-F362FFAA3442}">
      <dgm:prSet phldrT="[Text]"/>
      <dgm:spPr/>
      <dgm:t>
        <a:bodyPr/>
        <a:lstStyle/>
        <a:p>
          <a:r>
            <a:rPr lang="en-US" dirty="0" smtClean="0"/>
            <a:t>Decreased senses</a:t>
          </a:r>
          <a:endParaRPr lang="en-US" dirty="0"/>
        </a:p>
      </dgm:t>
    </dgm:pt>
    <dgm:pt modelId="{0F725A57-2CAF-4D74-B45F-589EAC2342B5}" type="parTrans" cxnId="{C51FB5D1-2D08-496B-9378-7EBBF52DB214}">
      <dgm:prSet/>
      <dgm:spPr/>
      <dgm:t>
        <a:bodyPr/>
        <a:lstStyle/>
        <a:p>
          <a:endParaRPr lang="en-US"/>
        </a:p>
      </dgm:t>
    </dgm:pt>
    <dgm:pt modelId="{16A285F9-B3CA-4ABA-AE67-B3D475AC7352}" type="sibTrans" cxnId="{C51FB5D1-2D08-496B-9378-7EBBF52DB214}">
      <dgm:prSet/>
      <dgm:spPr/>
      <dgm:t>
        <a:bodyPr/>
        <a:lstStyle/>
        <a:p>
          <a:endParaRPr lang="en-US"/>
        </a:p>
      </dgm:t>
    </dgm:pt>
    <dgm:pt modelId="{A6365C87-03A2-49E1-816C-07169D67F3B7}" type="pres">
      <dgm:prSet presAssocID="{4E9391C3-EDC9-4637-A833-F21D7B3F4F9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7C71CA-94E4-49ED-828B-E722C233FFB7}" type="pres">
      <dgm:prSet presAssocID="{A5702B82-56F2-4EAE-9780-6AC8AAA6043D}" presName="parentLin" presStyleCnt="0"/>
      <dgm:spPr/>
    </dgm:pt>
    <dgm:pt modelId="{E0646155-1122-4C3C-B6B1-7C980B23538B}" type="pres">
      <dgm:prSet presAssocID="{A5702B82-56F2-4EAE-9780-6AC8AAA6043D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0A57883-FA9B-466A-87FD-6FA2EBC5C9D3}" type="pres">
      <dgm:prSet presAssocID="{A5702B82-56F2-4EAE-9780-6AC8AAA604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9225C-C351-4288-9B4D-91FD89B33C6E}" type="pres">
      <dgm:prSet presAssocID="{A5702B82-56F2-4EAE-9780-6AC8AAA6043D}" presName="negativeSpace" presStyleCnt="0"/>
      <dgm:spPr/>
    </dgm:pt>
    <dgm:pt modelId="{B42A235F-E553-4621-B6DD-8F09E6B4F50A}" type="pres">
      <dgm:prSet presAssocID="{A5702B82-56F2-4EAE-9780-6AC8AAA6043D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3FE18-C0A4-4A19-97EF-FEFC51304E71}" type="presOf" srcId="{A5702B82-56F2-4EAE-9780-6AC8AAA6043D}" destId="{D0A57883-FA9B-466A-87FD-6FA2EBC5C9D3}" srcOrd="1" destOrd="0" presId="urn:microsoft.com/office/officeart/2005/8/layout/list1"/>
    <dgm:cxn modelId="{2292BBF1-D49C-40CF-B9F7-46A5CA7A7A7C}" srcId="{A5702B82-56F2-4EAE-9780-6AC8AAA6043D}" destId="{1EBB3B09-E15C-4F87-A95D-409C6F8E4575}" srcOrd="3" destOrd="0" parTransId="{D2283F5E-A986-4FE6-AB44-F9B91CF2D9A8}" sibTransId="{D6DF91EA-5850-4B10-BD47-E035D8F3FB0D}"/>
    <dgm:cxn modelId="{FB0BFB6D-D7A0-4AF5-9711-D7C147D8A984}" srcId="{A5702B82-56F2-4EAE-9780-6AC8AAA6043D}" destId="{7DF3C48F-BC48-4012-86CF-939B8303275A}" srcOrd="1" destOrd="0" parTransId="{EE2B652C-8F07-4FAA-AE82-483DED472563}" sibTransId="{122C3529-1531-42CB-BA01-37D96DD42B0B}"/>
    <dgm:cxn modelId="{D33CF058-99F8-403C-BAA7-79F49FB87651}" type="presOf" srcId="{9C859E40-6BB3-4809-AF30-12B83ADEA0AD}" destId="{B42A235F-E553-4621-B6DD-8F09E6B4F50A}" srcOrd="0" destOrd="2" presId="urn:microsoft.com/office/officeart/2005/8/layout/list1"/>
    <dgm:cxn modelId="{917A661A-B43B-4040-9FE9-9E14C5AA4ED1}" type="presOf" srcId="{3F57708B-3829-48EB-B2E3-0C46C2957FD0}" destId="{B42A235F-E553-4621-B6DD-8F09E6B4F50A}" srcOrd="0" destOrd="4" presId="urn:microsoft.com/office/officeart/2005/8/layout/list1"/>
    <dgm:cxn modelId="{571A68A8-A68E-4159-B01B-E12C0395A1C3}" srcId="{A5702B82-56F2-4EAE-9780-6AC8AAA6043D}" destId="{CB225AAB-81EF-4296-9C22-757EFD16EB2E}" srcOrd="0" destOrd="0" parTransId="{EB4B2333-61A1-4561-97DD-437B94A45B50}" sibTransId="{B7986B1B-13CE-4595-89F9-7FAA4580AAC5}"/>
    <dgm:cxn modelId="{1A38147C-72BD-4117-864A-7DC72F38E41B}" type="presOf" srcId="{1EBB3B09-E15C-4F87-A95D-409C6F8E4575}" destId="{B42A235F-E553-4621-B6DD-8F09E6B4F50A}" srcOrd="0" destOrd="3" presId="urn:microsoft.com/office/officeart/2005/8/layout/list1"/>
    <dgm:cxn modelId="{10664B63-3B5F-461A-B98F-E83E1698084E}" type="presOf" srcId="{4E9391C3-EDC9-4637-A833-F21D7B3F4F93}" destId="{A6365C87-03A2-49E1-816C-07169D67F3B7}" srcOrd="0" destOrd="0" presId="urn:microsoft.com/office/officeart/2005/8/layout/list1"/>
    <dgm:cxn modelId="{97E140ED-29D6-40D3-A210-7D7FED11BDC2}" type="presOf" srcId="{7DF3C48F-BC48-4012-86CF-939B8303275A}" destId="{B42A235F-E553-4621-B6DD-8F09E6B4F50A}" srcOrd="0" destOrd="1" presId="urn:microsoft.com/office/officeart/2005/8/layout/list1"/>
    <dgm:cxn modelId="{EF1B2A8E-CFFF-4BFD-B1FB-7295F2E7F371}" srcId="{A5702B82-56F2-4EAE-9780-6AC8AAA6043D}" destId="{02E5B512-A838-4781-A8F0-42D5F623D30D}" srcOrd="6" destOrd="0" parTransId="{19C9B7EE-B3D9-49AC-8622-C9CC616E9022}" sibTransId="{F574DD91-D40B-4360-A0F0-A13309FF153F}"/>
    <dgm:cxn modelId="{8C8288A0-B9D5-4EB6-8C4E-967BD213370F}" srcId="{A5702B82-56F2-4EAE-9780-6AC8AAA6043D}" destId="{3F57708B-3829-48EB-B2E3-0C46C2957FD0}" srcOrd="4" destOrd="0" parTransId="{C798FDDB-BA19-45A5-8D29-7A400B3B9D44}" sibTransId="{06D27C9B-C8BF-41FC-9F1B-0E312A3D4959}"/>
    <dgm:cxn modelId="{486F8678-0862-4325-B937-5712AFD84E58}" type="presOf" srcId="{A5702B82-56F2-4EAE-9780-6AC8AAA6043D}" destId="{E0646155-1122-4C3C-B6B1-7C980B23538B}" srcOrd="0" destOrd="0" presId="urn:microsoft.com/office/officeart/2005/8/layout/list1"/>
    <dgm:cxn modelId="{1E1CA869-292C-4990-AAD9-CD0F7172B7FF}" srcId="{A5702B82-56F2-4EAE-9780-6AC8AAA6043D}" destId="{77C33175-B9FE-40C0-9887-A67DCA21C82F}" srcOrd="5" destOrd="0" parTransId="{2BFBEDFD-B5D6-45D0-8890-27FAD625BF2A}" sibTransId="{2CEDDDE3-2992-4405-9F70-A41C78CE8F53}"/>
    <dgm:cxn modelId="{C51FB5D1-2D08-496B-9378-7EBBF52DB214}" srcId="{A5702B82-56F2-4EAE-9780-6AC8AAA6043D}" destId="{1C311BEF-C20E-4F78-955C-F362FFAA3442}" srcOrd="7" destOrd="0" parTransId="{0F725A57-2CAF-4D74-B45F-589EAC2342B5}" sibTransId="{16A285F9-B3CA-4ABA-AE67-B3D475AC7352}"/>
    <dgm:cxn modelId="{BD93BAD4-67AB-42E4-AFE4-F3220BE55DB6}" type="presOf" srcId="{CB225AAB-81EF-4296-9C22-757EFD16EB2E}" destId="{B42A235F-E553-4621-B6DD-8F09E6B4F50A}" srcOrd="0" destOrd="0" presId="urn:microsoft.com/office/officeart/2005/8/layout/list1"/>
    <dgm:cxn modelId="{C9559A15-0086-4E36-8F61-CF69F97BCBD6}" type="presOf" srcId="{1C311BEF-C20E-4F78-955C-F362FFAA3442}" destId="{B42A235F-E553-4621-B6DD-8F09E6B4F50A}" srcOrd="0" destOrd="7" presId="urn:microsoft.com/office/officeart/2005/8/layout/list1"/>
    <dgm:cxn modelId="{4745549A-7D2B-4654-8939-BD95FFD287F6}" type="presOf" srcId="{77C33175-B9FE-40C0-9887-A67DCA21C82F}" destId="{B42A235F-E553-4621-B6DD-8F09E6B4F50A}" srcOrd="0" destOrd="5" presId="urn:microsoft.com/office/officeart/2005/8/layout/list1"/>
    <dgm:cxn modelId="{3A83031C-A3CA-406B-AFF9-3F12065F6CF2}" type="presOf" srcId="{02E5B512-A838-4781-A8F0-42D5F623D30D}" destId="{B42A235F-E553-4621-B6DD-8F09E6B4F50A}" srcOrd="0" destOrd="6" presId="urn:microsoft.com/office/officeart/2005/8/layout/list1"/>
    <dgm:cxn modelId="{B0D1F3ED-B3C6-480B-A15D-ADF01EFEA992}" srcId="{4E9391C3-EDC9-4637-A833-F21D7B3F4F93}" destId="{A5702B82-56F2-4EAE-9780-6AC8AAA6043D}" srcOrd="0" destOrd="0" parTransId="{B34399CE-FCB4-4728-935F-F21F90940A40}" sibTransId="{9C32AEBC-85DE-43C3-86FC-BEEEAFC6D54B}"/>
    <dgm:cxn modelId="{1208ED99-19B7-42EF-9E0B-E73817FBC72A}" srcId="{A5702B82-56F2-4EAE-9780-6AC8AAA6043D}" destId="{9C859E40-6BB3-4809-AF30-12B83ADEA0AD}" srcOrd="2" destOrd="0" parTransId="{2ED32A05-FD9F-405B-8331-8D90F23C45DA}" sibTransId="{4D5026B2-B3F7-41D0-B27F-05511DF85BB3}"/>
    <dgm:cxn modelId="{36C50AF1-715B-4A6C-BC9B-904B8D877A2E}" type="presParOf" srcId="{A6365C87-03A2-49E1-816C-07169D67F3B7}" destId="{5A7C71CA-94E4-49ED-828B-E722C233FFB7}" srcOrd="0" destOrd="0" presId="urn:microsoft.com/office/officeart/2005/8/layout/list1"/>
    <dgm:cxn modelId="{6192EA90-CC89-43BA-B044-C080433C4AFF}" type="presParOf" srcId="{5A7C71CA-94E4-49ED-828B-E722C233FFB7}" destId="{E0646155-1122-4C3C-B6B1-7C980B23538B}" srcOrd="0" destOrd="0" presId="urn:microsoft.com/office/officeart/2005/8/layout/list1"/>
    <dgm:cxn modelId="{EE7525A5-87EB-40B2-B161-3495DA4223BD}" type="presParOf" srcId="{5A7C71CA-94E4-49ED-828B-E722C233FFB7}" destId="{D0A57883-FA9B-466A-87FD-6FA2EBC5C9D3}" srcOrd="1" destOrd="0" presId="urn:microsoft.com/office/officeart/2005/8/layout/list1"/>
    <dgm:cxn modelId="{50314AAB-7B58-4312-A2FA-E2EE0A45B9DF}" type="presParOf" srcId="{A6365C87-03A2-49E1-816C-07169D67F3B7}" destId="{2C89225C-C351-4288-9B4D-91FD89B33C6E}" srcOrd="1" destOrd="0" presId="urn:microsoft.com/office/officeart/2005/8/layout/list1"/>
    <dgm:cxn modelId="{20E422B3-C12D-477F-A366-C80360942A81}" type="presParOf" srcId="{A6365C87-03A2-49E1-816C-07169D67F3B7}" destId="{B42A235F-E553-4621-B6DD-8F09E6B4F50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8DA2C0-F49A-4546-AC60-0D792A0D8A8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FCC429-DBC6-41E6-8EDF-063C586CB596}">
      <dgm:prSet phldrT="[Text]"/>
      <dgm:spPr/>
      <dgm:t>
        <a:bodyPr/>
        <a:lstStyle/>
        <a:p>
          <a:r>
            <a:rPr lang="en-US" dirty="0" smtClean="0"/>
            <a:t>Family</a:t>
          </a:r>
          <a:endParaRPr lang="en-US" dirty="0"/>
        </a:p>
      </dgm:t>
    </dgm:pt>
    <dgm:pt modelId="{672A6E67-6341-43FD-8816-551ECBC38201}" type="parTrans" cxnId="{9A243395-BA66-4A57-AA80-45C67C5FFC9E}">
      <dgm:prSet/>
      <dgm:spPr/>
      <dgm:t>
        <a:bodyPr/>
        <a:lstStyle/>
        <a:p>
          <a:endParaRPr lang="en-US"/>
        </a:p>
      </dgm:t>
    </dgm:pt>
    <dgm:pt modelId="{9BE1C9F7-A468-4DE4-AB2D-41E447BA8D8A}" type="sibTrans" cxnId="{9A243395-BA66-4A57-AA80-45C67C5FFC9E}">
      <dgm:prSet/>
      <dgm:spPr/>
      <dgm:t>
        <a:bodyPr/>
        <a:lstStyle/>
        <a:p>
          <a:endParaRPr lang="en-US"/>
        </a:p>
      </dgm:t>
    </dgm:pt>
    <dgm:pt modelId="{B24F4D06-AC8C-419A-BDC3-7B6DCA4B3A10}">
      <dgm:prSet phldrT="[Text]" custT="1"/>
      <dgm:spPr/>
      <dgm:t>
        <a:bodyPr/>
        <a:lstStyle/>
        <a:p>
          <a:r>
            <a:rPr lang="en-US" sz="1800" dirty="0" smtClean="0"/>
            <a:t>Nuclear</a:t>
          </a:r>
          <a:endParaRPr lang="en-US" sz="1100" dirty="0"/>
        </a:p>
      </dgm:t>
    </dgm:pt>
    <dgm:pt modelId="{5F1A5A7B-F2B1-40AD-831D-BDD9EE4AA2F5}" type="parTrans" cxnId="{918EEC1D-AE95-44EA-BBBD-72056B1244BE}">
      <dgm:prSet/>
      <dgm:spPr/>
      <dgm:t>
        <a:bodyPr/>
        <a:lstStyle/>
        <a:p>
          <a:endParaRPr lang="en-US"/>
        </a:p>
      </dgm:t>
    </dgm:pt>
    <dgm:pt modelId="{1FA7D88B-A8B4-4628-8EC3-14DCC120701F}" type="sibTrans" cxnId="{918EEC1D-AE95-44EA-BBBD-72056B1244BE}">
      <dgm:prSet/>
      <dgm:spPr/>
      <dgm:t>
        <a:bodyPr/>
        <a:lstStyle/>
        <a:p>
          <a:endParaRPr lang="en-US"/>
        </a:p>
      </dgm:t>
    </dgm:pt>
    <dgm:pt modelId="{EB5C0AD3-16C5-4ED6-9AA2-32AF435116E8}">
      <dgm:prSet phldrT="[Text]" custT="1"/>
      <dgm:spPr/>
      <dgm:t>
        <a:bodyPr/>
        <a:lstStyle/>
        <a:p>
          <a:r>
            <a:rPr lang="en-US" sz="1800" dirty="0" smtClean="0"/>
            <a:t>Single-Parent</a:t>
          </a:r>
          <a:endParaRPr lang="en-US" sz="1800" dirty="0"/>
        </a:p>
      </dgm:t>
    </dgm:pt>
    <dgm:pt modelId="{59708DF5-B4F4-4B3D-80BA-6E2A7E8EBDAF}" type="parTrans" cxnId="{C3A2A9E5-C3B2-4CD6-9B66-6900B05F7E02}">
      <dgm:prSet/>
      <dgm:spPr/>
      <dgm:t>
        <a:bodyPr/>
        <a:lstStyle/>
        <a:p>
          <a:endParaRPr lang="en-US"/>
        </a:p>
      </dgm:t>
    </dgm:pt>
    <dgm:pt modelId="{C2211191-42BC-4541-9F6A-EFB715F540FE}" type="sibTrans" cxnId="{C3A2A9E5-C3B2-4CD6-9B66-6900B05F7E02}">
      <dgm:prSet/>
      <dgm:spPr/>
      <dgm:t>
        <a:bodyPr/>
        <a:lstStyle/>
        <a:p>
          <a:endParaRPr lang="en-US"/>
        </a:p>
      </dgm:t>
    </dgm:pt>
    <dgm:pt modelId="{9AD545B7-8B48-40C6-A4A3-AA54C2200F4E}">
      <dgm:prSet phldrT="[Text]" custT="1"/>
      <dgm:spPr/>
      <dgm:t>
        <a:bodyPr/>
        <a:lstStyle/>
        <a:p>
          <a:r>
            <a:rPr lang="en-US" sz="1800" dirty="0" smtClean="0"/>
            <a:t>Couple</a:t>
          </a:r>
          <a:endParaRPr lang="en-US" sz="1800" dirty="0"/>
        </a:p>
      </dgm:t>
    </dgm:pt>
    <dgm:pt modelId="{4B2F83E8-50A8-44AD-8875-7B494D64517D}" type="parTrans" cxnId="{66169BC0-721D-44F9-84E4-C535C8C501AE}">
      <dgm:prSet/>
      <dgm:spPr/>
      <dgm:t>
        <a:bodyPr/>
        <a:lstStyle/>
        <a:p>
          <a:endParaRPr lang="en-US"/>
        </a:p>
      </dgm:t>
    </dgm:pt>
    <dgm:pt modelId="{38BA9771-7E53-4633-9E32-2CA5F8F90E39}" type="sibTrans" cxnId="{66169BC0-721D-44F9-84E4-C535C8C501AE}">
      <dgm:prSet/>
      <dgm:spPr/>
      <dgm:t>
        <a:bodyPr/>
        <a:lstStyle/>
        <a:p>
          <a:endParaRPr lang="en-US"/>
        </a:p>
      </dgm:t>
    </dgm:pt>
    <dgm:pt modelId="{8B4822DA-93C2-479F-AF3A-B8E89F6F01B5}">
      <dgm:prSet phldrT="[Text]" custT="1"/>
      <dgm:spPr/>
      <dgm:t>
        <a:bodyPr/>
        <a:lstStyle/>
        <a:p>
          <a:r>
            <a:rPr lang="en-US" sz="1800" dirty="0" smtClean="0"/>
            <a:t>2 parents + child(</a:t>
          </a:r>
          <a:r>
            <a:rPr lang="en-US" sz="1800" dirty="0" err="1" smtClean="0"/>
            <a:t>ren</a:t>
          </a:r>
          <a:r>
            <a:rPr lang="en-US" sz="1800" dirty="0" smtClean="0"/>
            <a:t>)</a:t>
          </a:r>
          <a:endParaRPr lang="en-US" sz="1800" dirty="0"/>
        </a:p>
      </dgm:t>
    </dgm:pt>
    <dgm:pt modelId="{6B16C5CE-047F-450D-B2D9-B329C3FD940C}" type="parTrans" cxnId="{43424B0B-08EA-419D-B6FF-632149559F8D}">
      <dgm:prSet/>
      <dgm:spPr/>
      <dgm:t>
        <a:bodyPr/>
        <a:lstStyle/>
        <a:p>
          <a:endParaRPr lang="en-US"/>
        </a:p>
      </dgm:t>
    </dgm:pt>
    <dgm:pt modelId="{B4DEDF8B-5456-4021-9AB9-16B132998DDB}" type="sibTrans" cxnId="{43424B0B-08EA-419D-B6FF-632149559F8D}">
      <dgm:prSet/>
      <dgm:spPr/>
      <dgm:t>
        <a:bodyPr/>
        <a:lstStyle/>
        <a:p>
          <a:endParaRPr lang="en-US"/>
        </a:p>
      </dgm:t>
    </dgm:pt>
    <dgm:pt modelId="{F177AAEE-7C36-41C2-99D8-C0D77AAD0264}">
      <dgm:prSet phldrT="[Text]" custT="1"/>
      <dgm:spPr/>
      <dgm:t>
        <a:bodyPr/>
        <a:lstStyle/>
        <a:p>
          <a:r>
            <a:rPr lang="en-US" sz="1800" dirty="0" smtClean="0"/>
            <a:t>1 parent + child(</a:t>
          </a:r>
          <a:r>
            <a:rPr lang="en-US" sz="1800" dirty="0" err="1" smtClean="0"/>
            <a:t>ren</a:t>
          </a:r>
          <a:r>
            <a:rPr lang="en-US" sz="1800" dirty="0" smtClean="0"/>
            <a:t>)</a:t>
          </a:r>
          <a:endParaRPr lang="en-US" sz="1800" dirty="0"/>
        </a:p>
      </dgm:t>
    </dgm:pt>
    <dgm:pt modelId="{70324107-A77E-4D68-A867-D2CEE7C524A3}" type="parTrans" cxnId="{045D0B85-3243-4A46-B615-15DBCC516E34}">
      <dgm:prSet/>
      <dgm:spPr/>
      <dgm:t>
        <a:bodyPr/>
        <a:lstStyle/>
        <a:p>
          <a:endParaRPr lang="en-US"/>
        </a:p>
      </dgm:t>
    </dgm:pt>
    <dgm:pt modelId="{53A20336-7D26-41CB-9434-A6807F9CC342}" type="sibTrans" cxnId="{045D0B85-3243-4A46-B615-15DBCC516E34}">
      <dgm:prSet/>
      <dgm:spPr/>
      <dgm:t>
        <a:bodyPr/>
        <a:lstStyle/>
        <a:p>
          <a:endParaRPr lang="en-US"/>
        </a:p>
      </dgm:t>
    </dgm:pt>
    <dgm:pt modelId="{0F8E9A65-8547-4E74-A592-33C8D46E141F}">
      <dgm:prSet phldrT="[Text]" custT="1"/>
      <dgm:spPr/>
      <dgm:t>
        <a:bodyPr/>
        <a:lstStyle/>
        <a:p>
          <a:r>
            <a:rPr lang="en-US" sz="1800" dirty="0" smtClean="0"/>
            <a:t>Married or committed</a:t>
          </a:r>
          <a:endParaRPr lang="en-US" sz="1800" dirty="0"/>
        </a:p>
      </dgm:t>
    </dgm:pt>
    <dgm:pt modelId="{6FD09319-B725-4BF0-948F-090BB56F373D}" type="parTrans" cxnId="{783C559A-D389-41F9-86D0-3C8257C2C336}">
      <dgm:prSet/>
      <dgm:spPr/>
      <dgm:t>
        <a:bodyPr/>
        <a:lstStyle/>
        <a:p>
          <a:endParaRPr lang="en-US"/>
        </a:p>
      </dgm:t>
    </dgm:pt>
    <dgm:pt modelId="{6C30AF94-0411-4E9A-B1FA-A76DB0E5D25E}" type="sibTrans" cxnId="{783C559A-D389-41F9-86D0-3C8257C2C336}">
      <dgm:prSet/>
      <dgm:spPr/>
      <dgm:t>
        <a:bodyPr/>
        <a:lstStyle/>
        <a:p>
          <a:endParaRPr lang="en-US"/>
        </a:p>
      </dgm:t>
    </dgm:pt>
    <dgm:pt modelId="{9D2854B8-0CD1-4377-839F-D1AB622B0669}">
      <dgm:prSet phldrT="[Text]" custT="1"/>
      <dgm:spPr/>
      <dgm:t>
        <a:bodyPr/>
        <a:lstStyle/>
        <a:p>
          <a:r>
            <a:rPr lang="en-US" sz="1800" dirty="0" smtClean="0"/>
            <a:t>Extended</a:t>
          </a:r>
          <a:endParaRPr lang="en-US" sz="1800" dirty="0"/>
        </a:p>
      </dgm:t>
    </dgm:pt>
    <dgm:pt modelId="{46B2C43F-0AAA-4277-AC15-C441D520B3D3}" type="parTrans" cxnId="{1FE0F581-2564-4087-BA14-AA518BB39EF1}">
      <dgm:prSet/>
      <dgm:spPr/>
      <dgm:t>
        <a:bodyPr/>
        <a:lstStyle/>
        <a:p>
          <a:endParaRPr lang="en-US"/>
        </a:p>
      </dgm:t>
    </dgm:pt>
    <dgm:pt modelId="{488B6111-7735-432D-B403-A8B2D2BD34E6}" type="sibTrans" cxnId="{1FE0F581-2564-4087-BA14-AA518BB39EF1}">
      <dgm:prSet/>
      <dgm:spPr/>
      <dgm:t>
        <a:bodyPr/>
        <a:lstStyle/>
        <a:p>
          <a:endParaRPr lang="en-US"/>
        </a:p>
      </dgm:t>
    </dgm:pt>
    <dgm:pt modelId="{A6E347BA-F6FA-4FE6-A01F-0C0B2A60ED59}">
      <dgm:prSet phldrT="[Text]" custT="1"/>
      <dgm:spPr/>
      <dgm:t>
        <a:bodyPr/>
        <a:lstStyle/>
        <a:p>
          <a:r>
            <a:rPr lang="en-US" sz="1200" dirty="0" smtClean="0"/>
            <a:t>Parents, children, grandparents, aunts, uncles, cousins, friends</a:t>
          </a:r>
          <a:endParaRPr lang="en-US" sz="1200" dirty="0"/>
        </a:p>
      </dgm:t>
    </dgm:pt>
    <dgm:pt modelId="{4ED0AB96-0585-4110-87E4-AB83D64EDD82}" type="parTrans" cxnId="{B54199B9-71F4-4174-ABF3-4B591FC77753}">
      <dgm:prSet/>
      <dgm:spPr/>
      <dgm:t>
        <a:bodyPr/>
        <a:lstStyle/>
        <a:p>
          <a:endParaRPr lang="en-US"/>
        </a:p>
      </dgm:t>
    </dgm:pt>
    <dgm:pt modelId="{7DCEA012-D37A-41C8-9257-F9C85ECC5122}" type="sibTrans" cxnId="{B54199B9-71F4-4174-ABF3-4B591FC77753}">
      <dgm:prSet/>
      <dgm:spPr/>
      <dgm:t>
        <a:bodyPr/>
        <a:lstStyle/>
        <a:p>
          <a:endParaRPr lang="en-US"/>
        </a:p>
      </dgm:t>
    </dgm:pt>
    <dgm:pt modelId="{49F34758-D623-4458-A602-CE689002D17D}">
      <dgm:prSet phldrT="[Text]" custT="1"/>
      <dgm:spPr/>
      <dgm:t>
        <a:bodyPr/>
        <a:lstStyle/>
        <a:p>
          <a:r>
            <a:rPr lang="en-US" sz="1800" dirty="0" smtClean="0"/>
            <a:t>Blended</a:t>
          </a:r>
          <a:endParaRPr lang="en-US" sz="1800" dirty="0"/>
        </a:p>
      </dgm:t>
    </dgm:pt>
    <dgm:pt modelId="{3435870A-9B62-4E17-8F44-0FABE190D860}" type="parTrans" cxnId="{A1013C31-65F7-4174-8DCE-35AAE2777AF1}">
      <dgm:prSet/>
      <dgm:spPr/>
      <dgm:t>
        <a:bodyPr/>
        <a:lstStyle/>
        <a:p>
          <a:endParaRPr lang="en-US"/>
        </a:p>
      </dgm:t>
    </dgm:pt>
    <dgm:pt modelId="{C1C337FF-10D3-40C9-9F90-9247884561CC}" type="sibTrans" cxnId="{A1013C31-65F7-4174-8DCE-35AAE2777AF1}">
      <dgm:prSet/>
      <dgm:spPr/>
      <dgm:t>
        <a:bodyPr/>
        <a:lstStyle/>
        <a:p>
          <a:endParaRPr lang="en-US"/>
        </a:p>
      </dgm:t>
    </dgm:pt>
    <dgm:pt modelId="{B9B9FF5C-4E0E-42CE-B671-99B8FC0A9504}">
      <dgm:prSet phldrT="[Text]" custT="1"/>
      <dgm:spPr/>
      <dgm:t>
        <a:bodyPr/>
        <a:lstStyle/>
        <a:p>
          <a:r>
            <a:rPr lang="en-US" sz="1200" dirty="0" smtClean="0"/>
            <a:t>Divorced or widowed parents remarried + child(</a:t>
          </a:r>
          <a:r>
            <a:rPr lang="en-US" sz="1200" dirty="0" err="1" smtClean="0"/>
            <a:t>ren</a:t>
          </a:r>
          <a:r>
            <a:rPr lang="en-US" sz="1200" dirty="0" smtClean="0"/>
            <a:t>)</a:t>
          </a:r>
          <a:endParaRPr lang="en-US" sz="1200" dirty="0"/>
        </a:p>
      </dgm:t>
    </dgm:pt>
    <dgm:pt modelId="{D75C4E21-D1C4-4614-8BB1-74C39BD57FA5}" type="parTrans" cxnId="{76C06CF0-DE44-41DB-B924-CA48E91EEE45}">
      <dgm:prSet/>
      <dgm:spPr/>
      <dgm:t>
        <a:bodyPr/>
        <a:lstStyle/>
        <a:p>
          <a:endParaRPr lang="en-US"/>
        </a:p>
      </dgm:t>
    </dgm:pt>
    <dgm:pt modelId="{E58932C1-1536-4993-8CA5-0E0D13E6D7B8}" type="sibTrans" cxnId="{76C06CF0-DE44-41DB-B924-CA48E91EEE45}">
      <dgm:prSet/>
      <dgm:spPr/>
      <dgm:t>
        <a:bodyPr/>
        <a:lstStyle/>
        <a:p>
          <a:endParaRPr lang="en-US"/>
        </a:p>
      </dgm:t>
    </dgm:pt>
    <dgm:pt modelId="{B84DB79C-0652-4C4E-9379-72F7DDEFCCAE}" type="pres">
      <dgm:prSet presAssocID="{FB8DA2C0-F49A-4546-AC60-0D792A0D8A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25A781-950E-486E-9588-E3C5436AF861}" type="pres">
      <dgm:prSet presAssocID="{0AFCC429-DBC6-41E6-8EDF-063C586CB596}" presName="root1" presStyleCnt="0"/>
      <dgm:spPr/>
    </dgm:pt>
    <dgm:pt modelId="{178933C2-5928-42F2-A2CB-BF449C15CB79}" type="pres">
      <dgm:prSet presAssocID="{0AFCC429-DBC6-41E6-8EDF-063C586CB59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039E68-8F8C-43AB-877F-45241858C381}" type="pres">
      <dgm:prSet presAssocID="{0AFCC429-DBC6-41E6-8EDF-063C586CB596}" presName="level2hierChild" presStyleCnt="0"/>
      <dgm:spPr/>
    </dgm:pt>
    <dgm:pt modelId="{635CD514-EAFA-4833-964D-AFE9FF3C41D8}" type="pres">
      <dgm:prSet presAssocID="{5F1A5A7B-F2B1-40AD-831D-BDD9EE4AA2F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3FB9A162-652B-4266-A029-5F3B59487ABB}" type="pres">
      <dgm:prSet presAssocID="{5F1A5A7B-F2B1-40AD-831D-BDD9EE4AA2F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133C89E-BCF2-4BDA-BAC4-D05DA3B14B1D}" type="pres">
      <dgm:prSet presAssocID="{B24F4D06-AC8C-419A-BDC3-7B6DCA4B3A10}" presName="root2" presStyleCnt="0"/>
      <dgm:spPr/>
    </dgm:pt>
    <dgm:pt modelId="{F4F61BE2-D9FF-434A-8648-7ECC0E0DB291}" type="pres">
      <dgm:prSet presAssocID="{B24F4D06-AC8C-419A-BDC3-7B6DCA4B3A10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B4AEFB-697C-4747-AD63-82A341458A23}" type="pres">
      <dgm:prSet presAssocID="{B24F4D06-AC8C-419A-BDC3-7B6DCA4B3A10}" presName="level3hierChild" presStyleCnt="0"/>
      <dgm:spPr/>
    </dgm:pt>
    <dgm:pt modelId="{40F4F8FD-FEC2-4437-96C6-621E3E0DC9A4}" type="pres">
      <dgm:prSet presAssocID="{6B16C5CE-047F-450D-B2D9-B329C3FD940C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E56155F7-1781-49C3-B2DA-E093580C6E28}" type="pres">
      <dgm:prSet presAssocID="{6B16C5CE-047F-450D-B2D9-B329C3FD940C}" presName="connTx" presStyleLbl="parChTrans1D3" presStyleIdx="0" presStyleCnt="5"/>
      <dgm:spPr/>
      <dgm:t>
        <a:bodyPr/>
        <a:lstStyle/>
        <a:p>
          <a:endParaRPr lang="en-US"/>
        </a:p>
      </dgm:t>
    </dgm:pt>
    <dgm:pt modelId="{F5317852-4EDC-4125-9BD3-7B6FE8A739C5}" type="pres">
      <dgm:prSet presAssocID="{8B4822DA-93C2-479F-AF3A-B8E89F6F01B5}" presName="root2" presStyleCnt="0"/>
      <dgm:spPr/>
    </dgm:pt>
    <dgm:pt modelId="{E1E21902-A3B7-4D68-AF71-1CEEA543C033}" type="pres">
      <dgm:prSet presAssocID="{8B4822DA-93C2-479F-AF3A-B8E89F6F01B5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2CDB34-2370-4601-B160-81325FC3371B}" type="pres">
      <dgm:prSet presAssocID="{8B4822DA-93C2-479F-AF3A-B8E89F6F01B5}" presName="level3hierChild" presStyleCnt="0"/>
      <dgm:spPr/>
    </dgm:pt>
    <dgm:pt modelId="{A4B467EE-D795-4811-86BE-E5B73D6C462C}" type="pres">
      <dgm:prSet presAssocID="{59708DF5-B4F4-4B3D-80BA-6E2A7E8EBDA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5766EB52-C8B6-4CFE-B0C4-FC0A8AEE0DE8}" type="pres">
      <dgm:prSet presAssocID="{59708DF5-B4F4-4B3D-80BA-6E2A7E8EBDA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DDA8E89-E609-4B32-97F1-1B7FCCDBEFAE}" type="pres">
      <dgm:prSet presAssocID="{EB5C0AD3-16C5-4ED6-9AA2-32AF435116E8}" presName="root2" presStyleCnt="0"/>
      <dgm:spPr/>
    </dgm:pt>
    <dgm:pt modelId="{483483ED-D2F8-454B-9D4A-1E6880D742AB}" type="pres">
      <dgm:prSet presAssocID="{EB5C0AD3-16C5-4ED6-9AA2-32AF435116E8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054E54-514C-49B4-8903-75876C23DB07}" type="pres">
      <dgm:prSet presAssocID="{EB5C0AD3-16C5-4ED6-9AA2-32AF435116E8}" presName="level3hierChild" presStyleCnt="0"/>
      <dgm:spPr/>
    </dgm:pt>
    <dgm:pt modelId="{88B1D996-8070-4D3A-9630-2825CBEA0CB3}" type="pres">
      <dgm:prSet presAssocID="{70324107-A77E-4D68-A867-D2CEE7C524A3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556F82B5-B77F-40FB-AED9-C991E548D754}" type="pres">
      <dgm:prSet presAssocID="{70324107-A77E-4D68-A867-D2CEE7C524A3}" presName="connTx" presStyleLbl="parChTrans1D3" presStyleIdx="1" presStyleCnt="5"/>
      <dgm:spPr/>
      <dgm:t>
        <a:bodyPr/>
        <a:lstStyle/>
        <a:p>
          <a:endParaRPr lang="en-US"/>
        </a:p>
      </dgm:t>
    </dgm:pt>
    <dgm:pt modelId="{A1B139CF-A68D-4D3F-8552-4F1397CD486A}" type="pres">
      <dgm:prSet presAssocID="{F177AAEE-7C36-41C2-99D8-C0D77AAD0264}" presName="root2" presStyleCnt="0"/>
      <dgm:spPr/>
    </dgm:pt>
    <dgm:pt modelId="{A7E2FFD0-3037-4ECC-9AB4-9194C88E58E0}" type="pres">
      <dgm:prSet presAssocID="{F177AAEE-7C36-41C2-99D8-C0D77AAD0264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54B937-8875-4DCB-A4D5-14DAF15BF89E}" type="pres">
      <dgm:prSet presAssocID="{F177AAEE-7C36-41C2-99D8-C0D77AAD0264}" presName="level3hierChild" presStyleCnt="0"/>
      <dgm:spPr/>
    </dgm:pt>
    <dgm:pt modelId="{B2937C3C-A3D2-4CE1-AD7A-0FD599A9A3D5}" type="pres">
      <dgm:prSet presAssocID="{4B2F83E8-50A8-44AD-8875-7B494D64517D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3A63D3CB-DBAC-4B9D-BF0A-35642BFCED43}" type="pres">
      <dgm:prSet presAssocID="{4B2F83E8-50A8-44AD-8875-7B494D64517D}" presName="connTx" presStyleLbl="parChTrans1D2" presStyleIdx="2" presStyleCnt="5"/>
      <dgm:spPr/>
      <dgm:t>
        <a:bodyPr/>
        <a:lstStyle/>
        <a:p>
          <a:endParaRPr lang="en-US"/>
        </a:p>
      </dgm:t>
    </dgm:pt>
    <dgm:pt modelId="{B2B22F14-06C0-44A1-94AF-DB078FCD2FA3}" type="pres">
      <dgm:prSet presAssocID="{9AD545B7-8B48-40C6-A4A3-AA54C2200F4E}" presName="root2" presStyleCnt="0"/>
      <dgm:spPr/>
    </dgm:pt>
    <dgm:pt modelId="{79E31A63-12D0-4BD7-BA04-610B3D002129}" type="pres">
      <dgm:prSet presAssocID="{9AD545B7-8B48-40C6-A4A3-AA54C2200F4E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7B67DE-A17F-4E7C-A9DA-BBF2A25C2A44}" type="pres">
      <dgm:prSet presAssocID="{9AD545B7-8B48-40C6-A4A3-AA54C2200F4E}" presName="level3hierChild" presStyleCnt="0"/>
      <dgm:spPr/>
    </dgm:pt>
    <dgm:pt modelId="{26BDCAB1-49C9-4BD7-9357-E496DA03BB54}" type="pres">
      <dgm:prSet presAssocID="{6FD09319-B725-4BF0-948F-090BB56F373D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C3C84DD2-8238-410A-90E3-E3D6A5FDE878}" type="pres">
      <dgm:prSet presAssocID="{6FD09319-B725-4BF0-948F-090BB56F373D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7BCFD99-F82D-47BD-8A9D-DA66EDF968CF}" type="pres">
      <dgm:prSet presAssocID="{0F8E9A65-8547-4E74-A592-33C8D46E141F}" presName="root2" presStyleCnt="0"/>
      <dgm:spPr/>
    </dgm:pt>
    <dgm:pt modelId="{DBA7C57B-C7AE-41F2-A679-AF9F37EB4176}" type="pres">
      <dgm:prSet presAssocID="{0F8E9A65-8547-4E74-A592-33C8D46E141F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50BE8D-DC70-4516-BC01-D3C8295C1FEE}" type="pres">
      <dgm:prSet presAssocID="{0F8E9A65-8547-4E74-A592-33C8D46E141F}" presName="level3hierChild" presStyleCnt="0"/>
      <dgm:spPr/>
    </dgm:pt>
    <dgm:pt modelId="{06768295-4014-4996-9FA0-A7297FB5412B}" type="pres">
      <dgm:prSet presAssocID="{46B2C43F-0AAA-4277-AC15-C441D520B3D3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B5E0C080-EFD0-4E69-B5F5-D2CABE20B1D9}" type="pres">
      <dgm:prSet presAssocID="{46B2C43F-0AAA-4277-AC15-C441D520B3D3}" presName="connTx" presStyleLbl="parChTrans1D2" presStyleIdx="3" presStyleCnt="5"/>
      <dgm:spPr/>
      <dgm:t>
        <a:bodyPr/>
        <a:lstStyle/>
        <a:p>
          <a:endParaRPr lang="en-US"/>
        </a:p>
      </dgm:t>
    </dgm:pt>
    <dgm:pt modelId="{D9CBA4CD-D135-47BB-A044-C4BEEDF5FA17}" type="pres">
      <dgm:prSet presAssocID="{9D2854B8-0CD1-4377-839F-D1AB622B0669}" presName="root2" presStyleCnt="0"/>
      <dgm:spPr/>
    </dgm:pt>
    <dgm:pt modelId="{73E84941-EFD3-447A-83FA-52CDC7C25A7C}" type="pres">
      <dgm:prSet presAssocID="{9D2854B8-0CD1-4377-839F-D1AB622B0669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2D051D-9BEC-4071-A476-A90582C14CA2}" type="pres">
      <dgm:prSet presAssocID="{9D2854B8-0CD1-4377-839F-D1AB622B0669}" presName="level3hierChild" presStyleCnt="0"/>
      <dgm:spPr/>
    </dgm:pt>
    <dgm:pt modelId="{8B61BCCF-F90B-41A0-8B78-69049E1191A9}" type="pres">
      <dgm:prSet presAssocID="{4ED0AB96-0585-4110-87E4-AB83D64EDD82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C2A84E21-98D1-453C-B567-40E52ECB5DD8}" type="pres">
      <dgm:prSet presAssocID="{4ED0AB96-0585-4110-87E4-AB83D64EDD82}" presName="connTx" presStyleLbl="parChTrans1D3" presStyleIdx="3" presStyleCnt="5"/>
      <dgm:spPr/>
      <dgm:t>
        <a:bodyPr/>
        <a:lstStyle/>
        <a:p>
          <a:endParaRPr lang="en-US"/>
        </a:p>
      </dgm:t>
    </dgm:pt>
    <dgm:pt modelId="{972E3A38-72EB-4E44-B92C-F51779E7CA8B}" type="pres">
      <dgm:prSet presAssocID="{A6E347BA-F6FA-4FE6-A01F-0C0B2A60ED59}" presName="root2" presStyleCnt="0"/>
      <dgm:spPr/>
    </dgm:pt>
    <dgm:pt modelId="{9F762AF4-FB49-4585-8E60-C1FD3AF0532E}" type="pres">
      <dgm:prSet presAssocID="{A6E347BA-F6FA-4FE6-A01F-0C0B2A60ED59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A555A3-793B-4FA9-9D1F-94B11BE1944C}" type="pres">
      <dgm:prSet presAssocID="{A6E347BA-F6FA-4FE6-A01F-0C0B2A60ED59}" presName="level3hierChild" presStyleCnt="0"/>
      <dgm:spPr/>
    </dgm:pt>
    <dgm:pt modelId="{0815C070-E632-4264-9596-804F18275B2C}" type="pres">
      <dgm:prSet presAssocID="{3435870A-9B62-4E17-8F44-0FABE190D860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DAB2155F-622F-473B-A114-521C333C8B8A}" type="pres">
      <dgm:prSet presAssocID="{3435870A-9B62-4E17-8F44-0FABE190D860}" presName="connTx" presStyleLbl="parChTrans1D2" presStyleIdx="4" presStyleCnt="5"/>
      <dgm:spPr/>
      <dgm:t>
        <a:bodyPr/>
        <a:lstStyle/>
        <a:p>
          <a:endParaRPr lang="en-US"/>
        </a:p>
      </dgm:t>
    </dgm:pt>
    <dgm:pt modelId="{E3F34AB2-E15C-4928-A856-E12C8D68E5E0}" type="pres">
      <dgm:prSet presAssocID="{49F34758-D623-4458-A602-CE689002D17D}" presName="root2" presStyleCnt="0"/>
      <dgm:spPr/>
    </dgm:pt>
    <dgm:pt modelId="{F9D0C074-7E05-4B8D-B25D-57981E319EE5}" type="pres">
      <dgm:prSet presAssocID="{49F34758-D623-4458-A602-CE689002D17D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16DCBD-795D-4DF8-BCD0-6B63B573B3B3}" type="pres">
      <dgm:prSet presAssocID="{49F34758-D623-4458-A602-CE689002D17D}" presName="level3hierChild" presStyleCnt="0"/>
      <dgm:spPr/>
    </dgm:pt>
    <dgm:pt modelId="{19F35D82-ACE7-487A-A5F2-B4EF518CF806}" type="pres">
      <dgm:prSet presAssocID="{D75C4E21-D1C4-4614-8BB1-74C39BD57FA5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4B806721-D200-4E58-9A0B-FA5C7EE19B04}" type="pres">
      <dgm:prSet presAssocID="{D75C4E21-D1C4-4614-8BB1-74C39BD57FA5}" presName="connTx" presStyleLbl="parChTrans1D3" presStyleIdx="4" presStyleCnt="5"/>
      <dgm:spPr/>
      <dgm:t>
        <a:bodyPr/>
        <a:lstStyle/>
        <a:p>
          <a:endParaRPr lang="en-US"/>
        </a:p>
      </dgm:t>
    </dgm:pt>
    <dgm:pt modelId="{E2DABBE9-4170-4C79-93D3-2D41F7945948}" type="pres">
      <dgm:prSet presAssocID="{B9B9FF5C-4E0E-42CE-B671-99B8FC0A9504}" presName="root2" presStyleCnt="0"/>
      <dgm:spPr/>
    </dgm:pt>
    <dgm:pt modelId="{6061F697-43D3-4F2D-826F-3E3931A3BCA3}" type="pres">
      <dgm:prSet presAssocID="{B9B9FF5C-4E0E-42CE-B671-99B8FC0A9504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21C9B8-9DBE-4DB8-911C-45F68ECC295B}" type="pres">
      <dgm:prSet presAssocID="{B9B9FF5C-4E0E-42CE-B671-99B8FC0A9504}" presName="level3hierChild" presStyleCnt="0"/>
      <dgm:spPr/>
    </dgm:pt>
  </dgm:ptLst>
  <dgm:cxnLst>
    <dgm:cxn modelId="{FA428991-388F-4E21-AE44-5867BC8DF342}" type="presOf" srcId="{6FD09319-B725-4BF0-948F-090BB56F373D}" destId="{26BDCAB1-49C9-4BD7-9357-E496DA03BB54}" srcOrd="0" destOrd="0" presId="urn:microsoft.com/office/officeart/2008/layout/HorizontalMultiLevelHierarchy"/>
    <dgm:cxn modelId="{4F606F23-DF90-4AE3-8596-3D2049F23A65}" type="presOf" srcId="{49F34758-D623-4458-A602-CE689002D17D}" destId="{F9D0C074-7E05-4B8D-B25D-57981E319EE5}" srcOrd="0" destOrd="0" presId="urn:microsoft.com/office/officeart/2008/layout/HorizontalMultiLevelHierarchy"/>
    <dgm:cxn modelId="{20EF38BE-9283-4DB1-9FDA-BF531DB19200}" type="presOf" srcId="{B9B9FF5C-4E0E-42CE-B671-99B8FC0A9504}" destId="{6061F697-43D3-4F2D-826F-3E3931A3BCA3}" srcOrd="0" destOrd="0" presId="urn:microsoft.com/office/officeart/2008/layout/HorizontalMultiLevelHierarchy"/>
    <dgm:cxn modelId="{36367336-3441-44AF-9A4A-19B9F9DB4539}" type="presOf" srcId="{6B16C5CE-047F-450D-B2D9-B329C3FD940C}" destId="{E56155F7-1781-49C3-B2DA-E093580C6E28}" srcOrd="1" destOrd="0" presId="urn:microsoft.com/office/officeart/2008/layout/HorizontalMultiLevelHierarchy"/>
    <dgm:cxn modelId="{9AC2060E-696C-4278-B2E4-EF9C179A0BCD}" type="presOf" srcId="{3435870A-9B62-4E17-8F44-0FABE190D860}" destId="{DAB2155F-622F-473B-A114-521C333C8B8A}" srcOrd="1" destOrd="0" presId="urn:microsoft.com/office/officeart/2008/layout/HorizontalMultiLevelHierarchy"/>
    <dgm:cxn modelId="{84B616C0-E9A8-4D40-9A27-9C551FB91599}" type="presOf" srcId="{FB8DA2C0-F49A-4546-AC60-0D792A0D8A8C}" destId="{B84DB79C-0652-4C4E-9379-72F7DDEFCCAE}" srcOrd="0" destOrd="0" presId="urn:microsoft.com/office/officeart/2008/layout/HorizontalMultiLevelHierarchy"/>
    <dgm:cxn modelId="{43424B0B-08EA-419D-B6FF-632149559F8D}" srcId="{B24F4D06-AC8C-419A-BDC3-7B6DCA4B3A10}" destId="{8B4822DA-93C2-479F-AF3A-B8E89F6F01B5}" srcOrd="0" destOrd="0" parTransId="{6B16C5CE-047F-450D-B2D9-B329C3FD940C}" sibTransId="{B4DEDF8B-5456-4021-9AB9-16B132998DDB}"/>
    <dgm:cxn modelId="{D18D5EC1-94D3-4585-99D4-F62B40691F99}" type="presOf" srcId="{8B4822DA-93C2-479F-AF3A-B8E89F6F01B5}" destId="{E1E21902-A3B7-4D68-AF71-1CEEA543C033}" srcOrd="0" destOrd="0" presId="urn:microsoft.com/office/officeart/2008/layout/HorizontalMultiLevelHierarchy"/>
    <dgm:cxn modelId="{859A704B-725D-488E-804A-3C961B42BE62}" type="presOf" srcId="{70324107-A77E-4D68-A867-D2CEE7C524A3}" destId="{88B1D996-8070-4D3A-9630-2825CBEA0CB3}" srcOrd="0" destOrd="0" presId="urn:microsoft.com/office/officeart/2008/layout/HorizontalMultiLevelHierarchy"/>
    <dgm:cxn modelId="{AB45DE18-F63D-4812-AEF2-07BA6B0147F5}" type="presOf" srcId="{59708DF5-B4F4-4B3D-80BA-6E2A7E8EBDAF}" destId="{5766EB52-C8B6-4CFE-B0C4-FC0A8AEE0DE8}" srcOrd="1" destOrd="0" presId="urn:microsoft.com/office/officeart/2008/layout/HorizontalMultiLevelHierarchy"/>
    <dgm:cxn modelId="{5705A65C-1B46-47DB-B2DA-A57290E9E81F}" type="presOf" srcId="{5F1A5A7B-F2B1-40AD-831D-BDD9EE4AA2F5}" destId="{3FB9A162-652B-4266-A029-5F3B59487ABB}" srcOrd="1" destOrd="0" presId="urn:microsoft.com/office/officeart/2008/layout/HorizontalMultiLevelHierarchy"/>
    <dgm:cxn modelId="{9A243395-BA66-4A57-AA80-45C67C5FFC9E}" srcId="{FB8DA2C0-F49A-4546-AC60-0D792A0D8A8C}" destId="{0AFCC429-DBC6-41E6-8EDF-063C586CB596}" srcOrd="0" destOrd="0" parTransId="{672A6E67-6341-43FD-8816-551ECBC38201}" sibTransId="{9BE1C9F7-A468-4DE4-AB2D-41E447BA8D8A}"/>
    <dgm:cxn modelId="{66169BC0-721D-44F9-84E4-C535C8C501AE}" srcId="{0AFCC429-DBC6-41E6-8EDF-063C586CB596}" destId="{9AD545B7-8B48-40C6-A4A3-AA54C2200F4E}" srcOrd="2" destOrd="0" parTransId="{4B2F83E8-50A8-44AD-8875-7B494D64517D}" sibTransId="{38BA9771-7E53-4633-9E32-2CA5F8F90E39}"/>
    <dgm:cxn modelId="{EDCC49D9-A2B8-4134-94B3-DBDA988AE13C}" type="presOf" srcId="{D75C4E21-D1C4-4614-8BB1-74C39BD57FA5}" destId="{4B806721-D200-4E58-9A0B-FA5C7EE19B04}" srcOrd="1" destOrd="0" presId="urn:microsoft.com/office/officeart/2008/layout/HorizontalMultiLevelHierarchy"/>
    <dgm:cxn modelId="{783C559A-D389-41F9-86D0-3C8257C2C336}" srcId="{9AD545B7-8B48-40C6-A4A3-AA54C2200F4E}" destId="{0F8E9A65-8547-4E74-A592-33C8D46E141F}" srcOrd="0" destOrd="0" parTransId="{6FD09319-B725-4BF0-948F-090BB56F373D}" sibTransId="{6C30AF94-0411-4E9A-B1FA-A76DB0E5D25E}"/>
    <dgm:cxn modelId="{C3A2A9E5-C3B2-4CD6-9B66-6900B05F7E02}" srcId="{0AFCC429-DBC6-41E6-8EDF-063C586CB596}" destId="{EB5C0AD3-16C5-4ED6-9AA2-32AF435116E8}" srcOrd="1" destOrd="0" parTransId="{59708DF5-B4F4-4B3D-80BA-6E2A7E8EBDAF}" sibTransId="{C2211191-42BC-4541-9F6A-EFB715F540FE}"/>
    <dgm:cxn modelId="{045D0B85-3243-4A46-B615-15DBCC516E34}" srcId="{EB5C0AD3-16C5-4ED6-9AA2-32AF435116E8}" destId="{F177AAEE-7C36-41C2-99D8-C0D77AAD0264}" srcOrd="0" destOrd="0" parTransId="{70324107-A77E-4D68-A867-D2CEE7C524A3}" sibTransId="{53A20336-7D26-41CB-9434-A6807F9CC342}"/>
    <dgm:cxn modelId="{5B1639D2-5147-4DC0-90CA-6ECC8CEDA468}" type="presOf" srcId="{9D2854B8-0CD1-4377-839F-D1AB622B0669}" destId="{73E84941-EFD3-447A-83FA-52CDC7C25A7C}" srcOrd="0" destOrd="0" presId="urn:microsoft.com/office/officeart/2008/layout/HorizontalMultiLevelHierarchy"/>
    <dgm:cxn modelId="{781BDCAF-969F-4A91-A1B2-69CDAE0EE61B}" type="presOf" srcId="{59708DF5-B4F4-4B3D-80BA-6E2A7E8EBDAF}" destId="{A4B467EE-D795-4811-86BE-E5B73D6C462C}" srcOrd="0" destOrd="0" presId="urn:microsoft.com/office/officeart/2008/layout/HorizontalMultiLevelHierarchy"/>
    <dgm:cxn modelId="{76C06CF0-DE44-41DB-B924-CA48E91EEE45}" srcId="{49F34758-D623-4458-A602-CE689002D17D}" destId="{B9B9FF5C-4E0E-42CE-B671-99B8FC0A9504}" srcOrd="0" destOrd="0" parTransId="{D75C4E21-D1C4-4614-8BB1-74C39BD57FA5}" sibTransId="{E58932C1-1536-4993-8CA5-0E0D13E6D7B8}"/>
    <dgm:cxn modelId="{97FBA470-C9C3-4694-AC28-0BBF41411135}" type="presOf" srcId="{EB5C0AD3-16C5-4ED6-9AA2-32AF435116E8}" destId="{483483ED-D2F8-454B-9D4A-1E6880D742AB}" srcOrd="0" destOrd="0" presId="urn:microsoft.com/office/officeart/2008/layout/HorizontalMultiLevelHierarchy"/>
    <dgm:cxn modelId="{0B76AD4F-C380-435D-9636-6931C93AF622}" type="presOf" srcId="{4B2F83E8-50A8-44AD-8875-7B494D64517D}" destId="{B2937C3C-A3D2-4CE1-AD7A-0FD599A9A3D5}" srcOrd="0" destOrd="0" presId="urn:microsoft.com/office/officeart/2008/layout/HorizontalMultiLevelHierarchy"/>
    <dgm:cxn modelId="{8FAE5C05-3E23-43C6-85B2-04B2F63B5CE9}" type="presOf" srcId="{F177AAEE-7C36-41C2-99D8-C0D77AAD0264}" destId="{A7E2FFD0-3037-4ECC-9AB4-9194C88E58E0}" srcOrd="0" destOrd="0" presId="urn:microsoft.com/office/officeart/2008/layout/HorizontalMultiLevelHierarchy"/>
    <dgm:cxn modelId="{918EEC1D-AE95-44EA-BBBD-72056B1244BE}" srcId="{0AFCC429-DBC6-41E6-8EDF-063C586CB596}" destId="{B24F4D06-AC8C-419A-BDC3-7B6DCA4B3A10}" srcOrd="0" destOrd="0" parTransId="{5F1A5A7B-F2B1-40AD-831D-BDD9EE4AA2F5}" sibTransId="{1FA7D88B-A8B4-4628-8EC3-14DCC120701F}"/>
    <dgm:cxn modelId="{37F61293-BB3E-433E-8CDA-8383C294D0F8}" type="presOf" srcId="{4ED0AB96-0585-4110-87E4-AB83D64EDD82}" destId="{8B61BCCF-F90B-41A0-8B78-69049E1191A9}" srcOrd="0" destOrd="0" presId="urn:microsoft.com/office/officeart/2008/layout/HorizontalMultiLevelHierarchy"/>
    <dgm:cxn modelId="{0D306D13-9085-4F8A-B9B1-BB954C8B9E2C}" type="presOf" srcId="{46B2C43F-0AAA-4277-AC15-C441D520B3D3}" destId="{B5E0C080-EFD0-4E69-B5F5-D2CABE20B1D9}" srcOrd="1" destOrd="0" presId="urn:microsoft.com/office/officeart/2008/layout/HorizontalMultiLevelHierarchy"/>
    <dgm:cxn modelId="{28BECBEC-1C39-4249-81E8-8C2B9694E641}" type="presOf" srcId="{0AFCC429-DBC6-41E6-8EDF-063C586CB596}" destId="{178933C2-5928-42F2-A2CB-BF449C15CB79}" srcOrd="0" destOrd="0" presId="urn:microsoft.com/office/officeart/2008/layout/HorizontalMultiLevelHierarchy"/>
    <dgm:cxn modelId="{AF722FCA-95F7-4C2C-8FF8-970B92AAA6E6}" type="presOf" srcId="{46B2C43F-0AAA-4277-AC15-C441D520B3D3}" destId="{06768295-4014-4996-9FA0-A7297FB5412B}" srcOrd="0" destOrd="0" presId="urn:microsoft.com/office/officeart/2008/layout/HorizontalMultiLevelHierarchy"/>
    <dgm:cxn modelId="{A1013C31-65F7-4174-8DCE-35AAE2777AF1}" srcId="{0AFCC429-DBC6-41E6-8EDF-063C586CB596}" destId="{49F34758-D623-4458-A602-CE689002D17D}" srcOrd="4" destOrd="0" parTransId="{3435870A-9B62-4E17-8F44-0FABE190D860}" sibTransId="{C1C337FF-10D3-40C9-9F90-9247884561CC}"/>
    <dgm:cxn modelId="{CEFC88E6-6AB1-4C45-89D3-D253FCFCDF08}" type="presOf" srcId="{9AD545B7-8B48-40C6-A4A3-AA54C2200F4E}" destId="{79E31A63-12D0-4BD7-BA04-610B3D002129}" srcOrd="0" destOrd="0" presId="urn:microsoft.com/office/officeart/2008/layout/HorizontalMultiLevelHierarchy"/>
    <dgm:cxn modelId="{6F6D0BBE-86DF-4086-9DB5-C500A2EB4EE0}" type="presOf" srcId="{5F1A5A7B-F2B1-40AD-831D-BDD9EE4AA2F5}" destId="{635CD514-EAFA-4833-964D-AFE9FF3C41D8}" srcOrd="0" destOrd="0" presId="urn:microsoft.com/office/officeart/2008/layout/HorizontalMultiLevelHierarchy"/>
    <dgm:cxn modelId="{DBE2A146-094B-4BA6-91D4-45C7C28B6B11}" type="presOf" srcId="{6FD09319-B725-4BF0-948F-090BB56F373D}" destId="{C3C84DD2-8238-410A-90E3-E3D6A5FDE878}" srcOrd="1" destOrd="0" presId="urn:microsoft.com/office/officeart/2008/layout/HorizontalMultiLevelHierarchy"/>
    <dgm:cxn modelId="{B54199B9-71F4-4174-ABF3-4B591FC77753}" srcId="{9D2854B8-0CD1-4377-839F-D1AB622B0669}" destId="{A6E347BA-F6FA-4FE6-A01F-0C0B2A60ED59}" srcOrd="0" destOrd="0" parTransId="{4ED0AB96-0585-4110-87E4-AB83D64EDD82}" sibTransId="{7DCEA012-D37A-41C8-9257-F9C85ECC5122}"/>
    <dgm:cxn modelId="{606D49B8-A7CA-4FDD-989B-62F8202CE77C}" type="presOf" srcId="{6B16C5CE-047F-450D-B2D9-B329C3FD940C}" destId="{40F4F8FD-FEC2-4437-96C6-621E3E0DC9A4}" srcOrd="0" destOrd="0" presId="urn:microsoft.com/office/officeart/2008/layout/HorizontalMultiLevelHierarchy"/>
    <dgm:cxn modelId="{47DB0586-37B2-4A06-B437-C547A7F2DC5F}" type="presOf" srcId="{4B2F83E8-50A8-44AD-8875-7B494D64517D}" destId="{3A63D3CB-DBAC-4B9D-BF0A-35642BFCED43}" srcOrd="1" destOrd="0" presId="urn:microsoft.com/office/officeart/2008/layout/HorizontalMultiLevelHierarchy"/>
    <dgm:cxn modelId="{5DC40529-BC98-4C18-9DB3-5087DE8E871E}" type="presOf" srcId="{70324107-A77E-4D68-A867-D2CEE7C524A3}" destId="{556F82B5-B77F-40FB-AED9-C991E548D754}" srcOrd="1" destOrd="0" presId="urn:microsoft.com/office/officeart/2008/layout/HorizontalMultiLevelHierarchy"/>
    <dgm:cxn modelId="{AD698460-5F74-4B28-806C-A1989FB88B11}" type="presOf" srcId="{4ED0AB96-0585-4110-87E4-AB83D64EDD82}" destId="{C2A84E21-98D1-453C-B567-40E52ECB5DD8}" srcOrd="1" destOrd="0" presId="urn:microsoft.com/office/officeart/2008/layout/HorizontalMultiLevelHierarchy"/>
    <dgm:cxn modelId="{24F3405E-66CD-4E6C-9CE6-28C4225D5076}" type="presOf" srcId="{B24F4D06-AC8C-419A-BDC3-7B6DCA4B3A10}" destId="{F4F61BE2-D9FF-434A-8648-7ECC0E0DB291}" srcOrd="0" destOrd="0" presId="urn:microsoft.com/office/officeart/2008/layout/HorizontalMultiLevelHierarchy"/>
    <dgm:cxn modelId="{F62CCFE2-CEC0-4CAF-AE9D-7F74F9A5EFF6}" type="presOf" srcId="{3435870A-9B62-4E17-8F44-0FABE190D860}" destId="{0815C070-E632-4264-9596-804F18275B2C}" srcOrd="0" destOrd="0" presId="urn:microsoft.com/office/officeart/2008/layout/HorizontalMultiLevelHierarchy"/>
    <dgm:cxn modelId="{329BCEE8-8732-4BB9-A523-590D392D3130}" type="presOf" srcId="{A6E347BA-F6FA-4FE6-A01F-0C0B2A60ED59}" destId="{9F762AF4-FB49-4585-8E60-C1FD3AF0532E}" srcOrd="0" destOrd="0" presId="urn:microsoft.com/office/officeart/2008/layout/HorizontalMultiLevelHierarchy"/>
    <dgm:cxn modelId="{794D392A-6775-4648-986D-A47E1951998A}" type="presOf" srcId="{0F8E9A65-8547-4E74-A592-33C8D46E141F}" destId="{DBA7C57B-C7AE-41F2-A679-AF9F37EB4176}" srcOrd="0" destOrd="0" presId="urn:microsoft.com/office/officeart/2008/layout/HorizontalMultiLevelHierarchy"/>
    <dgm:cxn modelId="{8E644132-9859-4477-AD2C-69A1F95E3ADC}" type="presOf" srcId="{D75C4E21-D1C4-4614-8BB1-74C39BD57FA5}" destId="{19F35D82-ACE7-487A-A5F2-B4EF518CF806}" srcOrd="0" destOrd="0" presId="urn:microsoft.com/office/officeart/2008/layout/HorizontalMultiLevelHierarchy"/>
    <dgm:cxn modelId="{1FE0F581-2564-4087-BA14-AA518BB39EF1}" srcId="{0AFCC429-DBC6-41E6-8EDF-063C586CB596}" destId="{9D2854B8-0CD1-4377-839F-D1AB622B0669}" srcOrd="3" destOrd="0" parTransId="{46B2C43F-0AAA-4277-AC15-C441D520B3D3}" sibTransId="{488B6111-7735-432D-B403-A8B2D2BD34E6}"/>
    <dgm:cxn modelId="{B03F8F24-8655-4F96-BEBF-B32A3EFF6D48}" type="presParOf" srcId="{B84DB79C-0652-4C4E-9379-72F7DDEFCCAE}" destId="{2225A781-950E-486E-9588-E3C5436AF861}" srcOrd="0" destOrd="0" presId="urn:microsoft.com/office/officeart/2008/layout/HorizontalMultiLevelHierarchy"/>
    <dgm:cxn modelId="{E11AFFC2-E62F-4CAA-AFCC-CAC4A84C1900}" type="presParOf" srcId="{2225A781-950E-486E-9588-E3C5436AF861}" destId="{178933C2-5928-42F2-A2CB-BF449C15CB79}" srcOrd="0" destOrd="0" presId="urn:microsoft.com/office/officeart/2008/layout/HorizontalMultiLevelHierarchy"/>
    <dgm:cxn modelId="{4807B4BA-2E2E-4E1A-98E5-AA55907C8ABD}" type="presParOf" srcId="{2225A781-950E-486E-9588-E3C5436AF861}" destId="{BF039E68-8F8C-43AB-877F-45241858C381}" srcOrd="1" destOrd="0" presId="urn:microsoft.com/office/officeart/2008/layout/HorizontalMultiLevelHierarchy"/>
    <dgm:cxn modelId="{8B5CB142-D4B5-4E85-93A3-2DF15619F5EF}" type="presParOf" srcId="{BF039E68-8F8C-43AB-877F-45241858C381}" destId="{635CD514-EAFA-4833-964D-AFE9FF3C41D8}" srcOrd="0" destOrd="0" presId="urn:microsoft.com/office/officeart/2008/layout/HorizontalMultiLevelHierarchy"/>
    <dgm:cxn modelId="{AEA3E21D-4886-4BBE-A370-84BDEF14B681}" type="presParOf" srcId="{635CD514-EAFA-4833-964D-AFE9FF3C41D8}" destId="{3FB9A162-652B-4266-A029-5F3B59487ABB}" srcOrd="0" destOrd="0" presId="urn:microsoft.com/office/officeart/2008/layout/HorizontalMultiLevelHierarchy"/>
    <dgm:cxn modelId="{14917DB0-E319-476C-AD64-CB5B71EC05FD}" type="presParOf" srcId="{BF039E68-8F8C-43AB-877F-45241858C381}" destId="{1133C89E-BCF2-4BDA-BAC4-D05DA3B14B1D}" srcOrd="1" destOrd="0" presId="urn:microsoft.com/office/officeart/2008/layout/HorizontalMultiLevelHierarchy"/>
    <dgm:cxn modelId="{882AA79B-DCA1-4937-8882-4E4C4AFB7B22}" type="presParOf" srcId="{1133C89E-BCF2-4BDA-BAC4-D05DA3B14B1D}" destId="{F4F61BE2-D9FF-434A-8648-7ECC0E0DB291}" srcOrd="0" destOrd="0" presId="urn:microsoft.com/office/officeart/2008/layout/HorizontalMultiLevelHierarchy"/>
    <dgm:cxn modelId="{78AE22D6-0A48-4BFA-99C3-D6181795786A}" type="presParOf" srcId="{1133C89E-BCF2-4BDA-BAC4-D05DA3B14B1D}" destId="{10B4AEFB-697C-4747-AD63-82A341458A23}" srcOrd="1" destOrd="0" presId="urn:microsoft.com/office/officeart/2008/layout/HorizontalMultiLevelHierarchy"/>
    <dgm:cxn modelId="{A78921F8-E831-4814-BC9B-B598087A0E64}" type="presParOf" srcId="{10B4AEFB-697C-4747-AD63-82A341458A23}" destId="{40F4F8FD-FEC2-4437-96C6-621E3E0DC9A4}" srcOrd="0" destOrd="0" presId="urn:microsoft.com/office/officeart/2008/layout/HorizontalMultiLevelHierarchy"/>
    <dgm:cxn modelId="{C09F159E-EC03-46F4-B23D-14EF9A266ED7}" type="presParOf" srcId="{40F4F8FD-FEC2-4437-96C6-621E3E0DC9A4}" destId="{E56155F7-1781-49C3-B2DA-E093580C6E28}" srcOrd="0" destOrd="0" presId="urn:microsoft.com/office/officeart/2008/layout/HorizontalMultiLevelHierarchy"/>
    <dgm:cxn modelId="{F6E6C7F7-D761-462C-B204-441F022A6D84}" type="presParOf" srcId="{10B4AEFB-697C-4747-AD63-82A341458A23}" destId="{F5317852-4EDC-4125-9BD3-7B6FE8A739C5}" srcOrd="1" destOrd="0" presId="urn:microsoft.com/office/officeart/2008/layout/HorizontalMultiLevelHierarchy"/>
    <dgm:cxn modelId="{1B36D7E4-9AD1-46AC-8325-ADBE96EEC233}" type="presParOf" srcId="{F5317852-4EDC-4125-9BD3-7B6FE8A739C5}" destId="{E1E21902-A3B7-4D68-AF71-1CEEA543C033}" srcOrd="0" destOrd="0" presId="urn:microsoft.com/office/officeart/2008/layout/HorizontalMultiLevelHierarchy"/>
    <dgm:cxn modelId="{3B823C9F-3614-47F8-BB94-A98D1F8B209D}" type="presParOf" srcId="{F5317852-4EDC-4125-9BD3-7B6FE8A739C5}" destId="{2A2CDB34-2370-4601-B160-81325FC3371B}" srcOrd="1" destOrd="0" presId="urn:microsoft.com/office/officeart/2008/layout/HorizontalMultiLevelHierarchy"/>
    <dgm:cxn modelId="{5F16C91C-C9E8-4574-9097-60B76C6BAC28}" type="presParOf" srcId="{BF039E68-8F8C-43AB-877F-45241858C381}" destId="{A4B467EE-D795-4811-86BE-E5B73D6C462C}" srcOrd="2" destOrd="0" presId="urn:microsoft.com/office/officeart/2008/layout/HorizontalMultiLevelHierarchy"/>
    <dgm:cxn modelId="{1F6E0719-D15A-4EF1-A5ED-A72D806693CF}" type="presParOf" srcId="{A4B467EE-D795-4811-86BE-E5B73D6C462C}" destId="{5766EB52-C8B6-4CFE-B0C4-FC0A8AEE0DE8}" srcOrd="0" destOrd="0" presId="urn:microsoft.com/office/officeart/2008/layout/HorizontalMultiLevelHierarchy"/>
    <dgm:cxn modelId="{33645BE7-CF23-4671-904A-E4316A5A430F}" type="presParOf" srcId="{BF039E68-8F8C-43AB-877F-45241858C381}" destId="{8DDA8E89-E609-4B32-97F1-1B7FCCDBEFAE}" srcOrd="3" destOrd="0" presId="urn:microsoft.com/office/officeart/2008/layout/HorizontalMultiLevelHierarchy"/>
    <dgm:cxn modelId="{44519E6B-B75B-4DE8-A787-373DAF07A46A}" type="presParOf" srcId="{8DDA8E89-E609-4B32-97F1-1B7FCCDBEFAE}" destId="{483483ED-D2F8-454B-9D4A-1E6880D742AB}" srcOrd="0" destOrd="0" presId="urn:microsoft.com/office/officeart/2008/layout/HorizontalMultiLevelHierarchy"/>
    <dgm:cxn modelId="{A3AC5561-1ED2-416D-AD18-FFE8741F0509}" type="presParOf" srcId="{8DDA8E89-E609-4B32-97F1-1B7FCCDBEFAE}" destId="{B3054E54-514C-49B4-8903-75876C23DB07}" srcOrd="1" destOrd="0" presId="urn:microsoft.com/office/officeart/2008/layout/HorizontalMultiLevelHierarchy"/>
    <dgm:cxn modelId="{B514BD71-3F31-44F9-9771-644B7AAE802F}" type="presParOf" srcId="{B3054E54-514C-49B4-8903-75876C23DB07}" destId="{88B1D996-8070-4D3A-9630-2825CBEA0CB3}" srcOrd="0" destOrd="0" presId="urn:microsoft.com/office/officeart/2008/layout/HorizontalMultiLevelHierarchy"/>
    <dgm:cxn modelId="{22ED6AAE-AB45-4888-AFFD-CFDA06205143}" type="presParOf" srcId="{88B1D996-8070-4D3A-9630-2825CBEA0CB3}" destId="{556F82B5-B77F-40FB-AED9-C991E548D754}" srcOrd="0" destOrd="0" presId="urn:microsoft.com/office/officeart/2008/layout/HorizontalMultiLevelHierarchy"/>
    <dgm:cxn modelId="{E802A9A7-336D-4361-99A4-64A4A6FC5EE0}" type="presParOf" srcId="{B3054E54-514C-49B4-8903-75876C23DB07}" destId="{A1B139CF-A68D-4D3F-8552-4F1397CD486A}" srcOrd="1" destOrd="0" presId="urn:microsoft.com/office/officeart/2008/layout/HorizontalMultiLevelHierarchy"/>
    <dgm:cxn modelId="{3484FA5A-446A-47BE-A1FE-EF5984F27481}" type="presParOf" srcId="{A1B139CF-A68D-4D3F-8552-4F1397CD486A}" destId="{A7E2FFD0-3037-4ECC-9AB4-9194C88E58E0}" srcOrd="0" destOrd="0" presId="urn:microsoft.com/office/officeart/2008/layout/HorizontalMultiLevelHierarchy"/>
    <dgm:cxn modelId="{21CD3B7F-BD1E-4FD2-9739-0CEB8E67C94A}" type="presParOf" srcId="{A1B139CF-A68D-4D3F-8552-4F1397CD486A}" destId="{7C54B937-8875-4DCB-A4D5-14DAF15BF89E}" srcOrd="1" destOrd="0" presId="urn:microsoft.com/office/officeart/2008/layout/HorizontalMultiLevelHierarchy"/>
    <dgm:cxn modelId="{B7DAC000-2BFB-4DA4-8D2A-2F0968D1E139}" type="presParOf" srcId="{BF039E68-8F8C-43AB-877F-45241858C381}" destId="{B2937C3C-A3D2-4CE1-AD7A-0FD599A9A3D5}" srcOrd="4" destOrd="0" presId="urn:microsoft.com/office/officeart/2008/layout/HorizontalMultiLevelHierarchy"/>
    <dgm:cxn modelId="{3E98704E-788F-48C7-83FA-2DF43136169F}" type="presParOf" srcId="{B2937C3C-A3D2-4CE1-AD7A-0FD599A9A3D5}" destId="{3A63D3CB-DBAC-4B9D-BF0A-35642BFCED43}" srcOrd="0" destOrd="0" presId="urn:microsoft.com/office/officeart/2008/layout/HorizontalMultiLevelHierarchy"/>
    <dgm:cxn modelId="{7386FB17-F504-4D8A-9CA4-840C1A00A1B2}" type="presParOf" srcId="{BF039E68-8F8C-43AB-877F-45241858C381}" destId="{B2B22F14-06C0-44A1-94AF-DB078FCD2FA3}" srcOrd="5" destOrd="0" presId="urn:microsoft.com/office/officeart/2008/layout/HorizontalMultiLevelHierarchy"/>
    <dgm:cxn modelId="{4B0C84D7-B3AA-4299-BC60-D1788E2CE73E}" type="presParOf" srcId="{B2B22F14-06C0-44A1-94AF-DB078FCD2FA3}" destId="{79E31A63-12D0-4BD7-BA04-610B3D002129}" srcOrd="0" destOrd="0" presId="urn:microsoft.com/office/officeart/2008/layout/HorizontalMultiLevelHierarchy"/>
    <dgm:cxn modelId="{60631DF6-9E23-4E4D-8703-8DE0EF8623B7}" type="presParOf" srcId="{B2B22F14-06C0-44A1-94AF-DB078FCD2FA3}" destId="{8A7B67DE-A17F-4E7C-A9DA-BBF2A25C2A44}" srcOrd="1" destOrd="0" presId="urn:microsoft.com/office/officeart/2008/layout/HorizontalMultiLevelHierarchy"/>
    <dgm:cxn modelId="{9FA3D254-837C-4808-8B4A-71C12C0F1508}" type="presParOf" srcId="{8A7B67DE-A17F-4E7C-A9DA-BBF2A25C2A44}" destId="{26BDCAB1-49C9-4BD7-9357-E496DA03BB54}" srcOrd="0" destOrd="0" presId="urn:microsoft.com/office/officeart/2008/layout/HorizontalMultiLevelHierarchy"/>
    <dgm:cxn modelId="{6323227A-A065-4DAE-B8F7-09F55F4E38B9}" type="presParOf" srcId="{26BDCAB1-49C9-4BD7-9357-E496DA03BB54}" destId="{C3C84DD2-8238-410A-90E3-E3D6A5FDE878}" srcOrd="0" destOrd="0" presId="urn:microsoft.com/office/officeart/2008/layout/HorizontalMultiLevelHierarchy"/>
    <dgm:cxn modelId="{B3389672-5EAB-436C-A524-8CEB8CD6F9BB}" type="presParOf" srcId="{8A7B67DE-A17F-4E7C-A9DA-BBF2A25C2A44}" destId="{77BCFD99-F82D-47BD-8A9D-DA66EDF968CF}" srcOrd="1" destOrd="0" presId="urn:microsoft.com/office/officeart/2008/layout/HorizontalMultiLevelHierarchy"/>
    <dgm:cxn modelId="{69252528-CEF2-4B4C-B0C7-AAAB584F2501}" type="presParOf" srcId="{77BCFD99-F82D-47BD-8A9D-DA66EDF968CF}" destId="{DBA7C57B-C7AE-41F2-A679-AF9F37EB4176}" srcOrd="0" destOrd="0" presId="urn:microsoft.com/office/officeart/2008/layout/HorizontalMultiLevelHierarchy"/>
    <dgm:cxn modelId="{C78750F5-F8B5-4D75-9CE3-608A6F31FD55}" type="presParOf" srcId="{77BCFD99-F82D-47BD-8A9D-DA66EDF968CF}" destId="{BD50BE8D-DC70-4516-BC01-D3C8295C1FEE}" srcOrd="1" destOrd="0" presId="urn:microsoft.com/office/officeart/2008/layout/HorizontalMultiLevelHierarchy"/>
    <dgm:cxn modelId="{40CE1317-8474-438A-BD62-30037669ED14}" type="presParOf" srcId="{BF039E68-8F8C-43AB-877F-45241858C381}" destId="{06768295-4014-4996-9FA0-A7297FB5412B}" srcOrd="6" destOrd="0" presId="urn:microsoft.com/office/officeart/2008/layout/HorizontalMultiLevelHierarchy"/>
    <dgm:cxn modelId="{02799837-D123-44CF-AE9B-8B91311BF3CF}" type="presParOf" srcId="{06768295-4014-4996-9FA0-A7297FB5412B}" destId="{B5E0C080-EFD0-4E69-B5F5-D2CABE20B1D9}" srcOrd="0" destOrd="0" presId="urn:microsoft.com/office/officeart/2008/layout/HorizontalMultiLevelHierarchy"/>
    <dgm:cxn modelId="{2869A62F-F148-4949-BF99-086C554591E5}" type="presParOf" srcId="{BF039E68-8F8C-43AB-877F-45241858C381}" destId="{D9CBA4CD-D135-47BB-A044-C4BEEDF5FA17}" srcOrd="7" destOrd="0" presId="urn:microsoft.com/office/officeart/2008/layout/HorizontalMultiLevelHierarchy"/>
    <dgm:cxn modelId="{E0F6EC04-EC56-49F7-A6FF-0AD0E8D60C9D}" type="presParOf" srcId="{D9CBA4CD-D135-47BB-A044-C4BEEDF5FA17}" destId="{73E84941-EFD3-447A-83FA-52CDC7C25A7C}" srcOrd="0" destOrd="0" presId="urn:microsoft.com/office/officeart/2008/layout/HorizontalMultiLevelHierarchy"/>
    <dgm:cxn modelId="{44B407AC-948B-4EAA-93A5-37BB5320F1D9}" type="presParOf" srcId="{D9CBA4CD-D135-47BB-A044-C4BEEDF5FA17}" destId="{942D051D-9BEC-4071-A476-A90582C14CA2}" srcOrd="1" destOrd="0" presId="urn:microsoft.com/office/officeart/2008/layout/HorizontalMultiLevelHierarchy"/>
    <dgm:cxn modelId="{11CF1EE7-D1C1-4235-9DB4-2AD0F88731C3}" type="presParOf" srcId="{942D051D-9BEC-4071-A476-A90582C14CA2}" destId="{8B61BCCF-F90B-41A0-8B78-69049E1191A9}" srcOrd="0" destOrd="0" presId="urn:microsoft.com/office/officeart/2008/layout/HorizontalMultiLevelHierarchy"/>
    <dgm:cxn modelId="{165093A4-D4A9-48DE-8D93-204EB80734E5}" type="presParOf" srcId="{8B61BCCF-F90B-41A0-8B78-69049E1191A9}" destId="{C2A84E21-98D1-453C-B567-40E52ECB5DD8}" srcOrd="0" destOrd="0" presId="urn:microsoft.com/office/officeart/2008/layout/HorizontalMultiLevelHierarchy"/>
    <dgm:cxn modelId="{F36A08E9-92C0-468C-97E4-0DE5FA72A226}" type="presParOf" srcId="{942D051D-9BEC-4071-A476-A90582C14CA2}" destId="{972E3A38-72EB-4E44-B92C-F51779E7CA8B}" srcOrd="1" destOrd="0" presId="urn:microsoft.com/office/officeart/2008/layout/HorizontalMultiLevelHierarchy"/>
    <dgm:cxn modelId="{430FD936-68D8-45C1-8573-E3503D95B3DD}" type="presParOf" srcId="{972E3A38-72EB-4E44-B92C-F51779E7CA8B}" destId="{9F762AF4-FB49-4585-8E60-C1FD3AF0532E}" srcOrd="0" destOrd="0" presId="urn:microsoft.com/office/officeart/2008/layout/HorizontalMultiLevelHierarchy"/>
    <dgm:cxn modelId="{EDE6D418-9FF6-4197-8B50-DE13574F55D4}" type="presParOf" srcId="{972E3A38-72EB-4E44-B92C-F51779E7CA8B}" destId="{ADA555A3-793B-4FA9-9D1F-94B11BE1944C}" srcOrd="1" destOrd="0" presId="urn:microsoft.com/office/officeart/2008/layout/HorizontalMultiLevelHierarchy"/>
    <dgm:cxn modelId="{CB22D721-1A8E-4A47-9070-D3FC5397B929}" type="presParOf" srcId="{BF039E68-8F8C-43AB-877F-45241858C381}" destId="{0815C070-E632-4264-9596-804F18275B2C}" srcOrd="8" destOrd="0" presId="urn:microsoft.com/office/officeart/2008/layout/HorizontalMultiLevelHierarchy"/>
    <dgm:cxn modelId="{6DB814EA-16AC-4BE8-91F1-10463E5A9741}" type="presParOf" srcId="{0815C070-E632-4264-9596-804F18275B2C}" destId="{DAB2155F-622F-473B-A114-521C333C8B8A}" srcOrd="0" destOrd="0" presId="urn:microsoft.com/office/officeart/2008/layout/HorizontalMultiLevelHierarchy"/>
    <dgm:cxn modelId="{88A34878-A25F-4AB6-A921-E0D9EA2ACC89}" type="presParOf" srcId="{BF039E68-8F8C-43AB-877F-45241858C381}" destId="{E3F34AB2-E15C-4928-A856-E12C8D68E5E0}" srcOrd="9" destOrd="0" presId="urn:microsoft.com/office/officeart/2008/layout/HorizontalMultiLevelHierarchy"/>
    <dgm:cxn modelId="{9822C39B-5CEA-4CE0-8370-F4A50E902353}" type="presParOf" srcId="{E3F34AB2-E15C-4928-A856-E12C8D68E5E0}" destId="{F9D0C074-7E05-4B8D-B25D-57981E319EE5}" srcOrd="0" destOrd="0" presId="urn:microsoft.com/office/officeart/2008/layout/HorizontalMultiLevelHierarchy"/>
    <dgm:cxn modelId="{7F5CC10F-4712-414F-8802-334C50BE5F0D}" type="presParOf" srcId="{E3F34AB2-E15C-4928-A856-E12C8D68E5E0}" destId="{C916DCBD-795D-4DF8-BCD0-6B63B573B3B3}" srcOrd="1" destOrd="0" presId="urn:microsoft.com/office/officeart/2008/layout/HorizontalMultiLevelHierarchy"/>
    <dgm:cxn modelId="{54E9D37E-9C4D-4D6A-A6C8-B2823C4F55B1}" type="presParOf" srcId="{C916DCBD-795D-4DF8-BCD0-6B63B573B3B3}" destId="{19F35D82-ACE7-487A-A5F2-B4EF518CF806}" srcOrd="0" destOrd="0" presId="urn:microsoft.com/office/officeart/2008/layout/HorizontalMultiLevelHierarchy"/>
    <dgm:cxn modelId="{2673D510-6990-47DD-8512-5ED81CDF6392}" type="presParOf" srcId="{19F35D82-ACE7-487A-A5F2-B4EF518CF806}" destId="{4B806721-D200-4E58-9A0B-FA5C7EE19B04}" srcOrd="0" destOrd="0" presId="urn:microsoft.com/office/officeart/2008/layout/HorizontalMultiLevelHierarchy"/>
    <dgm:cxn modelId="{4726A933-6547-4951-91BE-C0B05E427657}" type="presParOf" srcId="{C916DCBD-795D-4DF8-BCD0-6B63B573B3B3}" destId="{E2DABBE9-4170-4C79-93D3-2D41F7945948}" srcOrd="1" destOrd="0" presId="urn:microsoft.com/office/officeart/2008/layout/HorizontalMultiLevelHierarchy"/>
    <dgm:cxn modelId="{2FAA72BC-217D-4D2F-B40B-6CEFED62B016}" type="presParOf" srcId="{E2DABBE9-4170-4C79-93D3-2D41F7945948}" destId="{6061F697-43D3-4F2D-826F-3E3931A3BCA3}" srcOrd="0" destOrd="0" presId="urn:microsoft.com/office/officeart/2008/layout/HorizontalMultiLevelHierarchy"/>
    <dgm:cxn modelId="{49968820-3DA2-48E7-A3BB-8FA81845233F}" type="presParOf" srcId="{E2DABBE9-4170-4C79-93D3-2D41F7945948}" destId="{3921C9B8-9DBE-4DB8-911C-45F68ECC295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30C889-20C6-439B-8214-ACC6623731AA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</dgm:pt>
    <dgm:pt modelId="{F9ABFDFD-14D6-40D7-B379-6CE3C5C4F7DD}">
      <dgm:prSet phldrT="[Text]" custT="1"/>
      <dgm:spPr/>
      <dgm:t>
        <a:bodyPr/>
        <a:lstStyle/>
        <a:p>
          <a:r>
            <a:rPr lang="en-US" sz="1600" b="0" dirty="0" smtClean="0"/>
            <a:t>Infant</a:t>
          </a:r>
          <a:endParaRPr lang="en-US" sz="1600" b="0" dirty="0"/>
        </a:p>
      </dgm:t>
    </dgm:pt>
    <dgm:pt modelId="{691724BE-4A86-47D6-BDC2-5303974A6D93}" type="parTrans" cxnId="{ACBDB4E0-055B-44E7-B667-A3D29559A82B}">
      <dgm:prSet/>
      <dgm:spPr/>
      <dgm:t>
        <a:bodyPr/>
        <a:lstStyle/>
        <a:p>
          <a:endParaRPr lang="en-US"/>
        </a:p>
      </dgm:t>
    </dgm:pt>
    <dgm:pt modelId="{1A267FB3-F9CC-4AFB-AAFF-986FC756D1DC}" type="sibTrans" cxnId="{ACBDB4E0-055B-44E7-B667-A3D29559A82B}">
      <dgm:prSet/>
      <dgm:spPr/>
      <dgm:t>
        <a:bodyPr/>
        <a:lstStyle/>
        <a:p>
          <a:endParaRPr lang="en-US"/>
        </a:p>
      </dgm:t>
    </dgm:pt>
    <dgm:pt modelId="{D8198CCF-643C-43EF-896F-F24841B6010D}">
      <dgm:prSet phldrT="[Text]" custT="1"/>
      <dgm:spPr/>
      <dgm:t>
        <a:bodyPr/>
        <a:lstStyle/>
        <a:p>
          <a:r>
            <a:rPr lang="en-US" sz="1600" b="0" dirty="0" smtClean="0"/>
            <a:t>Toddler</a:t>
          </a:r>
          <a:endParaRPr lang="en-US" sz="1600" b="0" dirty="0"/>
        </a:p>
      </dgm:t>
    </dgm:pt>
    <dgm:pt modelId="{30E37C8B-34BE-4ED7-8668-384CB1D3BCCE}" type="parTrans" cxnId="{3310E747-F226-4A3E-B363-2DBDD978470B}">
      <dgm:prSet/>
      <dgm:spPr/>
      <dgm:t>
        <a:bodyPr/>
        <a:lstStyle/>
        <a:p>
          <a:endParaRPr lang="en-US"/>
        </a:p>
      </dgm:t>
    </dgm:pt>
    <dgm:pt modelId="{444AABC1-4577-4FA4-8679-50EF73F8092E}" type="sibTrans" cxnId="{3310E747-F226-4A3E-B363-2DBDD978470B}">
      <dgm:prSet/>
      <dgm:spPr/>
      <dgm:t>
        <a:bodyPr/>
        <a:lstStyle/>
        <a:p>
          <a:endParaRPr lang="en-US"/>
        </a:p>
      </dgm:t>
    </dgm:pt>
    <dgm:pt modelId="{D555DADC-2D20-461C-82A8-DD39C213B981}">
      <dgm:prSet phldrT="[Text]" custT="1"/>
      <dgm:spPr/>
      <dgm:t>
        <a:bodyPr/>
        <a:lstStyle/>
        <a:p>
          <a:r>
            <a:rPr lang="en-US" sz="1600" b="0" dirty="0" smtClean="0"/>
            <a:t>Preschooler</a:t>
          </a:r>
          <a:endParaRPr lang="en-US" sz="1600" b="0" dirty="0"/>
        </a:p>
      </dgm:t>
    </dgm:pt>
    <dgm:pt modelId="{5948418B-01EE-4056-8622-283EAF059DAF}" type="parTrans" cxnId="{EC06EDF4-BCA9-4271-A68E-6484CAB8B3A0}">
      <dgm:prSet/>
      <dgm:spPr/>
      <dgm:t>
        <a:bodyPr/>
        <a:lstStyle/>
        <a:p>
          <a:endParaRPr lang="en-US"/>
        </a:p>
      </dgm:t>
    </dgm:pt>
    <dgm:pt modelId="{C2B890E1-D2DE-44D7-9268-389B6EC2BAB8}" type="sibTrans" cxnId="{EC06EDF4-BCA9-4271-A68E-6484CAB8B3A0}">
      <dgm:prSet/>
      <dgm:spPr/>
      <dgm:t>
        <a:bodyPr/>
        <a:lstStyle/>
        <a:p>
          <a:endParaRPr lang="en-US"/>
        </a:p>
      </dgm:t>
    </dgm:pt>
    <dgm:pt modelId="{15599A38-AE7C-416E-A77F-40E1B202BCF4}">
      <dgm:prSet phldrT="[Text]" custT="1"/>
      <dgm:spPr/>
      <dgm:t>
        <a:bodyPr/>
        <a:lstStyle/>
        <a:p>
          <a:r>
            <a:rPr lang="en-US" sz="1600" b="0" dirty="0" smtClean="0"/>
            <a:t>Pre-adolescence</a:t>
          </a:r>
          <a:endParaRPr lang="en-US" sz="1600" b="0" dirty="0"/>
        </a:p>
      </dgm:t>
    </dgm:pt>
    <dgm:pt modelId="{2BC60511-A903-47F5-9F4A-7342C20ED48B}" type="parTrans" cxnId="{5172FB9F-1268-4086-B574-379249D95ADB}">
      <dgm:prSet/>
      <dgm:spPr/>
      <dgm:t>
        <a:bodyPr/>
        <a:lstStyle/>
        <a:p>
          <a:endParaRPr lang="en-US"/>
        </a:p>
      </dgm:t>
    </dgm:pt>
    <dgm:pt modelId="{CACE4E46-68D9-4747-8ADA-CFB2BDB093E4}" type="sibTrans" cxnId="{5172FB9F-1268-4086-B574-379249D95ADB}">
      <dgm:prSet/>
      <dgm:spPr/>
      <dgm:t>
        <a:bodyPr/>
        <a:lstStyle/>
        <a:p>
          <a:endParaRPr lang="en-US"/>
        </a:p>
      </dgm:t>
    </dgm:pt>
    <dgm:pt modelId="{DC570176-7F97-4A24-A0DF-6E0BDD1F24B3}">
      <dgm:prSet phldrT="[Text]" custT="1"/>
      <dgm:spPr/>
      <dgm:t>
        <a:bodyPr/>
        <a:lstStyle/>
        <a:p>
          <a:r>
            <a:rPr lang="en-US" sz="1600" b="0" dirty="0" smtClean="0"/>
            <a:t>School-ager</a:t>
          </a:r>
          <a:endParaRPr lang="en-US" sz="1600" b="0" dirty="0"/>
        </a:p>
      </dgm:t>
    </dgm:pt>
    <dgm:pt modelId="{0EC2A70D-3068-40DE-B247-BD60F3E65349}" type="parTrans" cxnId="{52832B99-C1A7-4532-92FB-4B5B345BA2D7}">
      <dgm:prSet/>
      <dgm:spPr/>
      <dgm:t>
        <a:bodyPr/>
        <a:lstStyle/>
        <a:p>
          <a:endParaRPr lang="en-US"/>
        </a:p>
      </dgm:t>
    </dgm:pt>
    <dgm:pt modelId="{43EE28AF-2142-4152-9225-FA09981FEDF1}" type="sibTrans" cxnId="{52832B99-C1A7-4532-92FB-4B5B345BA2D7}">
      <dgm:prSet/>
      <dgm:spPr/>
      <dgm:t>
        <a:bodyPr/>
        <a:lstStyle/>
        <a:p>
          <a:endParaRPr lang="en-US"/>
        </a:p>
      </dgm:t>
    </dgm:pt>
    <dgm:pt modelId="{A887A1AB-3914-40C8-B316-B8A0CBACC69A}">
      <dgm:prSet phldrT="[Text]" custT="1"/>
      <dgm:spPr/>
      <dgm:t>
        <a:bodyPr/>
        <a:lstStyle/>
        <a:p>
          <a:r>
            <a:rPr lang="en-US" sz="1100" b="0" dirty="0" smtClean="0"/>
            <a:t>Birth to 12 months</a:t>
          </a:r>
          <a:endParaRPr lang="en-US" sz="1100" b="0" dirty="0"/>
        </a:p>
      </dgm:t>
    </dgm:pt>
    <dgm:pt modelId="{CEADD74E-9C29-4C95-8570-7B19E9D422C5}" type="parTrans" cxnId="{9D92BCC0-5FC5-45C2-A40C-534F09FA0200}">
      <dgm:prSet/>
      <dgm:spPr/>
      <dgm:t>
        <a:bodyPr/>
        <a:lstStyle/>
        <a:p>
          <a:endParaRPr lang="en-US"/>
        </a:p>
      </dgm:t>
    </dgm:pt>
    <dgm:pt modelId="{F552277F-2E98-4746-AE77-7F1EE26E429B}" type="sibTrans" cxnId="{9D92BCC0-5FC5-45C2-A40C-534F09FA0200}">
      <dgm:prSet/>
      <dgm:spPr/>
      <dgm:t>
        <a:bodyPr/>
        <a:lstStyle/>
        <a:p>
          <a:endParaRPr lang="en-US"/>
        </a:p>
      </dgm:t>
    </dgm:pt>
    <dgm:pt modelId="{7972BB49-9643-4054-80DA-3E3F44AC8315}">
      <dgm:prSet phldrT="[Text]" custT="1"/>
      <dgm:spPr/>
      <dgm:t>
        <a:bodyPr/>
        <a:lstStyle/>
        <a:p>
          <a:r>
            <a:rPr lang="en-US" sz="1100" b="0" dirty="0" smtClean="0"/>
            <a:t>Ages 1-3</a:t>
          </a:r>
          <a:endParaRPr lang="en-US" sz="1100" b="0" dirty="0"/>
        </a:p>
      </dgm:t>
    </dgm:pt>
    <dgm:pt modelId="{58C11B81-FF1C-437E-B807-C3E5936A3D27}" type="parTrans" cxnId="{9447C3A8-2F19-48E7-A625-200954A80E0B}">
      <dgm:prSet/>
      <dgm:spPr/>
      <dgm:t>
        <a:bodyPr/>
        <a:lstStyle/>
        <a:p>
          <a:endParaRPr lang="en-US"/>
        </a:p>
      </dgm:t>
    </dgm:pt>
    <dgm:pt modelId="{9B677E98-4E38-437E-A407-1EE4EF95BF06}" type="sibTrans" cxnId="{9447C3A8-2F19-48E7-A625-200954A80E0B}">
      <dgm:prSet/>
      <dgm:spPr/>
      <dgm:t>
        <a:bodyPr/>
        <a:lstStyle/>
        <a:p>
          <a:endParaRPr lang="en-US"/>
        </a:p>
      </dgm:t>
    </dgm:pt>
    <dgm:pt modelId="{91DAFF9B-54BE-4398-8327-9EE11D97CD35}">
      <dgm:prSet phldrT="[Text]" custT="1"/>
      <dgm:spPr/>
      <dgm:t>
        <a:bodyPr/>
        <a:lstStyle/>
        <a:p>
          <a:r>
            <a:rPr lang="en-US" sz="1100" b="0" dirty="0" smtClean="0"/>
            <a:t>Ages 3-6</a:t>
          </a:r>
          <a:endParaRPr lang="en-US" sz="1100" b="0" dirty="0"/>
        </a:p>
      </dgm:t>
    </dgm:pt>
    <dgm:pt modelId="{A318D936-9562-41DF-8036-C464A444AB93}" type="parTrans" cxnId="{2F845956-8D18-4A54-9280-171D39027250}">
      <dgm:prSet/>
      <dgm:spPr/>
      <dgm:t>
        <a:bodyPr/>
        <a:lstStyle/>
        <a:p>
          <a:endParaRPr lang="en-US"/>
        </a:p>
      </dgm:t>
    </dgm:pt>
    <dgm:pt modelId="{08AED346-E92F-4F6E-BEDB-33653D971D39}" type="sibTrans" cxnId="{2F845956-8D18-4A54-9280-171D39027250}">
      <dgm:prSet/>
      <dgm:spPr/>
      <dgm:t>
        <a:bodyPr/>
        <a:lstStyle/>
        <a:p>
          <a:endParaRPr lang="en-US"/>
        </a:p>
      </dgm:t>
    </dgm:pt>
    <dgm:pt modelId="{C50FDD8C-C88D-4220-9F73-E8B2E87D2CB2}">
      <dgm:prSet phldrT="[Text]" custT="1"/>
      <dgm:spPr/>
      <dgm:t>
        <a:bodyPr/>
        <a:lstStyle/>
        <a:p>
          <a:r>
            <a:rPr lang="en-US" sz="1100" b="0" dirty="0" smtClean="0"/>
            <a:t>Ages 6-10</a:t>
          </a:r>
          <a:endParaRPr lang="en-US" sz="1100" b="0" dirty="0"/>
        </a:p>
      </dgm:t>
    </dgm:pt>
    <dgm:pt modelId="{55817407-BEEC-4907-A660-D74D07EC6C82}" type="parTrans" cxnId="{F8C7E198-6D4F-44C6-9013-39B186A3321E}">
      <dgm:prSet/>
      <dgm:spPr/>
      <dgm:t>
        <a:bodyPr/>
        <a:lstStyle/>
        <a:p>
          <a:endParaRPr lang="en-US"/>
        </a:p>
      </dgm:t>
    </dgm:pt>
    <dgm:pt modelId="{7A2D5E83-3C21-4358-8789-1DBDE9CE5C28}" type="sibTrans" cxnId="{F8C7E198-6D4F-44C6-9013-39B186A3321E}">
      <dgm:prSet/>
      <dgm:spPr/>
      <dgm:t>
        <a:bodyPr/>
        <a:lstStyle/>
        <a:p>
          <a:endParaRPr lang="en-US"/>
        </a:p>
      </dgm:t>
    </dgm:pt>
    <dgm:pt modelId="{C7DB8580-20D4-4D8F-8C7F-BC1ADCBCB67A}">
      <dgm:prSet phldrT="[Text]" custT="1"/>
      <dgm:spPr/>
      <dgm:t>
        <a:bodyPr/>
        <a:lstStyle/>
        <a:p>
          <a:r>
            <a:rPr lang="en-US" sz="1100" b="0" dirty="0" smtClean="0"/>
            <a:t>Ages 10-13</a:t>
          </a:r>
          <a:endParaRPr lang="en-US" sz="1100" b="0" dirty="0"/>
        </a:p>
      </dgm:t>
    </dgm:pt>
    <dgm:pt modelId="{74DA7FC9-1BB4-4F2C-A30D-356F0939A192}" type="parTrans" cxnId="{D76DC719-015B-4920-B892-D9960C2E4169}">
      <dgm:prSet/>
      <dgm:spPr/>
      <dgm:t>
        <a:bodyPr/>
        <a:lstStyle/>
        <a:p>
          <a:endParaRPr lang="en-US"/>
        </a:p>
      </dgm:t>
    </dgm:pt>
    <dgm:pt modelId="{A44C0A5B-B6BA-48B0-8C9F-09EB4483FC30}" type="sibTrans" cxnId="{D76DC719-015B-4920-B892-D9960C2E4169}">
      <dgm:prSet/>
      <dgm:spPr/>
      <dgm:t>
        <a:bodyPr/>
        <a:lstStyle/>
        <a:p>
          <a:endParaRPr lang="en-US"/>
        </a:p>
      </dgm:t>
    </dgm:pt>
    <dgm:pt modelId="{68A501C9-3A22-4FD6-B1E9-B3777ABE6497}">
      <dgm:prSet phldrT="[Text]" custT="1"/>
      <dgm:spPr/>
      <dgm:t>
        <a:bodyPr/>
        <a:lstStyle/>
        <a:p>
          <a:r>
            <a:rPr lang="en-US" sz="1600" b="0" dirty="0" smtClean="0"/>
            <a:t>Adolescence</a:t>
          </a:r>
          <a:endParaRPr lang="en-US" sz="1600" b="0" dirty="0"/>
        </a:p>
      </dgm:t>
    </dgm:pt>
    <dgm:pt modelId="{FED1B662-976F-4145-B341-63D6AD0D11E5}" type="parTrans" cxnId="{16121917-D79D-4FBC-A9A8-0E8B596CEEBB}">
      <dgm:prSet/>
      <dgm:spPr/>
      <dgm:t>
        <a:bodyPr/>
        <a:lstStyle/>
        <a:p>
          <a:endParaRPr lang="en-US"/>
        </a:p>
      </dgm:t>
    </dgm:pt>
    <dgm:pt modelId="{B230053E-6CFC-4600-9857-997B0D8BA22E}" type="sibTrans" cxnId="{16121917-D79D-4FBC-A9A8-0E8B596CEEBB}">
      <dgm:prSet/>
      <dgm:spPr/>
      <dgm:t>
        <a:bodyPr/>
        <a:lstStyle/>
        <a:p>
          <a:endParaRPr lang="en-US"/>
        </a:p>
      </dgm:t>
    </dgm:pt>
    <dgm:pt modelId="{D1B1427B-85B7-48E3-86BF-2366A3E86A6C}">
      <dgm:prSet phldrT="[Text]" custT="1"/>
      <dgm:spPr/>
      <dgm:t>
        <a:bodyPr/>
        <a:lstStyle/>
        <a:p>
          <a:r>
            <a:rPr lang="en-US" sz="1100" b="0" dirty="0" smtClean="0"/>
            <a:t>Ages 13-19</a:t>
          </a:r>
          <a:endParaRPr lang="en-US" sz="1100" b="0" dirty="0"/>
        </a:p>
      </dgm:t>
    </dgm:pt>
    <dgm:pt modelId="{B565720E-6DC5-4BA1-B3B4-E1CC5D382C7F}" type="parTrans" cxnId="{2DA6F812-412C-4FE7-BE72-32EB0E30FC76}">
      <dgm:prSet/>
      <dgm:spPr/>
      <dgm:t>
        <a:bodyPr/>
        <a:lstStyle/>
        <a:p>
          <a:endParaRPr lang="en-US"/>
        </a:p>
      </dgm:t>
    </dgm:pt>
    <dgm:pt modelId="{591D81AA-7B9C-4FE1-95D7-30996970879B}" type="sibTrans" cxnId="{2DA6F812-412C-4FE7-BE72-32EB0E30FC76}">
      <dgm:prSet/>
      <dgm:spPr/>
      <dgm:t>
        <a:bodyPr/>
        <a:lstStyle/>
        <a:p>
          <a:endParaRPr lang="en-US"/>
        </a:p>
      </dgm:t>
    </dgm:pt>
    <dgm:pt modelId="{9707305A-5D33-4E02-B89A-C3C5159AFCF2}">
      <dgm:prSet phldrT="[Text]" custT="1"/>
      <dgm:spPr/>
      <dgm:t>
        <a:bodyPr/>
        <a:lstStyle/>
        <a:p>
          <a:r>
            <a:rPr lang="en-US" sz="1600" b="0" dirty="0" smtClean="0"/>
            <a:t>Young adulthood</a:t>
          </a:r>
          <a:endParaRPr lang="en-US" sz="1600" b="0" dirty="0"/>
        </a:p>
      </dgm:t>
    </dgm:pt>
    <dgm:pt modelId="{4512934E-57D1-4705-A959-63845322C068}" type="parTrans" cxnId="{6B08554D-9572-499E-87F5-0D7E6B9DD54E}">
      <dgm:prSet/>
      <dgm:spPr/>
      <dgm:t>
        <a:bodyPr/>
        <a:lstStyle/>
        <a:p>
          <a:endParaRPr lang="en-US"/>
        </a:p>
      </dgm:t>
    </dgm:pt>
    <dgm:pt modelId="{DA166808-B4E5-4870-870A-A95D690AFAB6}" type="sibTrans" cxnId="{6B08554D-9572-499E-87F5-0D7E6B9DD54E}">
      <dgm:prSet/>
      <dgm:spPr/>
      <dgm:t>
        <a:bodyPr/>
        <a:lstStyle/>
        <a:p>
          <a:endParaRPr lang="en-US"/>
        </a:p>
      </dgm:t>
    </dgm:pt>
    <dgm:pt modelId="{49FEDA20-5005-4B84-9AF8-72DEAB7D6FCE}">
      <dgm:prSet phldrT="[Text]" custT="1"/>
      <dgm:spPr/>
      <dgm:t>
        <a:bodyPr/>
        <a:lstStyle/>
        <a:p>
          <a:r>
            <a:rPr lang="en-US" sz="1100" b="0" dirty="0" smtClean="0"/>
            <a:t>Ages 19-40</a:t>
          </a:r>
          <a:endParaRPr lang="en-US" sz="1100" b="0" dirty="0"/>
        </a:p>
      </dgm:t>
    </dgm:pt>
    <dgm:pt modelId="{74E56139-C725-44E0-9395-6AEBD5EDB8C7}" type="parTrans" cxnId="{5EC770C3-12FF-4436-8D0B-7B7AD86A80B7}">
      <dgm:prSet/>
      <dgm:spPr/>
      <dgm:t>
        <a:bodyPr/>
        <a:lstStyle/>
        <a:p>
          <a:endParaRPr lang="en-US"/>
        </a:p>
      </dgm:t>
    </dgm:pt>
    <dgm:pt modelId="{7561D317-0A56-45F0-915C-2C317D5264C4}" type="sibTrans" cxnId="{5EC770C3-12FF-4436-8D0B-7B7AD86A80B7}">
      <dgm:prSet/>
      <dgm:spPr/>
      <dgm:t>
        <a:bodyPr/>
        <a:lstStyle/>
        <a:p>
          <a:endParaRPr lang="en-US"/>
        </a:p>
      </dgm:t>
    </dgm:pt>
    <dgm:pt modelId="{71BC383B-870A-4F0E-9797-857461460EF9}">
      <dgm:prSet phldrT="[Text]" custT="1"/>
      <dgm:spPr/>
      <dgm:t>
        <a:bodyPr/>
        <a:lstStyle/>
        <a:p>
          <a:r>
            <a:rPr lang="en-US" sz="1600" b="0" dirty="0" smtClean="0"/>
            <a:t>Middle adulthood</a:t>
          </a:r>
          <a:endParaRPr lang="en-US" sz="1600" b="0" dirty="0"/>
        </a:p>
      </dgm:t>
    </dgm:pt>
    <dgm:pt modelId="{6C36077B-78CE-4DB2-B34B-753BCF36B75D}" type="parTrans" cxnId="{D5992E95-E4A6-4855-81B1-E420427AEF1D}">
      <dgm:prSet/>
      <dgm:spPr/>
      <dgm:t>
        <a:bodyPr/>
        <a:lstStyle/>
        <a:p>
          <a:endParaRPr lang="en-US"/>
        </a:p>
      </dgm:t>
    </dgm:pt>
    <dgm:pt modelId="{7278642B-7136-4950-8F28-FABB15A00F9F}" type="sibTrans" cxnId="{D5992E95-E4A6-4855-81B1-E420427AEF1D}">
      <dgm:prSet/>
      <dgm:spPr/>
      <dgm:t>
        <a:bodyPr/>
        <a:lstStyle/>
        <a:p>
          <a:endParaRPr lang="en-US"/>
        </a:p>
      </dgm:t>
    </dgm:pt>
    <dgm:pt modelId="{E1C0C673-8C84-4EBD-93AD-B114A271C9D9}">
      <dgm:prSet phldrT="[Text]" custT="1"/>
      <dgm:spPr/>
      <dgm:t>
        <a:bodyPr/>
        <a:lstStyle/>
        <a:p>
          <a:r>
            <a:rPr lang="en-US" sz="1100" b="0" dirty="0" smtClean="0"/>
            <a:t>Ages 50-65</a:t>
          </a:r>
          <a:endParaRPr lang="en-US" sz="1100" b="0" dirty="0"/>
        </a:p>
      </dgm:t>
    </dgm:pt>
    <dgm:pt modelId="{8AAF567C-FBB4-41D8-BA69-8BAF822F749D}" type="parTrans" cxnId="{0FBAAB40-D889-4CB3-A1C2-F736CD0BCF35}">
      <dgm:prSet/>
      <dgm:spPr/>
      <dgm:t>
        <a:bodyPr/>
        <a:lstStyle/>
        <a:p>
          <a:endParaRPr lang="en-US"/>
        </a:p>
      </dgm:t>
    </dgm:pt>
    <dgm:pt modelId="{953FFA97-EB74-461F-9014-CE46D497F942}" type="sibTrans" cxnId="{0FBAAB40-D889-4CB3-A1C2-F736CD0BCF35}">
      <dgm:prSet/>
      <dgm:spPr/>
      <dgm:t>
        <a:bodyPr/>
        <a:lstStyle/>
        <a:p>
          <a:endParaRPr lang="en-US"/>
        </a:p>
      </dgm:t>
    </dgm:pt>
    <dgm:pt modelId="{B6A172A8-60B1-457F-8618-FA3596DAE861}">
      <dgm:prSet phldrT="[Text]" custT="1"/>
      <dgm:spPr/>
      <dgm:t>
        <a:bodyPr/>
        <a:lstStyle/>
        <a:p>
          <a:r>
            <a:rPr lang="en-US" sz="1600" b="0" dirty="0" smtClean="0"/>
            <a:t>Late adulthood</a:t>
          </a:r>
          <a:endParaRPr lang="en-US" sz="1600" b="0" dirty="0"/>
        </a:p>
      </dgm:t>
    </dgm:pt>
    <dgm:pt modelId="{F02E8C88-D203-4783-B0C2-D8B49DBA32B6}" type="parTrans" cxnId="{4918E448-B8C7-4BED-9E38-CBB5554AF9E9}">
      <dgm:prSet/>
      <dgm:spPr/>
      <dgm:t>
        <a:bodyPr/>
        <a:lstStyle/>
        <a:p>
          <a:endParaRPr lang="en-US"/>
        </a:p>
      </dgm:t>
    </dgm:pt>
    <dgm:pt modelId="{C987F218-B220-4797-91B1-D6E055CD32D8}" type="sibTrans" cxnId="{4918E448-B8C7-4BED-9E38-CBB5554AF9E9}">
      <dgm:prSet/>
      <dgm:spPr/>
      <dgm:t>
        <a:bodyPr/>
        <a:lstStyle/>
        <a:p>
          <a:endParaRPr lang="en-US"/>
        </a:p>
      </dgm:t>
    </dgm:pt>
    <dgm:pt modelId="{0770ABEB-D8AF-442B-84CB-8C0632B40DF3}">
      <dgm:prSet phldrT="[Text]" custT="1"/>
      <dgm:spPr/>
      <dgm:t>
        <a:bodyPr/>
        <a:lstStyle/>
        <a:p>
          <a:r>
            <a:rPr lang="en-US" sz="1100" b="0" dirty="0" smtClean="0"/>
            <a:t>Ages 65 +</a:t>
          </a:r>
          <a:endParaRPr lang="en-US" sz="1100" b="0" dirty="0"/>
        </a:p>
      </dgm:t>
    </dgm:pt>
    <dgm:pt modelId="{F9DE31B2-F27E-498C-9921-9648D61A03E3}" type="parTrans" cxnId="{508337BD-6CD2-4731-918F-603FC6CBD1B5}">
      <dgm:prSet/>
      <dgm:spPr/>
      <dgm:t>
        <a:bodyPr/>
        <a:lstStyle/>
        <a:p>
          <a:endParaRPr lang="en-US"/>
        </a:p>
      </dgm:t>
    </dgm:pt>
    <dgm:pt modelId="{F4144A5F-5154-4152-BA8C-C7E06D5A54B5}" type="sibTrans" cxnId="{508337BD-6CD2-4731-918F-603FC6CBD1B5}">
      <dgm:prSet/>
      <dgm:spPr/>
      <dgm:t>
        <a:bodyPr/>
        <a:lstStyle/>
        <a:p>
          <a:endParaRPr lang="en-US"/>
        </a:p>
      </dgm:t>
    </dgm:pt>
    <dgm:pt modelId="{6620D45B-1892-424F-8A39-83C41E647291}" type="pres">
      <dgm:prSet presAssocID="{7030C889-20C6-439B-8214-ACC6623731AA}" presName="diagram" presStyleCnt="0">
        <dgm:presLayoutVars>
          <dgm:dir/>
        </dgm:presLayoutVars>
      </dgm:prSet>
      <dgm:spPr/>
    </dgm:pt>
    <dgm:pt modelId="{158189C2-3C36-403E-84CD-162D125B97BE}" type="pres">
      <dgm:prSet presAssocID="{F9ABFDFD-14D6-40D7-B379-6CE3C5C4F7DD}" presName="composite" presStyleCnt="0"/>
      <dgm:spPr/>
    </dgm:pt>
    <dgm:pt modelId="{57E9ECD0-2CE5-4209-A85D-28B03ED77F08}" type="pres">
      <dgm:prSet presAssocID="{F9ABFDFD-14D6-40D7-B379-6CE3C5C4F7DD}" presName="Image" presStyleLbl="bgShp" presStyleIdx="0" presStyleCnt="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728D66-05D7-4B79-963C-6E4796955145}" type="pres">
      <dgm:prSet presAssocID="{F9ABFDFD-14D6-40D7-B379-6CE3C5C4F7DD}" presName="Parent" presStyleLbl="node0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A8698-6885-4B12-81B4-08907F0864F9}" type="pres">
      <dgm:prSet presAssocID="{1A267FB3-F9CC-4AFB-AAFF-986FC756D1DC}" presName="sibTrans" presStyleCnt="0"/>
      <dgm:spPr/>
    </dgm:pt>
    <dgm:pt modelId="{ABAA9FF4-8192-4411-87B5-69B24A146E78}" type="pres">
      <dgm:prSet presAssocID="{D8198CCF-643C-43EF-896F-F24841B6010D}" presName="composite" presStyleCnt="0"/>
      <dgm:spPr/>
    </dgm:pt>
    <dgm:pt modelId="{717A6BBB-48D0-4237-AE75-452C043AB374}" type="pres">
      <dgm:prSet presAssocID="{D8198CCF-643C-43EF-896F-F24841B6010D}" presName="Image" presStyleLbl="bgShp" presStyleIdx="1" presStyleCnt="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F09D101-F107-45BD-8A27-7AB25F1F4B57}" type="pres">
      <dgm:prSet presAssocID="{D8198CCF-643C-43EF-896F-F24841B6010D}" presName="Parent" presStyleLbl="node0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CCDB8-D33E-45D5-9A6F-AE609CD5D104}" type="pres">
      <dgm:prSet presAssocID="{444AABC1-4577-4FA4-8679-50EF73F8092E}" presName="sibTrans" presStyleCnt="0"/>
      <dgm:spPr/>
    </dgm:pt>
    <dgm:pt modelId="{D27FC18D-AE50-49E2-811F-BD9C98F07507}" type="pres">
      <dgm:prSet presAssocID="{D555DADC-2D20-461C-82A8-DD39C213B981}" presName="composite" presStyleCnt="0"/>
      <dgm:spPr/>
    </dgm:pt>
    <dgm:pt modelId="{1562F102-9758-4D4A-A51C-154B5DF48DB3}" type="pres">
      <dgm:prSet presAssocID="{D555DADC-2D20-461C-82A8-DD39C213B981}" presName="Image" presStyleLbl="bgShp" presStyleIdx="2" presStyleCnt="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95A0B3D-F200-4AAE-81D0-ABDF806863B3}" type="pres">
      <dgm:prSet presAssocID="{D555DADC-2D20-461C-82A8-DD39C213B981}" presName="Parent" presStyleLbl="node0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A57797-AFED-4B93-9A74-419E5E546AFF}" type="pres">
      <dgm:prSet presAssocID="{C2B890E1-D2DE-44D7-9268-389B6EC2BAB8}" presName="sibTrans" presStyleCnt="0"/>
      <dgm:spPr/>
    </dgm:pt>
    <dgm:pt modelId="{0C5FEE50-A07C-459A-8FE7-BC7F99F91E98}" type="pres">
      <dgm:prSet presAssocID="{DC570176-7F97-4A24-A0DF-6E0BDD1F24B3}" presName="composite" presStyleCnt="0"/>
      <dgm:spPr/>
    </dgm:pt>
    <dgm:pt modelId="{F21EC22F-4402-49E7-ABA6-627F4F4640E4}" type="pres">
      <dgm:prSet presAssocID="{DC570176-7F97-4A24-A0DF-6E0BDD1F24B3}" presName="Image" presStyleLbl="bgShp" presStyleIdx="3" presStyleCnt="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D2C2164-D304-46E3-A63B-5A2AF87A0460}" type="pres">
      <dgm:prSet presAssocID="{DC570176-7F97-4A24-A0DF-6E0BDD1F24B3}" presName="Parent" presStyleLbl="node0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3BD24-CF11-4666-8653-2E231CF63383}" type="pres">
      <dgm:prSet presAssocID="{43EE28AF-2142-4152-9225-FA09981FEDF1}" presName="sibTrans" presStyleCnt="0"/>
      <dgm:spPr/>
    </dgm:pt>
    <dgm:pt modelId="{F2CBAC2C-38CA-43D7-9DC7-571119C8696D}" type="pres">
      <dgm:prSet presAssocID="{15599A38-AE7C-416E-A77F-40E1B202BCF4}" presName="composite" presStyleCnt="0"/>
      <dgm:spPr/>
    </dgm:pt>
    <dgm:pt modelId="{5F1879EB-6735-43FE-8917-E451ABD9225C}" type="pres">
      <dgm:prSet presAssocID="{15599A38-AE7C-416E-A77F-40E1B202BCF4}" presName="Image" presStyleLbl="bgShp" presStyleIdx="4" presStyleCnt="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C83FF3EF-95BD-4DB0-ADB0-4FB792DB0B6C}" type="pres">
      <dgm:prSet presAssocID="{15599A38-AE7C-416E-A77F-40E1B202BCF4}" presName="Parent" presStyleLbl="node0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788265-2CE3-4405-80BC-D726CDFD67D1}" type="pres">
      <dgm:prSet presAssocID="{CACE4E46-68D9-4747-8ADA-CFB2BDB093E4}" presName="sibTrans" presStyleCnt="0"/>
      <dgm:spPr/>
    </dgm:pt>
    <dgm:pt modelId="{40DB92C6-2CEE-4459-B249-FE11BEABA1F2}" type="pres">
      <dgm:prSet presAssocID="{68A501C9-3A22-4FD6-B1E9-B3777ABE6497}" presName="composite" presStyleCnt="0"/>
      <dgm:spPr/>
    </dgm:pt>
    <dgm:pt modelId="{D1B4E4D7-91D0-4F99-ACEB-A2958F9EC6BC}" type="pres">
      <dgm:prSet presAssocID="{68A501C9-3A22-4FD6-B1E9-B3777ABE6497}" presName="Image" presStyleLbl="bgShp" presStyleIdx="5" presStyleCnt="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EB6F224E-B53D-4E61-B884-19187D130AC6}" type="pres">
      <dgm:prSet presAssocID="{68A501C9-3A22-4FD6-B1E9-B3777ABE6497}" presName="Parent" presStyleLbl="node0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8DBAD-C3C5-4187-915D-3E08C08012F1}" type="pres">
      <dgm:prSet presAssocID="{B230053E-6CFC-4600-9857-997B0D8BA22E}" presName="sibTrans" presStyleCnt="0"/>
      <dgm:spPr/>
    </dgm:pt>
    <dgm:pt modelId="{838D255F-75CA-4755-89EE-15A9F1D650AE}" type="pres">
      <dgm:prSet presAssocID="{9707305A-5D33-4E02-B89A-C3C5159AFCF2}" presName="composite" presStyleCnt="0"/>
      <dgm:spPr/>
    </dgm:pt>
    <dgm:pt modelId="{6B9C5E62-1104-4297-9A09-2AB5C619979C}" type="pres">
      <dgm:prSet presAssocID="{9707305A-5D33-4E02-B89A-C3C5159AFCF2}" presName="Image" presStyleLbl="bgShp" presStyleIdx="6" presStyleCnt="9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46BC737A-D6E3-4D0D-B47D-2952044123AB}" type="pres">
      <dgm:prSet presAssocID="{9707305A-5D33-4E02-B89A-C3C5159AFCF2}" presName="Parent" presStyleLbl="node0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9FF72-4E5E-441D-8CF6-2CEBD716FA86}" type="pres">
      <dgm:prSet presAssocID="{DA166808-B4E5-4870-870A-A95D690AFAB6}" presName="sibTrans" presStyleCnt="0"/>
      <dgm:spPr/>
    </dgm:pt>
    <dgm:pt modelId="{4244932D-3A3E-40EE-972C-CB4A266E7C69}" type="pres">
      <dgm:prSet presAssocID="{71BC383B-870A-4F0E-9797-857461460EF9}" presName="composite" presStyleCnt="0"/>
      <dgm:spPr/>
    </dgm:pt>
    <dgm:pt modelId="{C03E89E9-8AE8-4565-8C16-3F18110773FD}" type="pres">
      <dgm:prSet presAssocID="{71BC383B-870A-4F0E-9797-857461460EF9}" presName="Image" presStyleLbl="bgShp" presStyleIdx="7" presStyleCnt="9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43C8E232-3ADE-4991-8AE3-901D9AA5E20F}" type="pres">
      <dgm:prSet presAssocID="{71BC383B-870A-4F0E-9797-857461460EF9}" presName="Parent" presStyleLbl="node0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3C977-A8D5-41C9-ADC3-6545534BC049}" type="pres">
      <dgm:prSet presAssocID="{7278642B-7136-4950-8F28-FABB15A00F9F}" presName="sibTrans" presStyleCnt="0"/>
      <dgm:spPr/>
    </dgm:pt>
    <dgm:pt modelId="{A19382E7-D717-4878-8565-8C61A5CC5742}" type="pres">
      <dgm:prSet presAssocID="{B6A172A8-60B1-457F-8618-FA3596DAE861}" presName="composite" presStyleCnt="0"/>
      <dgm:spPr/>
    </dgm:pt>
    <dgm:pt modelId="{F1D2B9E5-533B-4377-B54F-E56DA9126061}" type="pres">
      <dgm:prSet presAssocID="{B6A172A8-60B1-457F-8618-FA3596DAE861}" presName="Image" presStyleLbl="bgShp" presStyleIdx="8" presStyleCnt="9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  <dgm:pt modelId="{A09B6A91-2A40-4E55-A5C0-EA9D6585376A}" type="pres">
      <dgm:prSet presAssocID="{B6A172A8-60B1-457F-8618-FA3596DAE861}" presName="Parent" presStyleLbl="node0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DDC806-9A99-4ADC-A27B-DD551E1D4872}" type="presOf" srcId="{49FEDA20-5005-4B84-9AF8-72DEAB7D6FCE}" destId="{46BC737A-D6E3-4D0D-B47D-2952044123AB}" srcOrd="0" destOrd="1" presId="urn:microsoft.com/office/officeart/2008/layout/BendingPictureCaption"/>
    <dgm:cxn modelId="{8C83C4C7-451E-42E3-A2D8-D013B5208BF9}" type="presOf" srcId="{D8198CCF-643C-43EF-896F-F24841B6010D}" destId="{EF09D101-F107-45BD-8A27-7AB25F1F4B57}" srcOrd="0" destOrd="0" presId="urn:microsoft.com/office/officeart/2008/layout/BendingPictureCaption"/>
    <dgm:cxn modelId="{3310E747-F226-4A3E-B363-2DBDD978470B}" srcId="{7030C889-20C6-439B-8214-ACC6623731AA}" destId="{D8198CCF-643C-43EF-896F-F24841B6010D}" srcOrd="1" destOrd="0" parTransId="{30E37C8B-34BE-4ED7-8668-384CB1D3BCCE}" sibTransId="{444AABC1-4577-4FA4-8679-50EF73F8092E}"/>
    <dgm:cxn modelId="{9D92BCC0-5FC5-45C2-A40C-534F09FA0200}" srcId="{F9ABFDFD-14D6-40D7-B379-6CE3C5C4F7DD}" destId="{A887A1AB-3914-40C8-B316-B8A0CBACC69A}" srcOrd="0" destOrd="0" parTransId="{CEADD74E-9C29-4C95-8570-7B19E9D422C5}" sibTransId="{F552277F-2E98-4746-AE77-7F1EE26E429B}"/>
    <dgm:cxn modelId="{5A6A0BF6-B3EF-459E-B2DA-1E5959D0392B}" type="presOf" srcId="{DC570176-7F97-4A24-A0DF-6E0BDD1F24B3}" destId="{AD2C2164-D304-46E3-A63B-5A2AF87A0460}" srcOrd="0" destOrd="0" presId="urn:microsoft.com/office/officeart/2008/layout/BendingPictureCaption"/>
    <dgm:cxn modelId="{744A8734-11DB-41D3-803B-EB679255E032}" type="presOf" srcId="{C7DB8580-20D4-4D8F-8C7F-BC1ADCBCB67A}" destId="{C83FF3EF-95BD-4DB0-ADB0-4FB792DB0B6C}" srcOrd="0" destOrd="1" presId="urn:microsoft.com/office/officeart/2008/layout/BendingPictureCaption"/>
    <dgm:cxn modelId="{5EC770C3-12FF-4436-8D0B-7B7AD86A80B7}" srcId="{9707305A-5D33-4E02-B89A-C3C5159AFCF2}" destId="{49FEDA20-5005-4B84-9AF8-72DEAB7D6FCE}" srcOrd="0" destOrd="0" parTransId="{74E56139-C725-44E0-9395-6AEBD5EDB8C7}" sibTransId="{7561D317-0A56-45F0-915C-2C317D5264C4}"/>
    <dgm:cxn modelId="{2F845956-8D18-4A54-9280-171D39027250}" srcId="{D555DADC-2D20-461C-82A8-DD39C213B981}" destId="{91DAFF9B-54BE-4398-8327-9EE11D97CD35}" srcOrd="0" destOrd="0" parTransId="{A318D936-9562-41DF-8036-C464A444AB93}" sibTransId="{08AED346-E92F-4F6E-BEDB-33653D971D39}"/>
    <dgm:cxn modelId="{F7BCF222-12ED-4207-88BD-68A15B100400}" type="presOf" srcId="{F9ABFDFD-14D6-40D7-B379-6CE3C5C4F7DD}" destId="{B9728D66-05D7-4B79-963C-6E4796955145}" srcOrd="0" destOrd="0" presId="urn:microsoft.com/office/officeart/2008/layout/BendingPictureCaption"/>
    <dgm:cxn modelId="{EC06EDF4-BCA9-4271-A68E-6484CAB8B3A0}" srcId="{7030C889-20C6-439B-8214-ACC6623731AA}" destId="{D555DADC-2D20-461C-82A8-DD39C213B981}" srcOrd="2" destOrd="0" parTransId="{5948418B-01EE-4056-8622-283EAF059DAF}" sibTransId="{C2B890E1-D2DE-44D7-9268-389B6EC2BAB8}"/>
    <dgm:cxn modelId="{0FBAAB40-D889-4CB3-A1C2-F736CD0BCF35}" srcId="{71BC383B-870A-4F0E-9797-857461460EF9}" destId="{E1C0C673-8C84-4EBD-93AD-B114A271C9D9}" srcOrd="0" destOrd="0" parTransId="{8AAF567C-FBB4-41D8-BA69-8BAF822F749D}" sibTransId="{953FFA97-EB74-461F-9014-CE46D497F942}"/>
    <dgm:cxn modelId="{ACBDB4E0-055B-44E7-B667-A3D29559A82B}" srcId="{7030C889-20C6-439B-8214-ACC6623731AA}" destId="{F9ABFDFD-14D6-40D7-B379-6CE3C5C4F7DD}" srcOrd="0" destOrd="0" parTransId="{691724BE-4A86-47D6-BDC2-5303974A6D93}" sibTransId="{1A267FB3-F9CC-4AFB-AAFF-986FC756D1DC}"/>
    <dgm:cxn modelId="{D5992E95-E4A6-4855-81B1-E420427AEF1D}" srcId="{7030C889-20C6-439B-8214-ACC6623731AA}" destId="{71BC383B-870A-4F0E-9797-857461460EF9}" srcOrd="7" destOrd="0" parTransId="{6C36077B-78CE-4DB2-B34B-753BCF36B75D}" sibTransId="{7278642B-7136-4950-8F28-FABB15A00F9F}"/>
    <dgm:cxn modelId="{0D0B4B88-5883-434F-AA0B-49ECB08B295D}" type="presOf" srcId="{D555DADC-2D20-461C-82A8-DD39C213B981}" destId="{995A0B3D-F200-4AAE-81D0-ABDF806863B3}" srcOrd="0" destOrd="0" presId="urn:microsoft.com/office/officeart/2008/layout/BendingPictureCaption"/>
    <dgm:cxn modelId="{4EF4552A-37E5-44BD-B038-DDB10DB24AA7}" type="presOf" srcId="{D1B1427B-85B7-48E3-86BF-2366A3E86A6C}" destId="{EB6F224E-B53D-4E61-B884-19187D130AC6}" srcOrd="0" destOrd="1" presId="urn:microsoft.com/office/officeart/2008/layout/BendingPictureCaption"/>
    <dgm:cxn modelId="{BB4C3841-8BB4-4826-A7FB-D3685A10A32B}" type="presOf" srcId="{B6A172A8-60B1-457F-8618-FA3596DAE861}" destId="{A09B6A91-2A40-4E55-A5C0-EA9D6585376A}" srcOrd="0" destOrd="0" presId="urn:microsoft.com/office/officeart/2008/layout/BendingPictureCaption"/>
    <dgm:cxn modelId="{F8C7E198-6D4F-44C6-9013-39B186A3321E}" srcId="{DC570176-7F97-4A24-A0DF-6E0BDD1F24B3}" destId="{C50FDD8C-C88D-4220-9F73-E8B2E87D2CB2}" srcOrd="0" destOrd="0" parTransId="{55817407-BEEC-4907-A660-D74D07EC6C82}" sibTransId="{7A2D5E83-3C21-4358-8789-1DBDE9CE5C28}"/>
    <dgm:cxn modelId="{C9D02A82-588E-4B0F-899B-8A2D7575116F}" type="presOf" srcId="{A887A1AB-3914-40C8-B316-B8A0CBACC69A}" destId="{B9728D66-05D7-4B79-963C-6E4796955145}" srcOrd="0" destOrd="1" presId="urn:microsoft.com/office/officeart/2008/layout/BendingPictureCaption"/>
    <dgm:cxn modelId="{9447C3A8-2F19-48E7-A625-200954A80E0B}" srcId="{D8198CCF-643C-43EF-896F-F24841B6010D}" destId="{7972BB49-9643-4054-80DA-3E3F44AC8315}" srcOrd="0" destOrd="0" parTransId="{58C11B81-FF1C-437E-B807-C3E5936A3D27}" sibTransId="{9B677E98-4E38-437E-A407-1EE4EF95BF06}"/>
    <dgm:cxn modelId="{82E82E1F-459E-45F5-B672-086C185EE729}" type="presOf" srcId="{C50FDD8C-C88D-4220-9F73-E8B2E87D2CB2}" destId="{AD2C2164-D304-46E3-A63B-5A2AF87A0460}" srcOrd="0" destOrd="1" presId="urn:microsoft.com/office/officeart/2008/layout/BendingPictureCaption"/>
    <dgm:cxn modelId="{2DA6F812-412C-4FE7-BE72-32EB0E30FC76}" srcId="{68A501C9-3A22-4FD6-B1E9-B3777ABE6497}" destId="{D1B1427B-85B7-48E3-86BF-2366A3E86A6C}" srcOrd="0" destOrd="0" parTransId="{B565720E-6DC5-4BA1-B3B4-E1CC5D382C7F}" sibTransId="{591D81AA-7B9C-4FE1-95D7-30996970879B}"/>
    <dgm:cxn modelId="{52832B99-C1A7-4532-92FB-4B5B345BA2D7}" srcId="{7030C889-20C6-439B-8214-ACC6623731AA}" destId="{DC570176-7F97-4A24-A0DF-6E0BDD1F24B3}" srcOrd="3" destOrd="0" parTransId="{0EC2A70D-3068-40DE-B247-BD60F3E65349}" sibTransId="{43EE28AF-2142-4152-9225-FA09981FEDF1}"/>
    <dgm:cxn modelId="{5172FB9F-1268-4086-B574-379249D95ADB}" srcId="{7030C889-20C6-439B-8214-ACC6623731AA}" destId="{15599A38-AE7C-416E-A77F-40E1B202BCF4}" srcOrd="4" destOrd="0" parTransId="{2BC60511-A903-47F5-9F4A-7342C20ED48B}" sibTransId="{CACE4E46-68D9-4747-8ADA-CFB2BDB093E4}"/>
    <dgm:cxn modelId="{EE02966B-A886-46F5-8746-3FF188605E17}" type="presOf" srcId="{7030C889-20C6-439B-8214-ACC6623731AA}" destId="{6620D45B-1892-424F-8A39-83C41E647291}" srcOrd="0" destOrd="0" presId="urn:microsoft.com/office/officeart/2008/layout/BendingPictureCaption"/>
    <dgm:cxn modelId="{D76DC719-015B-4920-B892-D9960C2E4169}" srcId="{15599A38-AE7C-416E-A77F-40E1B202BCF4}" destId="{C7DB8580-20D4-4D8F-8C7F-BC1ADCBCB67A}" srcOrd="0" destOrd="0" parTransId="{74DA7FC9-1BB4-4F2C-A30D-356F0939A192}" sibTransId="{A44C0A5B-B6BA-48B0-8C9F-09EB4483FC30}"/>
    <dgm:cxn modelId="{AE9C6263-853D-4CCC-B6AF-B12C66F3C3F2}" type="presOf" srcId="{0770ABEB-D8AF-442B-84CB-8C0632B40DF3}" destId="{A09B6A91-2A40-4E55-A5C0-EA9D6585376A}" srcOrd="0" destOrd="1" presId="urn:microsoft.com/office/officeart/2008/layout/BendingPictureCaption"/>
    <dgm:cxn modelId="{18104DCB-7E09-4FDC-8457-16DB53DA63BF}" type="presOf" srcId="{15599A38-AE7C-416E-A77F-40E1B202BCF4}" destId="{C83FF3EF-95BD-4DB0-ADB0-4FB792DB0B6C}" srcOrd="0" destOrd="0" presId="urn:microsoft.com/office/officeart/2008/layout/BendingPictureCaption"/>
    <dgm:cxn modelId="{16121917-D79D-4FBC-A9A8-0E8B596CEEBB}" srcId="{7030C889-20C6-439B-8214-ACC6623731AA}" destId="{68A501C9-3A22-4FD6-B1E9-B3777ABE6497}" srcOrd="5" destOrd="0" parTransId="{FED1B662-976F-4145-B341-63D6AD0D11E5}" sibTransId="{B230053E-6CFC-4600-9857-997B0D8BA22E}"/>
    <dgm:cxn modelId="{4918E448-B8C7-4BED-9E38-CBB5554AF9E9}" srcId="{7030C889-20C6-439B-8214-ACC6623731AA}" destId="{B6A172A8-60B1-457F-8618-FA3596DAE861}" srcOrd="8" destOrd="0" parTransId="{F02E8C88-D203-4783-B0C2-D8B49DBA32B6}" sibTransId="{C987F218-B220-4797-91B1-D6E055CD32D8}"/>
    <dgm:cxn modelId="{280229FB-7D7F-4CE0-A6A0-2658FEBD404A}" type="presOf" srcId="{91DAFF9B-54BE-4398-8327-9EE11D97CD35}" destId="{995A0B3D-F200-4AAE-81D0-ABDF806863B3}" srcOrd="0" destOrd="1" presId="urn:microsoft.com/office/officeart/2008/layout/BendingPictureCaption"/>
    <dgm:cxn modelId="{95D6D0D0-505E-487A-BDC3-1C7EAC34B912}" type="presOf" srcId="{68A501C9-3A22-4FD6-B1E9-B3777ABE6497}" destId="{EB6F224E-B53D-4E61-B884-19187D130AC6}" srcOrd="0" destOrd="0" presId="urn:microsoft.com/office/officeart/2008/layout/BendingPictureCaption"/>
    <dgm:cxn modelId="{445FCA9D-BBC3-4254-A75E-E4B1F972BD7A}" type="presOf" srcId="{E1C0C673-8C84-4EBD-93AD-B114A271C9D9}" destId="{43C8E232-3ADE-4991-8AE3-901D9AA5E20F}" srcOrd="0" destOrd="1" presId="urn:microsoft.com/office/officeart/2008/layout/BendingPictureCaption"/>
    <dgm:cxn modelId="{77BE3E21-C07F-453F-BC61-EBE42B374CC1}" type="presOf" srcId="{7972BB49-9643-4054-80DA-3E3F44AC8315}" destId="{EF09D101-F107-45BD-8A27-7AB25F1F4B57}" srcOrd="0" destOrd="1" presId="urn:microsoft.com/office/officeart/2008/layout/BendingPictureCaption"/>
    <dgm:cxn modelId="{508337BD-6CD2-4731-918F-603FC6CBD1B5}" srcId="{B6A172A8-60B1-457F-8618-FA3596DAE861}" destId="{0770ABEB-D8AF-442B-84CB-8C0632B40DF3}" srcOrd="0" destOrd="0" parTransId="{F9DE31B2-F27E-498C-9921-9648D61A03E3}" sibTransId="{F4144A5F-5154-4152-BA8C-C7E06D5A54B5}"/>
    <dgm:cxn modelId="{625DDB33-5634-4330-B185-C7AAC0D845F0}" type="presOf" srcId="{9707305A-5D33-4E02-B89A-C3C5159AFCF2}" destId="{46BC737A-D6E3-4D0D-B47D-2952044123AB}" srcOrd="0" destOrd="0" presId="urn:microsoft.com/office/officeart/2008/layout/BendingPictureCaption"/>
    <dgm:cxn modelId="{8E0BF6B0-63FC-4F01-93C8-CE9008D261ED}" type="presOf" srcId="{71BC383B-870A-4F0E-9797-857461460EF9}" destId="{43C8E232-3ADE-4991-8AE3-901D9AA5E20F}" srcOrd="0" destOrd="0" presId="urn:microsoft.com/office/officeart/2008/layout/BendingPictureCaption"/>
    <dgm:cxn modelId="{6B08554D-9572-499E-87F5-0D7E6B9DD54E}" srcId="{7030C889-20C6-439B-8214-ACC6623731AA}" destId="{9707305A-5D33-4E02-B89A-C3C5159AFCF2}" srcOrd="6" destOrd="0" parTransId="{4512934E-57D1-4705-A959-63845322C068}" sibTransId="{DA166808-B4E5-4870-870A-A95D690AFAB6}"/>
    <dgm:cxn modelId="{593D9240-91CC-49C6-848B-8B09679E1C7C}" type="presParOf" srcId="{6620D45B-1892-424F-8A39-83C41E647291}" destId="{158189C2-3C36-403E-84CD-162D125B97BE}" srcOrd="0" destOrd="0" presId="urn:microsoft.com/office/officeart/2008/layout/BendingPictureCaption"/>
    <dgm:cxn modelId="{59452770-6EAD-434A-B982-3D0C0A349979}" type="presParOf" srcId="{158189C2-3C36-403E-84CD-162D125B97BE}" destId="{57E9ECD0-2CE5-4209-A85D-28B03ED77F08}" srcOrd="0" destOrd="0" presId="urn:microsoft.com/office/officeart/2008/layout/BendingPictureCaption"/>
    <dgm:cxn modelId="{1924EEE9-1ED9-4125-8E2F-8DA99E82A9D1}" type="presParOf" srcId="{158189C2-3C36-403E-84CD-162D125B97BE}" destId="{B9728D66-05D7-4B79-963C-6E4796955145}" srcOrd="1" destOrd="0" presId="urn:microsoft.com/office/officeart/2008/layout/BendingPictureCaption"/>
    <dgm:cxn modelId="{629B44E7-E9FF-48A0-B19A-83F0A401B4F4}" type="presParOf" srcId="{6620D45B-1892-424F-8A39-83C41E647291}" destId="{CA5A8698-6885-4B12-81B4-08907F0864F9}" srcOrd="1" destOrd="0" presId="urn:microsoft.com/office/officeart/2008/layout/BendingPictureCaption"/>
    <dgm:cxn modelId="{C3E34E98-2BA7-41F9-BA7B-83C648254863}" type="presParOf" srcId="{6620D45B-1892-424F-8A39-83C41E647291}" destId="{ABAA9FF4-8192-4411-87B5-69B24A146E78}" srcOrd="2" destOrd="0" presId="urn:microsoft.com/office/officeart/2008/layout/BendingPictureCaption"/>
    <dgm:cxn modelId="{C6BE5CFF-5BB3-4D48-8BA3-BAE53495D416}" type="presParOf" srcId="{ABAA9FF4-8192-4411-87B5-69B24A146E78}" destId="{717A6BBB-48D0-4237-AE75-452C043AB374}" srcOrd="0" destOrd="0" presId="urn:microsoft.com/office/officeart/2008/layout/BendingPictureCaption"/>
    <dgm:cxn modelId="{3E726BB5-5AD8-42A9-B7BB-69EE392E0F80}" type="presParOf" srcId="{ABAA9FF4-8192-4411-87B5-69B24A146E78}" destId="{EF09D101-F107-45BD-8A27-7AB25F1F4B57}" srcOrd="1" destOrd="0" presId="urn:microsoft.com/office/officeart/2008/layout/BendingPictureCaption"/>
    <dgm:cxn modelId="{F220B65B-CD3F-48D9-A066-24424055049C}" type="presParOf" srcId="{6620D45B-1892-424F-8A39-83C41E647291}" destId="{ADACCDB8-D33E-45D5-9A6F-AE609CD5D104}" srcOrd="3" destOrd="0" presId="urn:microsoft.com/office/officeart/2008/layout/BendingPictureCaption"/>
    <dgm:cxn modelId="{876C71F9-B19A-45EF-A630-DE71DCB2FE6A}" type="presParOf" srcId="{6620D45B-1892-424F-8A39-83C41E647291}" destId="{D27FC18D-AE50-49E2-811F-BD9C98F07507}" srcOrd="4" destOrd="0" presId="urn:microsoft.com/office/officeart/2008/layout/BendingPictureCaption"/>
    <dgm:cxn modelId="{12C4B0EB-3223-4239-9780-1A4AC6EC2874}" type="presParOf" srcId="{D27FC18D-AE50-49E2-811F-BD9C98F07507}" destId="{1562F102-9758-4D4A-A51C-154B5DF48DB3}" srcOrd="0" destOrd="0" presId="urn:microsoft.com/office/officeart/2008/layout/BendingPictureCaption"/>
    <dgm:cxn modelId="{24EB9108-361B-4053-BAE5-8922CD5E4346}" type="presParOf" srcId="{D27FC18D-AE50-49E2-811F-BD9C98F07507}" destId="{995A0B3D-F200-4AAE-81D0-ABDF806863B3}" srcOrd="1" destOrd="0" presId="urn:microsoft.com/office/officeart/2008/layout/BendingPictureCaption"/>
    <dgm:cxn modelId="{6EBB4F8F-33D2-416C-A355-CB3EE21B2918}" type="presParOf" srcId="{6620D45B-1892-424F-8A39-83C41E647291}" destId="{88A57797-AFED-4B93-9A74-419E5E546AFF}" srcOrd="5" destOrd="0" presId="urn:microsoft.com/office/officeart/2008/layout/BendingPictureCaption"/>
    <dgm:cxn modelId="{024B186D-C5E0-471A-90AB-8AA953477992}" type="presParOf" srcId="{6620D45B-1892-424F-8A39-83C41E647291}" destId="{0C5FEE50-A07C-459A-8FE7-BC7F99F91E98}" srcOrd="6" destOrd="0" presId="urn:microsoft.com/office/officeart/2008/layout/BendingPictureCaption"/>
    <dgm:cxn modelId="{C1E98099-4F71-4655-AE37-5D542209B8AA}" type="presParOf" srcId="{0C5FEE50-A07C-459A-8FE7-BC7F99F91E98}" destId="{F21EC22F-4402-49E7-ABA6-627F4F4640E4}" srcOrd="0" destOrd="0" presId="urn:microsoft.com/office/officeart/2008/layout/BendingPictureCaption"/>
    <dgm:cxn modelId="{A2A5D26F-3B55-4EC0-AA0E-B4FC83E0B5D4}" type="presParOf" srcId="{0C5FEE50-A07C-459A-8FE7-BC7F99F91E98}" destId="{AD2C2164-D304-46E3-A63B-5A2AF87A0460}" srcOrd="1" destOrd="0" presId="urn:microsoft.com/office/officeart/2008/layout/BendingPictureCaption"/>
    <dgm:cxn modelId="{F2918510-D4C6-4B89-AFF7-DAAE810213D9}" type="presParOf" srcId="{6620D45B-1892-424F-8A39-83C41E647291}" destId="{0253BD24-CF11-4666-8653-2E231CF63383}" srcOrd="7" destOrd="0" presId="urn:microsoft.com/office/officeart/2008/layout/BendingPictureCaption"/>
    <dgm:cxn modelId="{C1B93987-DC92-463D-9612-7C382DDDE32F}" type="presParOf" srcId="{6620D45B-1892-424F-8A39-83C41E647291}" destId="{F2CBAC2C-38CA-43D7-9DC7-571119C8696D}" srcOrd="8" destOrd="0" presId="urn:microsoft.com/office/officeart/2008/layout/BendingPictureCaption"/>
    <dgm:cxn modelId="{2E2FE2A3-6F95-48D3-A9D9-86F429045B92}" type="presParOf" srcId="{F2CBAC2C-38CA-43D7-9DC7-571119C8696D}" destId="{5F1879EB-6735-43FE-8917-E451ABD9225C}" srcOrd="0" destOrd="0" presId="urn:microsoft.com/office/officeart/2008/layout/BendingPictureCaption"/>
    <dgm:cxn modelId="{A0627AE1-B693-4496-966C-D027DB9FF7CA}" type="presParOf" srcId="{F2CBAC2C-38CA-43D7-9DC7-571119C8696D}" destId="{C83FF3EF-95BD-4DB0-ADB0-4FB792DB0B6C}" srcOrd="1" destOrd="0" presId="urn:microsoft.com/office/officeart/2008/layout/BendingPictureCaption"/>
    <dgm:cxn modelId="{616BBCA4-944A-468E-BCBC-95CB160A712A}" type="presParOf" srcId="{6620D45B-1892-424F-8A39-83C41E647291}" destId="{04788265-2CE3-4405-80BC-D726CDFD67D1}" srcOrd="9" destOrd="0" presId="urn:microsoft.com/office/officeart/2008/layout/BendingPictureCaption"/>
    <dgm:cxn modelId="{496121BA-E507-4951-A0D0-5E0476E364CD}" type="presParOf" srcId="{6620D45B-1892-424F-8A39-83C41E647291}" destId="{40DB92C6-2CEE-4459-B249-FE11BEABA1F2}" srcOrd="10" destOrd="0" presId="urn:microsoft.com/office/officeart/2008/layout/BendingPictureCaption"/>
    <dgm:cxn modelId="{16DFE14A-C871-4EFF-BB0A-1192818EC945}" type="presParOf" srcId="{40DB92C6-2CEE-4459-B249-FE11BEABA1F2}" destId="{D1B4E4D7-91D0-4F99-ACEB-A2958F9EC6BC}" srcOrd="0" destOrd="0" presId="urn:microsoft.com/office/officeart/2008/layout/BendingPictureCaption"/>
    <dgm:cxn modelId="{41231EE2-2848-4F54-A12A-7947E42DDE2B}" type="presParOf" srcId="{40DB92C6-2CEE-4459-B249-FE11BEABA1F2}" destId="{EB6F224E-B53D-4E61-B884-19187D130AC6}" srcOrd="1" destOrd="0" presId="urn:microsoft.com/office/officeart/2008/layout/BendingPictureCaption"/>
    <dgm:cxn modelId="{A6B100BE-7AF2-4F00-86EC-0C43F7DAF07D}" type="presParOf" srcId="{6620D45B-1892-424F-8A39-83C41E647291}" destId="{7DD8DBAD-C3C5-4187-915D-3E08C08012F1}" srcOrd="11" destOrd="0" presId="urn:microsoft.com/office/officeart/2008/layout/BendingPictureCaption"/>
    <dgm:cxn modelId="{A47C62F0-10F3-4B7F-92E4-625D19BE4E91}" type="presParOf" srcId="{6620D45B-1892-424F-8A39-83C41E647291}" destId="{838D255F-75CA-4755-89EE-15A9F1D650AE}" srcOrd="12" destOrd="0" presId="urn:microsoft.com/office/officeart/2008/layout/BendingPictureCaption"/>
    <dgm:cxn modelId="{047032DB-08E2-4945-AFC3-5D6D97EBB529}" type="presParOf" srcId="{838D255F-75CA-4755-89EE-15A9F1D650AE}" destId="{6B9C5E62-1104-4297-9A09-2AB5C619979C}" srcOrd="0" destOrd="0" presId="urn:microsoft.com/office/officeart/2008/layout/BendingPictureCaption"/>
    <dgm:cxn modelId="{85082B50-E168-48C6-803D-BC96D8E4F79B}" type="presParOf" srcId="{838D255F-75CA-4755-89EE-15A9F1D650AE}" destId="{46BC737A-D6E3-4D0D-B47D-2952044123AB}" srcOrd="1" destOrd="0" presId="urn:microsoft.com/office/officeart/2008/layout/BendingPictureCaption"/>
    <dgm:cxn modelId="{30E79054-8127-4BB3-A03E-CD430C31C65D}" type="presParOf" srcId="{6620D45B-1892-424F-8A39-83C41E647291}" destId="{B439FF72-4E5E-441D-8CF6-2CEBD716FA86}" srcOrd="13" destOrd="0" presId="urn:microsoft.com/office/officeart/2008/layout/BendingPictureCaption"/>
    <dgm:cxn modelId="{92B7AC82-1E4C-4BF9-B9E8-6AC645F3DDA2}" type="presParOf" srcId="{6620D45B-1892-424F-8A39-83C41E647291}" destId="{4244932D-3A3E-40EE-972C-CB4A266E7C69}" srcOrd="14" destOrd="0" presId="urn:microsoft.com/office/officeart/2008/layout/BendingPictureCaption"/>
    <dgm:cxn modelId="{DCFF1673-EA1B-4CBD-8E5C-522F782ACDF5}" type="presParOf" srcId="{4244932D-3A3E-40EE-972C-CB4A266E7C69}" destId="{C03E89E9-8AE8-4565-8C16-3F18110773FD}" srcOrd="0" destOrd="0" presId="urn:microsoft.com/office/officeart/2008/layout/BendingPictureCaption"/>
    <dgm:cxn modelId="{556B98B9-D847-4D0A-9184-98B1E9C7E1B4}" type="presParOf" srcId="{4244932D-3A3E-40EE-972C-CB4A266E7C69}" destId="{43C8E232-3ADE-4991-8AE3-901D9AA5E20F}" srcOrd="1" destOrd="0" presId="urn:microsoft.com/office/officeart/2008/layout/BendingPictureCaption"/>
    <dgm:cxn modelId="{B7C74FD5-7373-4860-8079-A96F601BF08E}" type="presParOf" srcId="{6620D45B-1892-424F-8A39-83C41E647291}" destId="{CFC3C977-A8D5-41C9-ADC3-6545534BC049}" srcOrd="15" destOrd="0" presId="urn:microsoft.com/office/officeart/2008/layout/BendingPictureCaption"/>
    <dgm:cxn modelId="{E1E4A662-7538-4082-8A8F-878F9F1E2C6E}" type="presParOf" srcId="{6620D45B-1892-424F-8A39-83C41E647291}" destId="{A19382E7-D717-4878-8565-8C61A5CC5742}" srcOrd="16" destOrd="0" presId="urn:microsoft.com/office/officeart/2008/layout/BendingPictureCaption"/>
    <dgm:cxn modelId="{654B36D1-FE1C-47EF-9C5F-4FC82044E7E5}" type="presParOf" srcId="{A19382E7-D717-4878-8565-8C61A5CC5742}" destId="{F1D2B9E5-533B-4377-B54F-E56DA9126061}" srcOrd="0" destOrd="0" presId="urn:microsoft.com/office/officeart/2008/layout/BendingPictureCaption"/>
    <dgm:cxn modelId="{C06281CB-8236-421F-9F74-EF1EDC23A7D7}" type="presParOf" srcId="{A19382E7-D717-4878-8565-8C61A5CC5742}" destId="{A09B6A91-2A40-4E55-A5C0-EA9D6585376A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32247BB-4935-4C15-B022-95E3D1AEF82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348E5-D41D-4785-A093-FD9DBEDD466D}">
      <dgm:prSet phldrT="[Text]"/>
      <dgm:spPr/>
      <dgm:t>
        <a:bodyPr/>
        <a:lstStyle/>
        <a:p>
          <a:r>
            <a:rPr lang="en-US" dirty="0" smtClean="0"/>
            <a:t>Normal</a:t>
          </a:r>
          <a:endParaRPr lang="en-US" dirty="0"/>
        </a:p>
      </dgm:t>
    </dgm:pt>
    <dgm:pt modelId="{B78A39F1-28E7-4A5B-A87F-81E0E8178C36}" type="parTrans" cxnId="{C7EC4BCF-DE5B-4C18-BB4C-6E62483312F0}">
      <dgm:prSet/>
      <dgm:spPr/>
      <dgm:t>
        <a:bodyPr/>
        <a:lstStyle/>
        <a:p>
          <a:endParaRPr lang="en-US"/>
        </a:p>
      </dgm:t>
    </dgm:pt>
    <dgm:pt modelId="{DC0154DE-0154-4566-8056-46278A01FC37}" type="sibTrans" cxnId="{C7EC4BCF-DE5B-4C18-BB4C-6E62483312F0}">
      <dgm:prSet/>
      <dgm:spPr/>
      <dgm:t>
        <a:bodyPr/>
        <a:lstStyle/>
        <a:p>
          <a:endParaRPr lang="en-US"/>
        </a:p>
      </dgm:t>
    </dgm:pt>
    <dgm:pt modelId="{3FFFE6AC-D5CE-42CD-A0FB-611F0161B030}">
      <dgm:prSet phldrT="[Text]"/>
      <dgm:spPr/>
      <dgm:t>
        <a:bodyPr/>
        <a:lstStyle/>
        <a:p>
          <a:r>
            <a:rPr lang="en-US" dirty="0" smtClean="0"/>
            <a:t>Skin changes</a:t>
          </a:r>
          <a:endParaRPr lang="en-US" dirty="0"/>
        </a:p>
      </dgm:t>
    </dgm:pt>
    <dgm:pt modelId="{01D275DD-9C1E-49D9-BB12-E49DFC6B388D}" type="parTrans" cxnId="{F56A800B-45BC-472B-81DA-BB46133A411B}">
      <dgm:prSet/>
      <dgm:spPr/>
      <dgm:t>
        <a:bodyPr/>
        <a:lstStyle/>
        <a:p>
          <a:endParaRPr lang="en-US"/>
        </a:p>
      </dgm:t>
    </dgm:pt>
    <dgm:pt modelId="{8E080EF2-E1A8-4D1E-BEA4-3737DC788576}" type="sibTrans" cxnId="{F56A800B-45BC-472B-81DA-BB46133A411B}">
      <dgm:prSet/>
      <dgm:spPr/>
      <dgm:t>
        <a:bodyPr/>
        <a:lstStyle/>
        <a:p>
          <a:endParaRPr lang="en-US"/>
        </a:p>
      </dgm:t>
    </dgm:pt>
    <dgm:pt modelId="{B4FEEADB-1625-429B-85FE-BD1F2B0A7D18}">
      <dgm:prSet phldrT="[Text]"/>
      <dgm:spPr/>
      <dgm:t>
        <a:bodyPr/>
        <a:lstStyle/>
        <a:p>
          <a:r>
            <a:rPr lang="en-US" dirty="0" smtClean="0"/>
            <a:t>Weaker muscles</a:t>
          </a:r>
          <a:endParaRPr lang="en-US" dirty="0"/>
        </a:p>
      </dgm:t>
    </dgm:pt>
    <dgm:pt modelId="{34745BC7-1D7E-4939-A622-EB41270BB592}" type="parTrans" cxnId="{A86D7EAE-6343-40E0-8D37-00AF85E6D5F7}">
      <dgm:prSet/>
      <dgm:spPr/>
      <dgm:t>
        <a:bodyPr/>
        <a:lstStyle/>
        <a:p>
          <a:endParaRPr lang="en-US"/>
        </a:p>
      </dgm:t>
    </dgm:pt>
    <dgm:pt modelId="{4D4D3540-B572-4372-90EF-CACCD177CE4B}" type="sibTrans" cxnId="{A86D7EAE-6343-40E0-8D37-00AF85E6D5F7}">
      <dgm:prSet/>
      <dgm:spPr/>
      <dgm:t>
        <a:bodyPr/>
        <a:lstStyle/>
        <a:p>
          <a:endParaRPr lang="en-US"/>
        </a:p>
      </dgm:t>
    </dgm:pt>
    <dgm:pt modelId="{40767669-CE07-4345-867A-8A4627B2A651}">
      <dgm:prSet phldrT="[Text]"/>
      <dgm:spPr/>
      <dgm:t>
        <a:bodyPr/>
        <a:lstStyle/>
        <a:p>
          <a:r>
            <a:rPr lang="en-US" dirty="0" smtClean="0"/>
            <a:t>Abnormal</a:t>
          </a:r>
          <a:endParaRPr lang="en-US" dirty="0"/>
        </a:p>
      </dgm:t>
    </dgm:pt>
    <dgm:pt modelId="{DB5388FE-F88D-42F2-9773-40234EE8112E}" type="parTrans" cxnId="{B7E02AF8-A514-478F-87B1-65593134D0DC}">
      <dgm:prSet/>
      <dgm:spPr/>
      <dgm:t>
        <a:bodyPr/>
        <a:lstStyle/>
        <a:p>
          <a:endParaRPr lang="en-US"/>
        </a:p>
      </dgm:t>
    </dgm:pt>
    <dgm:pt modelId="{0B826998-504F-4CFF-A101-6EB8D6661C0F}" type="sibTrans" cxnId="{B7E02AF8-A514-478F-87B1-65593134D0DC}">
      <dgm:prSet/>
      <dgm:spPr/>
      <dgm:t>
        <a:bodyPr/>
        <a:lstStyle/>
        <a:p>
          <a:endParaRPr lang="en-US"/>
        </a:p>
      </dgm:t>
    </dgm:pt>
    <dgm:pt modelId="{CB5704F1-30B6-49C0-A175-08FE8ECB24C3}">
      <dgm:prSet phldrT="[Text]"/>
      <dgm:spPr/>
      <dgm:t>
        <a:bodyPr/>
        <a:lstStyle/>
        <a:p>
          <a:r>
            <a:rPr lang="en-US" dirty="0" smtClean="0"/>
            <a:t>Signs of depression</a:t>
          </a:r>
          <a:endParaRPr lang="en-US" dirty="0"/>
        </a:p>
      </dgm:t>
    </dgm:pt>
    <dgm:pt modelId="{068BE1A9-7CAC-4D7C-8DBF-82D4C79B95A0}" type="parTrans" cxnId="{9879664F-2AD1-4AC2-A7F2-541AC2AB4F9F}">
      <dgm:prSet/>
      <dgm:spPr/>
      <dgm:t>
        <a:bodyPr/>
        <a:lstStyle/>
        <a:p>
          <a:endParaRPr lang="en-US"/>
        </a:p>
      </dgm:t>
    </dgm:pt>
    <dgm:pt modelId="{0E3F6D7B-BEF6-4600-B7AA-3B5AABF62DB6}" type="sibTrans" cxnId="{9879664F-2AD1-4AC2-A7F2-541AC2AB4F9F}">
      <dgm:prSet/>
      <dgm:spPr/>
      <dgm:t>
        <a:bodyPr/>
        <a:lstStyle/>
        <a:p>
          <a:endParaRPr lang="en-US"/>
        </a:p>
      </dgm:t>
    </dgm:pt>
    <dgm:pt modelId="{DD377725-4333-4A68-8822-45EA362E0C71}">
      <dgm:prSet phldrT="[Text]"/>
      <dgm:spPr/>
      <dgm:t>
        <a:bodyPr/>
        <a:lstStyle/>
        <a:p>
          <a:r>
            <a:rPr lang="en-US" dirty="0" smtClean="0"/>
            <a:t>Loss of logical thinking</a:t>
          </a:r>
          <a:endParaRPr lang="en-US" dirty="0"/>
        </a:p>
      </dgm:t>
    </dgm:pt>
    <dgm:pt modelId="{8BC5D15C-B94D-4FF0-B288-11AB21674D25}" type="parTrans" cxnId="{D536974E-22F3-4F87-91B1-3996EEF02BD0}">
      <dgm:prSet/>
      <dgm:spPr/>
      <dgm:t>
        <a:bodyPr/>
        <a:lstStyle/>
        <a:p>
          <a:endParaRPr lang="en-US"/>
        </a:p>
      </dgm:t>
    </dgm:pt>
    <dgm:pt modelId="{DC3E88AB-9693-4618-845A-57C663F777AF}" type="sibTrans" cxnId="{D536974E-22F3-4F87-91B1-3996EEF02BD0}">
      <dgm:prSet/>
      <dgm:spPr/>
      <dgm:t>
        <a:bodyPr/>
        <a:lstStyle/>
        <a:p>
          <a:endParaRPr lang="en-US"/>
        </a:p>
      </dgm:t>
    </dgm:pt>
    <dgm:pt modelId="{C3C3A1A1-DBAE-4B3A-A273-60C3F6572677}">
      <dgm:prSet phldrT="[Text]"/>
      <dgm:spPr/>
      <dgm:t>
        <a:bodyPr/>
        <a:lstStyle/>
        <a:p>
          <a:r>
            <a:rPr lang="en-US" dirty="0" smtClean="0"/>
            <a:t>Slower reflexes</a:t>
          </a:r>
          <a:endParaRPr lang="en-US" dirty="0"/>
        </a:p>
      </dgm:t>
    </dgm:pt>
    <dgm:pt modelId="{D911753E-3D84-44DF-8234-57814BFC4056}" type="parTrans" cxnId="{E1F6AE79-B785-4D2C-A734-5F0F588A9807}">
      <dgm:prSet/>
      <dgm:spPr/>
      <dgm:t>
        <a:bodyPr/>
        <a:lstStyle/>
        <a:p>
          <a:endParaRPr lang="en-US"/>
        </a:p>
      </dgm:t>
    </dgm:pt>
    <dgm:pt modelId="{C1C61DD3-FD54-485F-BABD-DCA6D92447C4}" type="sibTrans" cxnId="{E1F6AE79-B785-4D2C-A734-5F0F588A9807}">
      <dgm:prSet/>
      <dgm:spPr/>
      <dgm:t>
        <a:bodyPr/>
        <a:lstStyle/>
        <a:p>
          <a:endParaRPr lang="en-US"/>
        </a:p>
      </dgm:t>
    </dgm:pt>
    <dgm:pt modelId="{3DE1B98A-FE18-482E-B69B-852E1167684F}">
      <dgm:prSet phldrT="[Text]"/>
      <dgm:spPr/>
      <dgm:t>
        <a:bodyPr/>
        <a:lstStyle/>
        <a:p>
          <a:r>
            <a:rPr lang="en-US" dirty="0" smtClean="0"/>
            <a:t>Short-term memory loss</a:t>
          </a:r>
          <a:endParaRPr lang="en-US" dirty="0"/>
        </a:p>
      </dgm:t>
    </dgm:pt>
    <dgm:pt modelId="{06B0F10B-E654-4655-BF0B-746B36C6A427}" type="parTrans" cxnId="{91F2A895-73C4-4D9A-AC67-B7DFBFEAD262}">
      <dgm:prSet/>
      <dgm:spPr/>
      <dgm:t>
        <a:bodyPr/>
        <a:lstStyle/>
        <a:p>
          <a:endParaRPr lang="en-US"/>
        </a:p>
      </dgm:t>
    </dgm:pt>
    <dgm:pt modelId="{BF38117F-9F2E-4B49-A478-6E928461170A}" type="sibTrans" cxnId="{91F2A895-73C4-4D9A-AC67-B7DFBFEAD262}">
      <dgm:prSet/>
      <dgm:spPr/>
      <dgm:t>
        <a:bodyPr/>
        <a:lstStyle/>
        <a:p>
          <a:endParaRPr lang="en-US"/>
        </a:p>
      </dgm:t>
    </dgm:pt>
    <dgm:pt modelId="{CE8B3EBB-4700-48D0-B9DC-58AD17853B4D}">
      <dgm:prSet phldrT="[Text]"/>
      <dgm:spPr/>
      <dgm:t>
        <a:bodyPr/>
        <a:lstStyle/>
        <a:p>
          <a:r>
            <a:rPr lang="en-US" dirty="0" smtClean="0"/>
            <a:t>Decreased appetite</a:t>
          </a:r>
          <a:endParaRPr lang="en-US" dirty="0"/>
        </a:p>
      </dgm:t>
    </dgm:pt>
    <dgm:pt modelId="{358276BC-E197-4709-AD22-978878171B69}" type="parTrans" cxnId="{13DE6A49-E5B8-4950-9E99-5B6229C56425}">
      <dgm:prSet/>
      <dgm:spPr/>
      <dgm:t>
        <a:bodyPr/>
        <a:lstStyle/>
        <a:p>
          <a:endParaRPr lang="en-US"/>
        </a:p>
      </dgm:t>
    </dgm:pt>
    <dgm:pt modelId="{6CB1B3ED-2C4F-4A8F-A2B3-13E7FC6EDFB4}" type="sibTrans" cxnId="{13DE6A49-E5B8-4950-9E99-5B6229C56425}">
      <dgm:prSet/>
      <dgm:spPr/>
      <dgm:t>
        <a:bodyPr/>
        <a:lstStyle/>
        <a:p>
          <a:endParaRPr lang="en-US"/>
        </a:p>
      </dgm:t>
    </dgm:pt>
    <dgm:pt modelId="{6491EFFC-0939-4CE4-A6AE-7ECB419752F8}">
      <dgm:prSet phldrT="[Text]"/>
      <dgm:spPr/>
      <dgm:t>
        <a:bodyPr/>
        <a:lstStyle/>
        <a:p>
          <a:r>
            <a:rPr lang="en-US" dirty="0" smtClean="0"/>
            <a:t>Weaker immune system</a:t>
          </a:r>
          <a:endParaRPr lang="en-US" dirty="0"/>
        </a:p>
      </dgm:t>
    </dgm:pt>
    <dgm:pt modelId="{B10A181E-CCA5-40FA-B04A-BC6F57CD4A31}" type="parTrans" cxnId="{A544DC38-0AA0-4E85-80D6-234F63FBF17A}">
      <dgm:prSet/>
      <dgm:spPr/>
      <dgm:t>
        <a:bodyPr/>
        <a:lstStyle/>
        <a:p>
          <a:endParaRPr lang="en-US"/>
        </a:p>
      </dgm:t>
    </dgm:pt>
    <dgm:pt modelId="{A844F4A1-F0CD-42A5-AA84-819C470F432C}" type="sibTrans" cxnId="{A544DC38-0AA0-4E85-80D6-234F63FBF17A}">
      <dgm:prSet/>
      <dgm:spPr/>
      <dgm:t>
        <a:bodyPr/>
        <a:lstStyle/>
        <a:p>
          <a:endParaRPr lang="en-US"/>
        </a:p>
      </dgm:t>
    </dgm:pt>
    <dgm:pt modelId="{1916BED5-1297-435C-9708-2AF408A4BCAB}">
      <dgm:prSet phldrT="[Text]"/>
      <dgm:spPr/>
      <dgm:t>
        <a:bodyPr/>
        <a:lstStyle/>
        <a:p>
          <a:r>
            <a:rPr lang="en-US" dirty="0" smtClean="0"/>
            <a:t>Poor nutrition</a:t>
          </a:r>
          <a:endParaRPr lang="en-US" dirty="0"/>
        </a:p>
      </dgm:t>
    </dgm:pt>
    <dgm:pt modelId="{A5BAD85E-4513-428B-B900-7B50CC3428DB}" type="parTrans" cxnId="{EEC3D5E6-F917-4E11-B1C4-DC3CF79AFA02}">
      <dgm:prSet/>
      <dgm:spPr/>
      <dgm:t>
        <a:bodyPr/>
        <a:lstStyle/>
        <a:p>
          <a:endParaRPr lang="en-US"/>
        </a:p>
      </dgm:t>
    </dgm:pt>
    <dgm:pt modelId="{0E166C50-9887-4FF8-B4AD-C44EC91083C1}" type="sibTrans" cxnId="{EEC3D5E6-F917-4E11-B1C4-DC3CF79AFA02}">
      <dgm:prSet/>
      <dgm:spPr/>
      <dgm:t>
        <a:bodyPr/>
        <a:lstStyle/>
        <a:p>
          <a:endParaRPr lang="en-US"/>
        </a:p>
      </dgm:t>
    </dgm:pt>
    <dgm:pt modelId="{8CC7A64F-EC66-4A25-B9D3-A43E59B8C7B2}">
      <dgm:prSet phldrT="[Text]"/>
      <dgm:spPr/>
      <dgm:t>
        <a:bodyPr/>
        <a:lstStyle/>
        <a:p>
          <a:r>
            <a:rPr lang="en-US" dirty="0" smtClean="0"/>
            <a:t>Shortness of breath</a:t>
          </a:r>
          <a:endParaRPr lang="en-US" dirty="0"/>
        </a:p>
      </dgm:t>
    </dgm:pt>
    <dgm:pt modelId="{F38C4481-923C-4D52-9735-4E41C4C20D57}" type="parTrans" cxnId="{B188E28C-EBBE-452B-BD6E-791E09D33297}">
      <dgm:prSet/>
      <dgm:spPr/>
      <dgm:t>
        <a:bodyPr/>
        <a:lstStyle/>
        <a:p>
          <a:endParaRPr lang="en-US"/>
        </a:p>
      </dgm:t>
    </dgm:pt>
    <dgm:pt modelId="{EA3E22EC-22D2-41F8-9BAC-920C531D10C4}" type="sibTrans" cxnId="{B188E28C-EBBE-452B-BD6E-791E09D33297}">
      <dgm:prSet/>
      <dgm:spPr/>
      <dgm:t>
        <a:bodyPr/>
        <a:lstStyle/>
        <a:p>
          <a:endParaRPr lang="en-US"/>
        </a:p>
      </dgm:t>
    </dgm:pt>
    <dgm:pt modelId="{9784A64B-0F41-4249-ACAD-D815D959D77C}">
      <dgm:prSet phldrT="[Text]"/>
      <dgm:spPr/>
      <dgm:t>
        <a:bodyPr/>
        <a:lstStyle/>
        <a:p>
          <a:r>
            <a:rPr lang="en-US" dirty="0" smtClean="0"/>
            <a:t>incontinence</a:t>
          </a:r>
          <a:endParaRPr lang="en-US" dirty="0"/>
        </a:p>
      </dgm:t>
    </dgm:pt>
    <dgm:pt modelId="{69D5AABB-4F7B-4189-BF82-F3B912480C8D}" type="parTrans" cxnId="{BD3E5F9C-DB8E-43DF-A587-EF35327A3AA3}">
      <dgm:prSet/>
      <dgm:spPr/>
      <dgm:t>
        <a:bodyPr/>
        <a:lstStyle/>
        <a:p>
          <a:endParaRPr lang="en-US"/>
        </a:p>
      </dgm:t>
    </dgm:pt>
    <dgm:pt modelId="{2DD2DB5D-AB4A-43A8-A7D6-B6407329E6DC}" type="sibTrans" cxnId="{BD3E5F9C-DB8E-43DF-A587-EF35327A3AA3}">
      <dgm:prSet/>
      <dgm:spPr/>
      <dgm:t>
        <a:bodyPr/>
        <a:lstStyle/>
        <a:p>
          <a:endParaRPr lang="en-US"/>
        </a:p>
      </dgm:t>
    </dgm:pt>
    <dgm:pt modelId="{91F179E6-3902-49F4-86BC-E48CB8057483}" type="pres">
      <dgm:prSet presAssocID="{532247BB-4935-4C15-B022-95E3D1AEF82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7F64CE9-CFA4-460C-A88A-BDC8698FDFE3}" type="pres">
      <dgm:prSet presAssocID="{CA1348E5-D41D-4785-A093-FD9DBEDD466D}" presName="root" presStyleCnt="0"/>
      <dgm:spPr/>
    </dgm:pt>
    <dgm:pt modelId="{81721B2A-ADE0-4D09-B7B0-726A60A9B77E}" type="pres">
      <dgm:prSet presAssocID="{CA1348E5-D41D-4785-A093-FD9DBEDD466D}" presName="rootComposite" presStyleCnt="0"/>
      <dgm:spPr/>
    </dgm:pt>
    <dgm:pt modelId="{AC1EECD8-0367-4489-96CD-2D9B6B22CC78}" type="pres">
      <dgm:prSet presAssocID="{CA1348E5-D41D-4785-A093-FD9DBEDD466D}" presName="rootText" presStyleLbl="node1" presStyleIdx="0" presStyleCnt="2"/>
      <dgm:spPr/>
      <dgm:t>
        <a:bodyPr/>
        <a:lstStyle/>
        <a:p>
          <a:endParaRPr lang="en-US"/>
        </a:p>
      </dgm:t>
    </dgm:pt>
    <dgm:pt modelId="{7AB25AE6-3AEA-41F7-9E6D-FC483A5114D4}" type="pres">
      <dgm:prSet presAssocID="{CA1348E5-D41D-4785-A093-FD9DBEDD466D}" presName="rootConnector" presStyleLbl="node1" presStyleIdx="0" presStyleCnt="2"/>
      <dgm:spPr/>
      <dgm:t>
        <a:bodyPr/>
        <a:lstStyle/>
        <a:p>
          <a:endParaRPr lang="en-US"/>
        </a:p>
      </dgm:t>
    </dgm:pt>
    <dgm:pt modelId="{C58D6065-6816-4644-B68E-C06EFDE98712}" type="pres">
      <dgm:prSet presAssocID="{CA1348E5-D41D-4785-A093-FD9DBEDD466D}" presName="childShape" presStyleCnt="0"/>
      <dgm:spPr/>
    </dgm:pt>
    <dgm:pt modelId="{4E204FE9-1DBF-40A9-A266-9C313F87C08B}" type="pres">
      <dgm:prSet presAssocID="{01D275DD-9C1E-49D9-BB12-E49DFC6B388D}" presName="Name13" presStyleLbl="parChTrans1D2" presStyleIdx="0" presStyleCnt="11"/>
      <dgm:spPr/>
      <dgm:t>
        <a:bodyPr/>
        <a:lstStyle/>
        <a:p>
          <a:endParaRPr lang="en-US"/>
        </a:p>
      </dgm:t>
    </dgm:pt>
    <dgm:pt modelId="{35ADD582-FB65-4552-9081-9751FC024F60}" type="pres">
      <dgm:prSet presAssocID="{3FFFE6AC-D5CE-42CD-A0FB-611F0161B030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C41282-1B4E-4CD3-936A-168C2188C3CE}" type="pres">
      <dgm:prSet presAssocID="{34745BC7-1D7E-4939-A622-EB41270BB592}" presName="Name13" presStyleLbl="parChTrans1D2" presStyleIdx="1" presStyleCnt="11"/>
      <dgm:spPr/>
      <dgm:t>
        <a:bodyPr/>
        <a:lstStyle/>
        <a:p>
          <a:endParaRPr lang="en-US"/>
        </a:p>
      </dgm:t>
    </dgm:pt>
    <dgm:pt modelId="{13F41B01-14D9-4A44-9B0F-CEA497B88092}" type="pres">
      <dgm:prSet presAssocID="{B4FEEADB-1625-429B-85FE-BD1F2B0A7D18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BE9E7-CFF5-4E20-A81C-CE7713D6FAF0}" type="pres">
      <dgm:prSet presAssocID="{D911753E-3D84-44DF-8234-57814BFC4056}" presName="Name13" presStyleLbl="parChTrans1D2" presStyleIdx="2" presStyleCnt="11"/>
      <dgm:spPr/>
      <dgm:t>
        <a:bodyPr/>
        <a:lstStyle/>
        <a:p>
          <a:endParaRPr lang="en-US"/>
        </a:p>
      </dgm:t>
    </dgm:pt>
    <dgm:pt modelId="{ED5DD697-6A90-46D6-AA96-C31496CD86DC}" type="pres">
      <dgm:prSet presAssocID="{C3C3A1A1-DBAE-4B3A-A273-60C3F6572677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77CF1-4078-4560-822B-AE68BA0804CA}" type="pres">
      <dgm:prSet presAssocID="{06B0F10B-E654-4655-BF0B-746B36C6A427}" presName="Name13" presStyleLbl="parChTrans1D2" presStyleIdx="3" presStyleCnt="11"/>
      <dgm:spPr/>
      <dgm:t>
        <a:bodyPr/>
        <a:lstStyle/>
        <a:p>
          <a:endParaRPr lang="en-US"/>
        </a:p>
      </dgm:t>
    </dgm:pt>
    <dgm:pt modelId="{1E6A2FF7-9C3C-4781-8896-E0C4261A1EFD}" type="pres">
      <dgm:prSet presAssocID="{3DE1B98A-FE18-482E-B69B-852E1167684F}" presName="childText" presStyleLbl="bgAcc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706B4E-4949-4110-A38C-6D0D30C773DA}" type="pres">
      <dgm:prSet presAssocID="{358276BC-E197-4709-AD22-978878171B69}" presName="Name13" presStyleLbl="parChTrans1D2" presStyleIdx="4" presStyleCnt="11"/>
      <dgm:spPr/>
      <dgm:t>
        <a:bodyPr/>
        <a:lstStyle/>
        <a:p>
          <a:endParaRPr lang="en-US"/>
        </a:p>
      </dgm:t>
    </dgm:pt>
    <dgm:pt modelId="{55B44428-70F2-4630-8243-4BFE55D003C6}" type="pres">
      <dgm:prSet presAssocID="{CE8B3EBB-4700-48D0-B9DC-58AD17853B4D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C872D-AA86-4935-9C67-E3900C0B5402}" type="pres">
      <dgm:prSet presAssocID="{B10A181E-CCA5-40FA-B04A-BC6F57CD4A31}" presName="Name13" presStyleLbl="parChTrans1D2" presStyleIdx="5" presStyleCnt="11"/>
      <dgm:spPr/>
      <dgm:t>
        <a:bodyPr/>
        <a:lstStyle/>
        <a:p>
          <a:endParaRPr lang="en-US"/>
        </a:p>
      </dgm:t>
    </dgm:pt>
    <dgm:pt modelId="{5B63B229-90D2-4A6A-98EE-5CF2F838348D}" type="pres">
      <dgm:prSet presAssocID="{6491EFFC-0939-4CE4-A6AE-7ECB419752F8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4D34E1-B651-4315-89C9-5F7D29F7C3D1}" type="pres">
      <dgm:prSet presAssocID="{40767669-CE07-4345-867A-8A4627B2A651}" presName="root" presStyleCnt="0"/>
      <dgm:spPr/>
    </dgm:pt>
    <dgm:pt modelId="{FFA8A934-4F71-4E47-B07B-FC8E1EB2D51A}" type="pres">
      <dgm:prSet presAssocID="{40767669-CE07-4345-867A-8A4627B2A651}" presName="rootComposite" presStyleCnt="0"/>
      <dgm:spPr/>
    </dgm:pt>
    <dgm:pt modelId="{4C0F5C28-04B2-463B-8B6B-8B7F5C07117F}" type="pres">
      <dgm:prSet presAssocID="{40767669-CE07-4345-867A-8A4627B2A651}" presName="rootText" presStyleLbl="node1" presStyleIdx="1" presStyleCnt="2"/>
      <dgm:spPr/>
      <dgm:t>
        <a:bodyPr/>
        <a:lstStyle/>
        <a:p>
          <a:endParaRPr lang="en-US"/>
        </a:p>
      </dgm:t>
    </dgm:pt>
    <dgm:pt modelId="{36B134A4-0089-4F98-B769-08FE6A6FA461}" type="pres">
      <dgm:prSet presAssocID="{40767669-CE07-4345-867A-8A4627B2A651}" presName="rootConnector" presStyleLbl="node1" presStyleIdx="1" presStyleCnt="2"/>
      <dgm:spPr/>
      <dgm:t>
        <a:bodyPr/>
        <a:lstStyle/>
        <a:p>
          <a:endParaRPr lang="en-US"/>
        </a:p>
      </dgm:t>
    </dgm:pt>
    <dgm:pt modelId="{88A0F9B0-1670-4084-999B-2DD577D8D5E6}" type="pres">
      <dgm:prSet presAssocID="{40767669-CE07-4345-867A-8A4627B2A651}" presName="childShape" presStyleCnt="0"/>
      <dgm:spPr/>
    </dgm:pt>
    <dgm:pt modelId="{6BDE8DE8-7370-4DCA-AA6A-719EC9D0E226}" type="pres">
      <dgm:prSet presAssocID="{068BE1A9-7CAC-4D7C-8DBF-82D4C79B95A0}" presName="Name13" presStyleLbl="parChTrans1D2" presStyleIdx="6" presStyleCnt="11"/>
      <dgm:spPr/>
      <dgm:t>
        <a:bodyPr/>
        <a:lstStyle/>
        <a:p>
          <a:endParaRPr lang="en-US"/>
        </a:p>
      </dgm:t>
    </dgm:pt>
    <dgm:pt modelId="{694AFE41-9A69-4322-91EF-172D1DB8500D}" type="pres">
      <dgm:prSet presAssocID="{CB5704F1-30B6-49C0-A175-08FE8ECB24C3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DB996-A03D-4322-9452-33C5E3DAC15D}" type="pres">
      <dgm:prSet presAssocID="{8BC5D15C-B94D-4FF0-B288-11AB21674D25}" presName="Name13" presStyleLbl="parChTrans1D2" presStyleIdx="7" presStyleCnt="11"/>
      <dgm:spPr/>
      <dgm:t>
        <a:bodyPr/>
        <a:lstStyle/>
        <a:p>
          <a:endParaRPr lang="en-US"/>
        </a:p>
      </dgm:t>
    </dgm:pt>
    <dgm:pt modelId="{F5BF293D-E7DB-40EC-9FA7-12EE1D0161E6}" type="pres">
      <dgm:prSet presAssocID="{DD377725-4333-4A68-8822-45EA362E0C71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25FCC-1E04-4E22-958F-04EC6C032AF7}" type="pres">
      <dgm:prSet presAssocID="{A5BAD85E-4513-428B-B900-7B50CC3428DB}" presName="Name13" presStyleLbl="parChTrans1D2" presStyleIdx="8" presStyleCnt="11"/>
      <dgm:spPr/>
      <dgm:t>
        <a:bodyPr/>
        <a:lstStyle/>
        <a:p>
          <a:endParaRPr lang="en-US"/>
        </a:p>
      </dgm:t>
    </dgm:pt>
    <dgm:pt modelId="{5C80024E-AF18-41C2-93BF-A551C0536175}" type="pres">
      <dgm:prSet presAssocID="{1916BED5-1297-435C-9708-2AF408A4BCAB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27592E-3B0E-4CDA-821D-0D5D57DBEE75}" type="pres">
      <dgm:prSet presAssocID="{F38C4481-923C-4D52-9735-4E41C4C20D57}" presName="Name13" presStyleLbl="parChTrans1D2" presStyleIdx="9" presStyleCnt="11"/>
      <dgm:spPr/>
      <dgm:t>
        <a:bodyPr/>
        <a:lstStyle/>
        <a:p>
          <a:endParaRPr lang="en-US"/>
        </a:p>
      </dgm:t>
    </dgm:pt>
    <dgm:pt modelId="{DD946397-3E2C-4FEF-BF68-A0CF53CE6638}" type="pres">
      <dgm:prSet presAssocID="{8CC7A64F-EC66-4A25-B9D3-A43E59B8C7B2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F3A3F0-C254-4B20-A579-02873491E8F6}" type="pres">
      <dgm:prSet presAssocID="{69D5AABB-4F7B-4189-BF82-F3B912480C8D}" presName="Name13" presStyleLbl="parChTrans1D2" presStyleIdx="10" presStyleCnt="11"/>
      <dgm:spPr/>
      <dgm:t>
        <a:bodyPr/>
        <a:lstStyle/>
        <a:p>
          <a:endParaRPr lang="en-US"/>
        </a:p>
      </dgm:t>
    </dgm:pt>
    <dgm:pt modelId="{E4A61948-EB16-4807-8F7C-A1C4B76E3744}" type="pres">
      <dgm:prSet presAssocID="{9784A64B-0F41-4249-ACAD-D815D959D77C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E201F2-9CC6-423D-8550-C703CEC20346}" type="presOf" srcId="{A5BAD85E-4513-428B-B900-7B50CC3428DB}" destId="{5C225FCC-1E04-4E22-958F-04EC6C032AF7}" srcOrd="0" destOrd="0" presId="urn:microsoft.com/office/officeart/2005/8/layout/hierarchy3"/>
    <dgm:cxn modelId="{BDD600F8-ACD9-471B-BC81-10A1DA42F818}" type="presOf" srcId="{358276BC-E197-4709-AD22-978878171B69}" destId="{EE706B4E-4949-4110-A38C-6D0D30C773DA}" srcOrd="0" destOrd="0" presId="urn:microsoft.com/office/officeart/2005/8/layout/hierarchy3"/>
    <dgm:cxn modelId="{96065435-0795-4645-8859-AAE63887837B}" type="presOf" srcId="{B4FEEADB-1625-429B-85FE-BD1F2B0A7D18}" destId="{13F41B01-14D9-4A44-9B0F-CEA497B88092}" srcOrd="0" destOrd="0" presId="urn:microsoft.com/office/officeart/2005/8/layout/hierarchy3"/>
    <dgm:cxn modelId="{F9D70302-E2EE-41D6-87C9-046661DE3122}" type="presOf" srcId="{01D275DD-9C1E-49D9-BB12-E49DFC6B388D}" destId="{4E204FE9-1DBF-40A9-A266-9C313F87C08B}" srcOrd="0" destOrd="0" presId="urn:microsoft.com/office/officeart/2005/8/layout/hierarchy3"/>
    <dgm:cxn modelId="{9879664F-2AD1-4AC2-A7F2-541AC2AB4F9F}" srcId="{40767669-CE07-4345-867A-8A4627B2A651}" destId="{CB5704F1-30B6-49C0-A175-08FE8ECB24C3}" srcOrd="0" destOrd="0" parTransId="{068BE1A9-7CAC-4D7C-8DBF-82D4C79B95A0}" sibTransId="{0E3F6D7B-BEF6-4600-B7AA-3B5AABF62DB6}"/>
    <dgm:cxn modelId="{3DD62C53-B2E7-49E0-8CE2-A3DAC77C442B}" type="presOf" srcId="{3FFFE6AC-D5CE-42CD-A0FB-611F0161B030}" destId="{35ADD582-FB65-4552-9081-9751FC024F60}" srcOrd="0" destOrd="0" presId="urn:microsoft.com/office/officeart/2005/8/layout/hierarchy3"/>
    <dgm:cxn modelId="{A86D7EAE-6343-40E0-8D37-00AF85E6D5F7}" srcId="{CA1348E5-D41D-4785-A093-FD9DBEDD466D}" destId="{B4FEEADB-1625-429B-85FE-BD1F2B0A7D18}" srcOrd="1" destOrd="0" parTransId="{34745BC7-1D7E-4939-A622-EB41270BB592}" sibTransId="{4D4D3540-B572-4372-90EF-CACCD177CE4B}"/>
    <dgm:cxn modelId="{5D5C1BAC-9611-4424-8FEC-D4B53C39AB83}" type="presOf" srcId="{9784A64B-0F41-4249-ACAD-D815D959D77C}" destId="{E4A61948-EB16-4807-8F7C-A1C4B76E3744}" srcOrd="0" destOrd="0" presId="urn:microsoft.com/office/officeart/2005/8/layout/hierarchy3"/>
    <dgm:cxn modelId="{5A02D1E7-E663-492B-939B-5AE74B065708}" type="presOf" srcId="{3DE1B98A-FE18-482E-B69B-852E1167684F}" destId="{1E6A2FF7-9C3C-4781-8896-E0C4261A1EFD}" srcOrd="0" destOrd="0" presId="urn:microsoft.com/office/officeart/2005/8/layout/hierarchy3"/>
    <dgm:cxn modelId="{EC657727-DA5F-4DA0-8C7B-325E29BD4E88}" type="presOf" srcId="{DD377725-4333-4A68-8822-45EA362E0C71}" destId="{F5BF293D-E7DB-40EC-9FA7-12EE1D0161E6}" srcOrd="0" destOrd="0" presId="urn:microsoft.com/office/officeart/2005/8/layout/hierarchy3"/>
    <dgm:cxn modelId="{87D217B9-8895-4BF4-BE70-A689E1CE204B}" type="presOf" srcId="{8BC5D15C-B94D-4FF0-B288-11AB21674D25}" destId="{2AEDB996-A03D-4322-9452-33C5E3DAC15D}" srcOrd="0" destOrd="0" presId="urn:microsoft.com/office/officeart/2005/8/layout/hierarchy3"/>
    <dgm:cxn modelId="{EEC3D5E6-F917-4E11-B1C4-DC3CF79AFA02}" srcId="{40767669-CE07-4345-867A-8A4627B2A651}" destId="{1916BED5-1297-435C-9708-2AF408A4BCAB}" srcOrd="2" destOrd="0" parTransId="{A5BAD85E-4513-428B-B900-7B50CC3428DB}" sibTransId="{0E166C50-9887-4FF8-B4AD-C44EC91083C1}"/>
    <dgm:cxn modelId="{36E72531-0FE5-41C9-9D90-4DC7A566D33E}" type="presOf" srcId="{CA1348E5-D41D-4785-A093-FD9DBEDD466D}" destId="{AC1EECD8-0367-4489-96CD-2D9B6B22CC78}" srcOrd="0" destOrd="0" presId="urn:microsoft.com/office/officeart/2005/8/layout/hierarchy3"/>
    <dgm:cxn modelId="{C2646606-D550-4875-B950-6D5891EF0FBB}" type="presOf" srcId="{CA1348E5-D41D-4785-A093-FD9DBEDD466D}" destId="{7AB25AE6-3AEA-41F7-9E6D-FC483A5114D4}" srcOrd="1" destOrd="0" presId="urn:microsoft.com/office/officeart/2005/8/layout/hierarchy3"/>
    <dgm:cxn modelId="{E1F6AE79-B785-4D2C-A734-5F0F588A9807}" srcId="{CA1348E5-D41D-4785-A093-FD9DBEDD466D}" destId="{C3C3A1A1-DBAE-4B3A-A273-60C3F6572677}" srcOrd="2" destOrd="0" parTransId="{D911753E-3D84-44DF-8234-57814BFC4056}" sibTransId="{C1C61DD3-FD54-485F-BABD-DCA6D92447C4}"/>
    <dgm:cxn modelId="{9516620A-B8FC-4CDA-BA6D-EDF20D270112}" type="presOf" srcId="{D911753E-3D84-44DF-8234-57814BFC4056}" destId="{6FCBE9E7-CFF5-4E20-A81C-CE7713D6FAF0}" srcOrd="0" destOrd="0" presId="urn:microsoft.com/office/officeart/2005/8/layout/hierarchy3"/>
    <dgm:cxn modelId="{E55227EF-F236-4C6B-A965-8FC8913FC7D7}" type="presOf" srcId="{F38C4481-923C-4D52-9735-4E41C4C20D57}" destId="{0A27592E-3B0E-4CDA-821D-0D5D57DBEE75}" srcOrd="0" destOrd="0" presId="urn:microsoft.com/office/officeart/2005/8/layout/hierarchy3"/>
    <dgm:cxn modelId="{91F2A895-73C4-4D9A-AC67-B7DFBFEAD262}" srcId="{CA1348E5-D41D-4785-A093-FD9DBEDD466D}" destId="{3DE1B98A-FE18-482E-B69B-852E1167684F}" srcOrd="3" destOrd="0" parTransId="{06B0F10B-E654-4655-BF0B-746B36C6A427}" sibTransId="{BF38117F-9F2E-4B49-A478-6E928461170A}"/>
    <dgm:cxn modelId="{BD3E5F9C-DB8E-43DF-A587-EF35327A3AA3}" srcId="{40767669-CE07-4345-867A-8A4627B2A651}" destId="{9784A64B-0F41-4249-ACAD-D815D959D77C}" srcOrd="4" destOrd="0" parTransId="{69D5AABB-4F7B-4189-BF82-F3B912480C8D}" sibTransId="{2DD2DB5D-AB4A-43A8-A7D6-B6407329E6DC}"/>
    <dgm:cxn modelId="{F56A800B-45BC-472B-81DA-BB46133A411B}" srcId="{CA1348E5-D41D-4785-A093-FD9DBEDD466D}" destId="{3FFFE6AC-D5CE-42CD-A0FB-611F0161B030}" srcOrd="0" destOrd="0" parTransId="{01D275DD-9C1E-49D9-BB12-E49DFC6B388D}" sibTransId="{8E080EF2-E1A8-4D1E-BEA4-3737DC788576}"/>
    <dgm:cxn modelId="{0ABD65DB-466E-4F42-8BEA-BAA1B2ADE49F}" type="presOf" srcId="{CE8B3EBB-4700-48D0-B9DC-58AD17853B4D}" destId="{55B44428-70F2-4630-8243-4BFE55D003C6}" srcOrd="0" destOrd="0" presId="urn:microsoft.com/office/officeart/2005/8/layout/hierarchy3"/>
    <dgm:cxn modelId="{B89B6A0B-D64D-4BB9-8BA8-A051F99AFD66}" type="presOf" srcId="{69D5AABB-4F7B-4189-BF82-F3B912480C8D}" destId="{2BF3A3F0-C254-4B20-A579-02873491E8F6}" srcOrd="0" destOrd="0" presId="urn:microsoft.com/office/officeart/2005/8/layout/hierarchy3"/>
    <dgm:cxn modelId="{964B50ED-5CA0-4933-9CF9-EBF0DA848F65}" type="presOf" srcId="{C3C3A1A1-DBAE-4B3A-A273-60C3F6572677}" destId="{ED5DD697-6A90-46D6-AA96-C31496CD86DC}" srcOrd="0" destOrd="0" presId="urn:microsoft.com/office/officeart/2005/8/layout/hierarchy3"/>
    <dgm:cxn modelId="{A544DC38-0AA0-4E85-80D6-234F63FBF17A}" srcId="{CA1348E5-D41D-4785-A093-FD9DBEDD466D}" destId="{6491EFFC-0939-4CE4-A6AE-7ECB419752F8}" srcOrd="5" destOrd="0" parTransId="{B10A181E-CCA5-40FA-B04A-BC6F57CD4A31}" sibTransId="{A844F4A1-F0CD-42A5-AA84-819C470F432C}"/>
    <dgm:cxn modelId="{D536974E-22F3-4F87-91B1-3996EEF02BD0}" srcId="{40767669-CE07-4345-867A-8A4627B2A651}" destId="{DD377725-4333-4A68-8822-45EA362E0C71}" srcOrd="1" destOrd="0" parTransId="{8BC5D15C-B94D-4FF0-B288-11AB21674D25}" sibTransId="{DC3E88AB-9693-4618-845A-57C663F777AF}"/>
    <dgm:cxn modelId="{81C02DC5-4382-4870-9D68-84B96EF8E303}" type="presOf" srcId="{CB5704F1-30B6-49C0-A175-08FE8ECB24C3}" destId="{694AFE41-9A69-4322-91EF-172D1DB8500D}" srcOrd="0" destOrd="0" presId="urn:microsoft.com/office/officeart/2005/8/layout/hierarchy3"/>
    <dgm:cxn modelId="{5BCEE16C-F697-4832-824B-4ADB3B17F1D0}" type="presOf" srcId="{1916BED5-1297-435C-9708-2AF408A4BCAB}" destId="{5C80024E-AF18-41C2-93BF-A551C0536175}" srcOrd="0" destOrd="0" presId="urn:microsoft.com/office/officeart/2005/8/layout/hierarchy3"/>
    <dgm:cxn modelId="{809435A1-D415-43F3-B013-768D967AA5B8}" type="presOf" srcId="{34745BC7-1D7E-4939-A622-EB41270BB592}" destId="{21C41282-1B4E-4CD3-936A-168C2188C3CE}" srcOrd="0" destOrd="0" presId="urn:microsoft.com/office/officeart/2005/8/layout/hierarchy3"/>
    <dgm:cxn modelId="{A8D2EC0A-8F24-4160-A452-9418D33AA428}" type="presOf" srcId="{06B0F10B-E654-4655-BF0B-746B36C6A427}" destId="{D0177CF1-4078-4560-822B-AE68BA0804CA}" srcOrd="0" destOrd="0" presId="urn:microsoft.com/office/officeart/2005/8/layout/hierarchy3"/>
    <dgm:cxn modelId="{F03429C3-200D-416E-94CA-AA13B3CCFDB9}" type="presOf" srcId="{B10A181E-CCA5-40FA-B04A-BC6F57CD4A31}" destId="{B6CC872D-AA86-4935-9C67-E3900C0B5402}" srcOrd="0" destOrd="0" presId="urn:microsoft.com/office/officeart/2005/8/layout/hierarchy3"/>
    <dgm:cxn modelId="{B188E28C-EBBE-452B-BD6E-791E09D33297}" srcId="{40767669-CE07-4345-867A-8A4627B2A651}" destId="{8CC7A64F-EC66-4A25-B9D3-A43E59B8C7B2}" srcOrd="3" destOrd="0" parTransId="{F38C4481-923C-4D52-9735-4E41C4C20D57}" sibTransId="{EA3E22EC-22D2-41F8-9BAC-920C531D10C4}"/>
    <dgm:cxn modelId="{C7EC4BCF-DE5B-4C18-BB4C-6E62483312F0}" srcId="{532247BB-4935-4C15-B022-95E3D1AEF825}" destId="{CA1348E5-D41D-4785-A093-FD9DBEDD466D}" srcOrd="0" destOrd="0" parTransId="{B78A39F1-28E7-4A5B-A87F-81E0E8178C36}" sibTransId="{DC0154DE-0154-4566-8056-46278A01FC37}"/>
    <dgm:cxn modelId="{F1188276-C84E-4BC3-B692-24E2623F5AA8}" type="presOf" srcId="{068BE1A9-7CAC-4D7C-8DBF-82D4C79B95A0}" destId="{6BDE8DE8-7370-4DCA-AA6A-719EC9D0E226}" srcOrd="0" destOrd="0" presId="urn:microsoft.com/office/officeart/2005/8/layout/hierarchy3"/>
    <dgm:cxn modelId="{B7E02AF8-A514-478F-87B1-65593134D0DC}" srcId="{532247BB-4935-4C15-B022-95E3D1AEF825}" destId="{40767669-CE07-4345-867A-8A4627B2A651}" srcOrd="1" destOrd="0" parTransId="{DB5388FE-F88D-42F2-9773-40234EE8112E}" sibTransId="{0B826998-504F-4CFF-A101-6EB8D6661C0F}"/>
    <dgm:cxn modelId="{C2FF5DB9-0330-44B8-82D2-19FB500AF387}" type="presOf" srcId="{40767669-CE07-4345-867A-8A4627B2A651}" destId="{36B134A4-0089-4F98-B769-08FE6A6FA461}" srcOrd="1" destOrd="0" presId="urn:microsoft.com/office/officeart/2005/8/layout/hierarchy3"/>
    <dgm:cxn modelId="{E8C299EB-8A42-4E4F-B388-5A322B154C98}" type="presOf" srcId="{532247BB-4935-4C15-B022-95E3D1AEF825}" destId="{91F179E6-3902-49F4-86BC-E48CB8057483}" srcOrd="0" destOrd="0" presId="urn:microsoft.com/office/officeart/2005/8/layout/hierarchy3"/>
    <dgm:cxn modelId="{C673FECE-AAC8-49B9-AC91-77C6E5E86AE7}" type="presOf" srcId="{40767669-CE07-4345-867A-8A4627B2A651}" destId="{4C0F5C28-04B2-463B-8B6B-8B7F5C07117F}" srcOrd="0" destOrd="0" presId="urn:microsoft.com/office/officeart/2005/8/layout/hierarchy3"/>
    <dgm:cxn modelId="{C583FF15-F34D-423E-A8C7-8324447588BD}" type="presOf" srcId="{8CC7A64F-EC66-4A25-B9D3-A43E59B8C7B2}" destId="{DD946397-3E2C-4FEF-BF68-A0CF53CE6638}" srcOrd="0" destOrd="0" presId="urn:microsoft.com/office/officeart/2005/8/layout/hierarchy3"/>
    <dgm:cxn modelId="{F2233398-8AE9-451E-BB06-E54E5D8244E0}" type="presOf" srcId="{6491EFFC-0939-4CE4-A6AE-7ECB419752F8}" destId="{5B63B229-90D2-4A6A-98EE-5CF2F838348D}" srcOrd="0" destOrd="0" presId="urn:microsoft.com/office/officeart/2005/8/layout/hierarchy3"/>
    <dgm:cxn modelId="{13DE6A49-E5B8-4950-9E99-5B6229C56425}" srcId="{CA1348E5-D41D-4785-A093-FD9DBEDD466D}" destId="{CE8B3EBB-4700-48D0-B9DC-58AD17853B4D}" srcOrd="4" destOrd="0" parTransId="{358276BC-E197-4709-AD22-978878171B69}" sibTransId="{6CB1B3ED-2C4F-4A8F-A2B3-13E7FC6EDFB4}"/>
    <dgm:cxn modelId="{4FACAE15-03F7-4FC2-9BB7-D66F00EFEB07}" type="presParOf" srcId="{91F179E6-3902-49F4-86BC-E48CB8057483}" destId="{D7F64CE9-CFA4-460C-A88A-BDC8698FDFE3}" srcOrd="0" destOrd="0" presId="urn:microsoft.com/office/officeart/2005/8/layout/hierarchy3"/>
    <dgm:cxn modelId="{7AC1D817-AD55-410E-A5B8-1FAD18323657}" type="presParOf" srcId="{D7F64CE9-CFA4-460C-A88A-BDC8698FDFE3}" destId="{81721B2A-ADE0-4D09-B7B0-726A60A9B77E}" srcOrd="0" destOrd="0" presId="urn:microsoft.com/office/officeart/2005/8/layout/hierarchy3"/>
    <dgm:cxn modelId="{04DEAD28-207D-4062-94AF-F71CA9B19D34}" type="presParOf" srcId="{81721B2A-ADE0-4D09-B7B0-726A60A9B77E}" destId="{AC1EECD8-0367-4489-96CD-2D9B6B22CC78}" srcOrd="0" destOrd="0" presId="urn:microsoft.com/office/officeart/2005/8/layout/hierarchy3"/>
    <dgm:cxn modelId="{BB366841-E292-4F7E-AE68-F10727CFBB30}" type="presParOf" srcId="{81721B2A-ADE0-4D09-B7B0-726A60A9B77E}" destId="{7AB25AE6-3AEA-41F7-9E6D-FC483A5114D4}" srcOrd="1" destOrd="0" presId="urn:microsoft.com/office/officeart/2005/8/layout/hierarchy3"/>
    <dgm:cxn modelId="{99C82378-622E-4CFC-BBF7-2B094B7E57E0}" type="presParOf" srcId="{D7F64CE9-CFA4-460C-A88A-BDC8698FDFE3}" destId="{C58D6065-6816-4644-B68E-C06EFDE98712}" srcOrd="1" destOrd="0" presId="urn:microsoft.com/office/officeart/2005/8/layout/hierarchy3"/>
    <dgm:cxn modelId="{A5A9CAEE-2B4F-47A5-B6D4-5AD4FABFE729}" type="presParOf" srcId="{C58D6065-6816-4644-B68E-C06EFDE98712}" destId="{4E204FE9-1DBF-40A9-A266-9C313F87C08B}" srcOrd="0" destOrd="0" presId="urn:microsoft.com/office/officeart/2005/8/layout/hierarchy3"/>
    <dgm:cxn modelId="{4CF9DB76-A45E-4FEE-9766-769FC88C7D2C}" type="presParOf" srcId="{C58D6065-6816-4644-B68E-C06EFDE98712}" destId="{35ADD582-FB65-4552-9081-9751FC024F60}" srcOrd="1" destOrd="0" presId="urn:microsoft.com/office/officeart/2005/8/layout/hierarchy3"/>
    <dgm:cxn modelId="{A0C419D8-A4D0-4F1C-A005-F1AF55F134B6}" type="presParOf" srcId="{C58D6065-6816-4644-B68E-C06EFDE98712}" destId="{21C41282-1B4E-4CD3-936A-168C2188C3CE}" srcOrd="2" destOrd="0" presId="urn:microsoft.com/office/officeart/2005/8/layout/hierarchy3"/>
    <dgm:cxn modelId="{10756686-FA52-4C7C-8C9D-30FBC253FD25}" type="presParOf" srcId="{C58D6065-6816-4644-B68E-C06EFDE98712}" destId="{13F41B01-14D9-4A44-9B0F-CEA497B88092}" srcOrd="3" destOrd="0" presId="urn:microsoft.com/office/officeart/2005/8/layout/hierarchy3"/>
    <dgm:cxn modelId="{AA109B68-4C2C-412F-AB5E-C868B3F3ED2F}" type="presParOf" srcId="{C58D6065-6816-4644-B68E-C06EFDE98712}" destId="{6FCBE9E7-CFF5-4E20-A81C-CE7713D6FAF0}" srcOrd="4" destOrd="0" presId="urn:microsoft.com/office/officeart/2005/8/layout/hierarchy3"/>
    <dgm:cxn modelId="{5CEB91CB-5536-421C-85B8-3E121ADB7038}" type="presParOf" srcId="{C58D6065-6816-4644-B68E-C06EFDE98712}" destId="{ED5DD697-6A90-46D6-AA96-C31496CD86DC}" srcOrd="5" destOrd="0" presId="urn:microsoft.com/office/officeart/2005/8/layout/hierarchy3"/>
    <dgm:cxn modelId="{E6C0A067-2F70-45D3-921B-9D7C120F63BC}" type="presParOf" srcId="{C58D6065-6816-4644-B68E-C06EFDE98712}" destId="{D0177CF1-4078-4560-822B-AE68BA0804CA}" srcOrd="6" destOrd="0" presId="urn:microsoft.com/office/officeart/2005/8/layout/hierarchy3"/>
    <dgm:cxn modelId="{AE0BA8E9-0E87-4B07-A084-CBFC5ECECF04}" type="presParOf" srcId="{C58D6065-6816-4644-B68E-C06EFDE98712}" destId="{1E6A2FF7-9C3C-4781-8896-E0C4261A1EFD}" srcOrd="7" destOrd="0" presId="urn:microsoft.com/office/officeart/2005/8/layout/hierarchy3"/>
    <dgm:cxn modelId="{D7CC8811-9C74-4D1A-8CAB-AA279B7BA139}" type="presParOf" srcId="{C58D6065-6816-4644-B68E-C06EFDE98712}" destId="{EE706B4E-4949-4110-A38C-6D0D30C773DA}" srcOrd="8" destOrd="0" presId="urn:microsoft.com/office/officeart/2005/8/layout/hierarchy3"/>
    <dgm:cxn modelId="{1BB92DA1-4FEC-48CB-806E-B0EC006F68D9}" type="presParOf" srcId="{C58D6065-6816-4644-B68E-C06EFDE98712}" destId="{55B44428-70F2-4630-8243-4BFE55D003C6}" srcOrd="9" destOrd="0" presId="urn:microsoft.com/office/officeart/2005/8/layout/hierarchy3"/>
    <dgm:cxn modelId="{068AF7C2-9ED0-48A4-BCE3-53BD1FAC50F8}" type="presParOf" srcId="{C58D6065-6816-4644-B68E-C06EFDE98712}" destId="{B6CC872D-AA86-4935-9C67-E3900C0B5402}" srcOrd="10" destOrd="0" presId="urn:microsoft.com/office/officeart/2005/8/layout/hierarchy3"/>
    <dgm:cxn modelId="{8C24D83B-42AD-4BC2-85F0-99D7B16CC7B2}" type="presParOf" srcId="{C58D6065-6816-4644-B68E-C06EFDE98712}" destId="{5B63B229-90D2-4A6A-98EE-5CF2F838348D}" srcOrd="11" destOrd="0" presId="urn:microsoft.com/office/officeart/2005/8/layout/hierarchy3"/>
    <dgm:cxn modelId="{FDCAA5E8-B30C-415E-A2EC-94F94A1AB734}" type="presParOf" srcId="{91F179E6-3902-49F4-86BC-E48CB8057483}" destId="{FF4D34E1-B651-4315-89C9-5F7D29F7C3D1}" srcOrd="1" destOrd="0" presId="urn:microsoft.com/office/officeart/2005/8/layout/hierarchy3"/>
    <dgm:cxn modelId="{5F4D96F7-461D-499D-BD15-3E66AC7F3654}" type="presParOf" srcId="{FF4D34E1-B651-4315-89C9-5F7D29F7C3D1}" destId="{FFA8A934-4F71-4E47-B07B-FC8E1EB2D51A}" srcOrd="0" destOrd="0" presId="urn:microsoft.com/office/officeart/2005/8/layout/hierarchy3"/>
    <dgm:cxn modelId="{44DCA152-7BEC-43E4-957C-41DB843B8ABC}" type="presParOf" srcId="{FFA8A934-4F71-4E47-B07B-FC8E1EB2D51A}" destId="{4C0F5C28-04B2-463B-8B6B-8B7F5C07117F}" srcOrd="0" destOrd="0" presId="urn:microsoft.com/office/officeart/2005/8/layout/hierarchy3"/>
    <dgm:cxn modelId="{5A8257CF-392E-409E-9C7D-F605D2511BBA}" type="presParOf" srcId="{FFA8A934-4F71-4E47-B07B-FC8E1EB2D51A}" destId="{36B134A4-0089-4F98-B769-08FE6A6FA461}" srcOrd="1" destOrd="0" presId="urn:microsoft.com/office/officeart/2005/8/layout/hierarchy3"/>
    <dgm:cxn modelId="{4A00DB9F-224B-4601-BED0-B36D9C4391EF}" type="presParOf" srcId="{FF4D34E1-B651-4315-89C9-5F7D29F7C3D1}" destId="{88A0F9B0-1670-4084-999B-2DD577D8D5E6}" srcOrd="1" destOrd="0" presId="urn:microsoft.com/office/officeart/2005/8/layout/hierarchy3"/>
    <dgm:cxn modelId="{6891DD7B-F40E-476B-BD38-7C70DB78D60E}" type="presParOf" srcId="{88A0F9B0-1670-4084-999B-2DD577D8D5E6}" destId="{6BDE8DE8-7370-4DCA-AA6A-719EC9D0E226}" srcOrd="0" destOrd="0" presId="urn:microsoft.com/office/officeart/2005/8/layout/hierarchy3"/>
    <dgm:cxn modelId="{D1D9AC75-6CCF-4D14-BEB4-61C7C65E4CF9}" type="presParOf" srcId="{88A0F9B0-1670-4084-999B-2DD577D8D5E6}" destId="{694AFE41-9A69-4322-91EF-172D1DB8500D}" srcOrd="1" destOrd="0" presId="urn:microsoft.com/office/officeart/2005/8/layout/hierarchy3"/>
    <dgm:cxn modelId="{E5810978-14E6-48A6-8605-E9CE5B631DA1}" type="presParOf" srcId="{88A0F9B0-1670-4084-999B-2DD577D8D5E6}" destId="{2AEDB996-A03D-4322-9452-33C5E3DAC15D}" srcOrd="2" destOrd="0" presId="urn:microsoft.com/office/officeart/2005/8/layout/hierarchy3"/>
    <dgm:cxn modelId="{DBE102BD-06CB-4544-9D50-61C583F28826}" type="presParOf" srcId="{88A0F9B0-1670-4084-999B-2DD577D8D5E6}" destId="{F5BF293D-E7DB-40EC-9FA7-12EE1D0161E6}" srcOrd="3" destOrd="0" presId="urn:microsoft.com/office/officeart/2005/8/layout/hierarchy3"/>
    <dgm:cxn modelId="{E349DA1F-84E2-4E34-BFB8-48679A544606}" type="presParOf" srcId="{88A0F9B0-1670-4084-999B-2DD577D8D5E6}" destId="{5C225FCC-1E04-4E22-958F-04EC6C032AF7}" srcOrd="4" destOrd="0" presId="urn:microsoft.com/office/officeart/2005/8/layout/hierarchy3"/>
    <dgm:cxn modelId="{6C0205A5-C28F-484F-A6BD-1C8F0BFA08BA}" type="presParOf" srcId="{88A0F9B0-1670-4084-999B-2DD577D8D5E6}" destId="{5C80024E-AF18-41C2-93BF-A551C0536175}" srcOrd="5" destOrd="0" presId="urn:microsoft.com/office/officeart/2005/8/layout/hierarchy3"/>
    <dgm:cxn modelId="{79500B6E-C9C3-430C-B791-5EF3550E34E1}" type="presParOf" srcId="{88A0F9B0-1670-4084-999B-2DD577D8D5E6}" destId="{0A27592E-3B0E-4CDA-821D-0D5D57DBEE75}" srcOrd="6" destOrd="0" presId="urn:microsoft.com/office/officeart/2005/8/layout/hierarchy3"/>
    <dgm:cxn modelId="{566B85DD-C278-4740-B179-B0B828E632B9}" type="presParOf" srcId="{88A0F9B0-1670-4084-999B-2DD577D8D5E6}" destId="{DD946397-3E2C-4FEF-BF68-A0CF53CE6638}" srcOrd="7" destOrd="0" presId="urn:microsoft.com/office/officeart/2005/8/layout/hierarchy3"/>
    <dgm:cxn modelId="{DE8EA9A1-F90B-4F6D-9464-4C1C7D1CC6D6}" type="presParOf" srcId="{88A0F9B0-1670-4084-999B-2DD577D8D5E6}" destId="{2BF3A3F0-C254-4B20-A579-02873491E8F6}" srcOrd="8" destOrd="0" presId="urn:microsoft.com/office/officeart/2005/8/layout/hierarchy3"/>
    <dgm:cxn modelId="{D3C15A4E-7E4E-40F2-AF57-1A91EF6E1A2B}" type="presParOf" srcId="{88A0F9B0-1670-4084-999B-2DD577D8D5E6}" destId="{E4A61948-EB16-4807-8F7C-A1C4B76E374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283BD8F-3953-4EB5-8136-9D33B9639D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D0ACDD-D146-4648-852D-0F08F04C974A}">
      <dgm:prSet phldrT="[Text]"/>
      <dgm:spPr/>
      <dgm:t>
        <a:bodyPr/>
        <a:lstStyle/>
        <a:p>
          <a:r>
            <a:rPr lang="en-US" dirty="0" smtClean="0"/>
            <a:t>Down Syndrome</a:t>
          </a:r>
          <a:endParaRPr lang="en-US" dirty="0"/>
        </a:p>
      </dgm:t>
    </dgm:pt>
    <dgm:pt modelId="{5417FB05-8ED6-434C-A928-11CAA1C63F75}" type="parTrans" cxnId="{D23AA2F3-0B4B-4D49-BB6A-9F9833C75B04}">
      <dgm:prSet/>
      <dgm:spPr/>
      <dgm:t>
        <a:bodyPr/>
        <a:lstStyle/>
        <a:p>
          <a:endParaRPr lang="en-US"/>
        </a:p>
      </dgm:t>
    </dgm:pt>
    <dgm:pt modelId="{E7CDB8B1-5555-4C43-B43F-E00F3C2258CD}" type="sibTrans" cxnId="{D23AA2F3-0B4B-4D49-BB6A-9F9833C75B04}">
      <dgm:prSet/>
      <dgm:spPr/>
      <dgm:t>
        <a:bodyPr/>
        <a:lstStyle/>
        <a:p>
          <a:endParaRPr lang="en-US"/>
        </a:p>
      </dgm:t>
    </dgm:pt>
    <dgm:pt modelId="{8368B01B-A852-43D0-86E0-D1308224D346}">
      <dgm:prSet phldrT="[Text]"/>
      <dgm:spPr/>
      <dgm:t>
        <a:bodyPr/>
        <a:lstStyle/>
        <a:p>
          <a:r>
            <a:rPr lang="en-US" dirty="0" smtClean="0"/>
            <a:t>Varying degrees of disability</a:t>
          </a:r>
          <a:endParaRPr lang="en-US" dirty="0"/>
        </a:p>
      </dgm:t>
    </dgm:pt>
    <dgm:pt modelId="{A547A339-D90D-474A-B127-F979AF4131C1}" type="parTrans" cxnId="{EEC80F1D-8CC8-42DE-B176-5360EADC0456}">
      <dgm:prSet/>
      <dgm:spPr/>
      <dgm:t>
        <a:bodyPr/>
        <a:lstStyle/>
        <a:p>
          <a:endParaRPr lang="en-US"/>
        </a:p>
      </dgm:t>
    </dgm:pt>
    <dgm:pt modelId="{11986AE9-AE5B-4439-8B94-262DBA644020}" type="sibTrans" cxnId="{EEC80F1D-8CC8-42DE-B176-5360EADC0456}">
      <dgm:prSet/>
      <dgm:spPr/>
      <dgm:t>
        <a:bodyPr/>
        <a:lstStyle/>
        <a:p>
          <a:endParaRPr lang="en-US"/>
        </a:p>
      </dgm:t>
    </dgm:pt>
    <dgm:pt modelId="{077FCF2E-CCF6-46DD-8C59-4CF23057C610}">
      <dgm:prSet phldrT="[Text]"/>
      <dgm:spPr/>
      <dgm:t>
        <a:bodyPr/>
        <a:lstStyle/>
        <a:p>
          <a:r>
            <a:rPr lang="en-US" dirty="0" smtClean="0"/>
            <a:t>Cerebral Palsy</a:t>
          </a:r>
          <a:endParaRPr lang="en-US" dirty="0"/>
        </a:p>
      </dgm:t>
    </dgm:pt>
    <dgm:pt modelId="{27C2352A-DA74-4D2F-95E9-B8A3BB8A83C5}" type="parTrans" cxnId="{C05BF4D1-10BD-4F65-AADC-D44FB922E26E}">
      <dgm:prSet/>
      <dgm:spPr/>
      <dgm:t>
        <a:bodyPr/>
        <a:lstStyle/>
        <a:p>
          <a:endParaRPr lang="en-US"/>
        </a:p>
      </dgm:t>
    </dgm:pt>
    <dgm:pt modelId="{3B778D3C-9ED9-4611-B722-892E92218C56}" type="sibTrans" cxnId="{C05BF4D1-10BD-4F65-AADC-D44FB922E26E}">
      <dgm:prSet/>
      <dgm:spPr/>
      <dgm:t>
        <a:bodyPr/>
        <a:lstStyle/>
        <a:p>
          <a:endParaRPr lang="en-US"/>
        </a:p>
      </dgm:t>
    </dgm:pt>
    <dgm:pt modelId="{3A405C42-CF67-4CC2-8094-E9ACBE760483}">
      <dgm:prSet phldrT="[Text]"/>
      <dgm:spPr/>
      <dgm:t>
        <a:bodyPr/>
        <a:lstStyle/>
        <a:p>
          <a:r>
            <a:rPr lang="en-US" dirty="0" smtClean="0"/>
            <a:t>Brain damage in utero or during birth</a:t>
          </a:r>
          <a:endParaRPr lang="en-US" dirty="0"/>
        </a:p>
      </dgm:t>
    </dgm:pt>
    <dgm:pt modelId="{39AB748F-3C3A-4B7C-8875-30950271501F}" type="parTrans" cxnId="{AF0F226E-BFD2-4487-9669-91C53D5FF4E6}">
      <dgm:prSet/>
      <dgm:spPr/>
      <dgm:t>
        <a:bodyPr/>
        <a:lstStyle/>
        <a:p>
          <a:endParaRPr lang="en-US"/>
        </a:p>
      </dgm:t>
    </dgm:pt>
    <dgm:pt modelId="{24417D7B-661A-4BC6-AE88-7CAFED95190E}" type="sibTrans" cxnId="{AF0F226E-BFD2-4487-9669-91C53D5FF4E6}">
      <dgm:prSet/>
      <dgm:spPr/>
      <dgm:t>
        <a:bodyPr/>
        <a:lstStyle/>
        <a:p>
          <a:endParaRPr lang="en-US"/>
        </a:p>
      </dgm:t>
    </dgm:pt>
    <dgm:pt modelId="{5F025687-1ECB-4646-A3D8-CB58501D4930}">
      <dgm:prSet phldrT="[Text]"/>
      <dgm:spPr/>
      <dgm:t>
        <a:bodyPr/>
        <a:lstStyle/>
        <a:p>
          <a:r>
            <a:rPr lang="en-US" dirty="0" smtClean="0"/>
            <a:t>Spina Bifida</a:t>
          </a:r>
          <a:endParaRPr lang="en-US" dirty="0"/>
        </a:p>
      </dgm:t>
    </dgm:pt>
    <dgm:pt modelId="{0BFE2222-D85C-4823-AED3-644B85E5515C}" type="parTrans" cxnId="{58FA4808-F47D-4C63-B11D-5373C4DCDCF5}">
      <dgm:prSet/>
      <dgm:spPr/>
      <dgm:t>
        <a:bodyPr/>
        <a:lstStyle/>
        <a:p>
          <a:endParaRPr lang="en-US"/>
        </a:p>
      </dgm:t>
    </dgm:pt>
    <dgm:pt modelId="{4BFC76A1-B78B-4C6A-9387-CF3B70D9807E}" type="sibTrans" cxnId="{58FA4808-F47D-4C63-B11D-5373C4DCDCF5}">
      <dgm:prSet/>
      <dgm:spPr/>
      <dgm:t>
        <a:bodyPr/>
        <a:lstStyle/>
        <a:p>
          <a:endParaRPr lang="en-US"/>
        </a:p>
      </dgm:t>
    </dgm:pt>
    <dgm:pt modelId="{13C1AE3D-C958-43CF-B342-A10932496C24}">
      <dgm:prSet phldrT="[Text]"/>
      <dgm:spPr/>
      <dgm:t>
        <a:bodyPr/>
        <a:lstStyle/>
        <a:p>
          <a:r>
            <a:rPr lang="en-US" dirty="0" smtClean="0"/>
            <a:t>Part of the backbone is not well-developed at birth</a:t>
          </a:r>
          <a:endParaRPr lang="en-US" dirty="0"/>
        </a:p>
      </dgm:t>
    </dgm:pt>
    <dgm:pt modelId="{D801A7BD-D462-4703-8456-E734D9C08E07}" type="parTrans" cxnId="{5158D6BB-2372-4930-909B-C306DFD933B8}">
      <dgm:prSet/>
      <dgm:spPr/>
      <dgm:t>
        <a:bodyPr/>
        <a:lstStyle/>
        <a:p>
          <a:endParaRPr lang="en-US"/>
        </a:p>
      </dgm:t>
    </dgm:pt>
    <dgm:pt modelId="{7DFFC3DB-546B-4081-A3D8-E26102FEA24A}" type="sibTrans" cxnId="{5158D6BB-2372-4930-909B-C306DFD933B8}">
      <dgm:prSet/>
      <dgm:spPr/>
      <dgm:t>
        <a:bodyPr/>
        <a:lstStyle/>
        <a:p>
          <a:endParaRPr lang="en-US"/>
        </a:p>
      </dgm:t>
    </dgm:pt>
    <dgm:pt modelId="{611E6792-4C92-452A-B03E-F7C39BA610F8}">
      <dgm:prSet phldrT="[Text]"/>
      <dgm:spPr/>
      <dgm:t>
        <a:bodyPr/>
        <a:lstStyle/>
        <a:p>
          <a:r>
            <a:rPr lang="en-US" dirty="0" smtClean="0"/>
            <a:t>Autism</a:t>
          </a:r>
          <a:endParaRPr lang="en-US" dirty="0"/>
        </a:p>
      </dgm:t>
    </dgm:pt>
    <dgm:pt modelId="{74012240-E0AA-40B2-9344-65F718390654}" type="parTrans" cxnId="{E336EBF6-BD3E-489E-8B36-4D5D6F7F96DA}">
      <dgm:prSet/>
      <dgm:spPr/>
      <dgm:t>
        <a:bodyPr/>
        <a:lstStyle/>
        <a:p>
          <a:endParaRPr lang="en-US"/>
        </a:p>
      </dgm:t>
    </dgm:pt>
    <dgm:pt modelId="{0631409D-0120-4F83-8D72-60028021C89B}" type="sibTrans" cxnId="{E336EBF6-BD3E-489E-8B36-4D5D6F7F96DA}">
      <dgm:prSet/>
      <dgm:spPr/>
      <dgm:t>
        <a:bodyPr/>
        <a:lstStyle/>
        <a:p>
          <a:endParaRPr lang="en-US"/>
        </a:p>
      </dgm:t>
    </dgm:pt>
    <dgm:pt modelId="{05F82564-AC94-4374-B0D2-583A8378AABC}">
      <dgm:prSet phldrT="[Text]"/>
      <dgm:spPr/>
      <dgm:t>
        <a:bodyPr/>
        <a:lstStyle/>
        <a:p>
          <a:r>
            <a:rPr lang="en-US" dirty="0" smtClean="0"/>
            <a:t>Intellectual Disability</a:t>
          </a:r>
          <a:endParaRPr lang="en-US" dirty="0"/>
        </a:p>
      </dgm:t>
    </dgm:pt>
    <dgm:pt modelId="{92FD5469-B3FB-4383-883E-F79E9227C68C}" type="parTrans" cxnId="{35DDFEA8-4CC8-4D15-AC92-2A33340804C5}">
      <dgm:prSet/>
      <dgm:spPr/>
      <dgm:t>
        <a:bodyPr/>
        <a:lstStyle/>
        <a:p>
          <a:endParaRPr lang="en-US"/>
        </a:p>
      </dgm:t>
    </dgm:pt>
    <dgm:pt modelId="{88966EC2-B43C-41E2-91EC-3E8C9D2B17FE}" type="sibTrans" cxnId="{35DDFEA8-4CC8-4D15-AC92-2A33340804C5}">
      <dgm:prSet/>
      <dgm:spPr/>
      <dgm:t>
        <a:bodyPr/>
        <a:lstStyle/>
        <a:p>
          <a:endParaRPr lang="en-US"/>
        </a:p>
      </dgm:t>
    </dgm:pt>
    <dgm:pt modelId="{4C342361-7ECD-4B2B-825F-3A419D7742C8}">
      <dgm:prSet phldrT="[Text]"/>
      <dgm:spPr/>
      <dgm:t>
        <a:bodyPr/>
        <a:lstStyle/>
        <a:p>
          <a:r>
            <a:rPr lang="en-US" dirty="0" smtClean="0"/>
            <a:t>Most common developmental disorder</a:t>
          </a:r>
          <a:endParaRPr lang="en-US" dirty="0"/>
        </a:p>
      </dgm:t>
    </dgm:pt>
    <dgm:pt modelId="{D6CE0724-566F-4AAD-A95E-E46B16E6D753}" type="parTrans" cxnId="{A2A88815-A352-4B29-AA66-C65F9F774327}">
      <dgm:prSet/>
      <dgm:spPr/>
      <dgm:t>
        <a:bodyPr/>
        <a:lstStyle/>
        <a:p>
          <a:endParaRPr lang="en-US"/>
        </a:p>
      </dgm:t>
    </dgm:pt>
    <dgm:pt modelId="{25053E4D-7AA4-4822-A8EC-7811E55814D9}" type="sibTrans" cxnId="{A2A88815-A352-4B29-AA66-C65F9F774327}">
      <dgm:prSet/>
      <dgm:spPr/>
      <dgm:t>
        <a:bodyPr/>
        <a:lstStyle/>
        <a:p>
          <a:endParaRPr lang="en-US"/>
        </a:p>
      </dgm:t>
    </dgm:pt>
    <dgm:pt modelId="{D7AD68D1-EF92-4CA7-AA8E-E36964E08677}">
      <dgm:prSet phldrT="[Text]"/>
      <dgm:spPr/>
      <dgm:t>
        <a:bodyPr/>
        <a:lstStyle/>
        <a:p>
          <a:r>
            <a:rPr lang="en-US" dirty="0" smtClean="0"/>
            <a:t>Below-average development and mental function</a:t>
          </a:r>
          <a:endParaRPr lang="en-US" dirty="0"/>
        </a:p>
      </dgm:t>
    </dgm:pt>
    <dgm:pt modelId="{61C474BE-9C08-49C3-BCB7-CF99B9509FB1}" type="parTrans" cxnId="{77F10CA0-7039-4FB1-B3DC-C7023288880E}">
      <dgm:prSet/>
      <dgm:spPr/>
      <dgm:t>
        <a:bodyPr/>
        <a:lstStyle/>
        <a:p>
          <a:endParaRPr lang="en-US"/>
        </a:p>
      </dgm:t>
    </dgm:pt>
    <dgm:pt modelId="{5ED97ACF-1585-4630-B8D6-9F592932DEF9}" type="sibTrans" cxnId="{77F10CA0-7039-4FB1-B3DC-C7023288880E}">
      <dgm:prSet/>
      <dgm:spPr/>
      <dgm:t>
        <a:bodyPr/>
        <a:lstStyle/>
        <a:p>
          <a:endParaRPr lang="en-US"/>
        </a:p>
      </dgm:t>
    </dgm:pt>
    <dgm:pt modelId="{C56CDBFC-6BFB-456B-993A-751A842380C4}">
      <dgm:prSet phldrT="[Text]"/>
      <dgm:spPr/>
      <dgm:t>
        <a:bodyPr/>
        <a:lstStyle/>
        <a:p>
          <a:r>
            <a:rPr lang="en-US" dirty="0" smtClean="0"/>
            <a:t>Physical symptoms</a:t>
          </a:r>
          <a:endParaRPr lang="en-US" dirty="0"/>
        </a:p>
      </dgm:t>
    </dgm:pt>
    <dgm:pt modelId="{E1C6677E-DC99-466F-89E3-DBFECDFA2B28}" type="parTrans" cxnId="{B83F2013-D2EA-4099-9758-3D9E852B6B08}">
      <dgm:prSet/>
      <dgm:spPr/>
      <dgm:t>
        <a:bodyPr/>
        <a:lstStyle/>
        <a:p>
          <a:endParaRPr lang="en-US"/>
        </a:p>
      </dgm:t>
    </dgm:pt>
    <dgm:pt modelId="{26B3524A-6622-424D-8D47-B301AACE9E50}" type="sibTrans" cxnId="{B83F2013-D2EA-4099-9758-3D9E852B6B08}">
      <dgm:prSet/>
      <dgm:spPr/>
      <dgm:t>
        <a:bodyPr/>
        <a:lstStyle/>
        <a:p>
          <a:endParaRPr lang="en-US"/>
        </a:p>
      </dgm:t>
    </dgm:pt>
    <dgm:pt modelId="{A99CD674-7D78-4C24-A9F3-686393196135}">
      <dgm:prSet phldrT="[Text]"/>
      <dgm:spPr/>
      <dgm:t>
        <a:bodyPr/>
        <a:lstStyle/>
        <a:p>
          <a:r>
            <a:rPr lang="en-US" dirty="0" smtClean="0"/>
            <a:t>May have both physical and mental disabilities</a:t>
          </a:r>
          <a:endParaRPr lang="en-US" dirty="0"/>
        </a:p>
      </dgm:t>
    </dgm:pt>
    <dgm:pt modelId="{E76EFCB8-BC65-4D99-8401-6E54B7CA10C2}" type="parTrans" cxnId="{BCDABA9B-EF9F-4864-98B8-DD03DDFBA66A}">
      <dgm:prSet/>
      <dgm:spPr/>
      <dgm:t>
        <a:bodyPr/>
        <a:lstStyle/>
        <a:p>
          <a:endParaRPr lang="en-US"/>
        </a:p>
      </dgm:t>
    </dgm:pt>
    <dgm:pt modelId="{0325D2FD-3512-43F8-B0FB-D64C6E8CA619}" type="sibTrans" cxnId="{BCDABA9B-EF9F-4864-98B8-DD03DDFBA66A}">
      <dgm:prSet/>
      <dgm:spPr/>
      <dgm:t>
        <a:bodyPr/>
        <a:lstStyle/>
        <a:p>
          <a:endParaRPr lang="en-US"/>
        </a:p>
      </dgm:t>
    </dgm:pt>
    <dgm:pt modelId="{0E6EE6A7-92B6-4271-B06E-1A5ACADF2C26}">
      <dgm:prSet phldrT="[Text]"/>
      <dgm:spPr/>
      <dgm:t>
        <a:bodyPr/>
        <a:lstStyle/>
        <a:p>
          <a:r>
            <a:rPr lang="en-US" dirty="0" smtClean="0"/>
            <a:t>Range of disabilities</a:t>
          </a:r>
          <a:endParaRPr lang="en-US" dirty="0"/>
        </a:p>
      </dgm:t>
    </dgm:pt>
    <dgm:pt modelId="{E48522C8-3407-4DC8-87F1-87572D7152CE}" type="parTrans" cxnId="{E6C84AB6-8278-4387-99D0-71B94C4576F9}">
      <dgm:prSet/>
      <dgm:spPr/>
      <dgm:t>
        <a:bodyPr/>
        <a:lstStyle/>
        <a:p>
          <a:endParaRPr lang="en-US"/>
        </a:p>
      </dgm:t>
    </dgm:pt>
    <dgm:pt modelId="{582024ED-70D9-4A9F-8E90-50F9CC989078}" type="sibTrans" cxnId="{E6C84AB6-8278-4387-99D0-71B94C4576F9}">
      <dgm:prSet/>
      <dgm:spPr/>
      <dgm:t>
        <a:bodyPr/>
        <a:lstStyle/>
        <a:p>
          <a:endParaRPr lang="en-US"/>
        </a:p>
      </dgm:t>
    </dgm:pt>
    <dgm:pt modelId="{AA74C6B4-3574-4FD8-AB10-E6F0467DF103}">
      <dgm:prSet phldrT="[Text]"/>
      <dgm:spPr/>
      <dgm:t>
        <a:bodyPr/>
        <a:lstStyle/>
        <a:p>
          <a:r>
            <a:rPr lang="en-US" dirty="0" smtClean="0"/>
            <a:t>Appears in childhood and continues throughout life (boys &gt; girls)</a:t>
          </a:r>
          <a:endParaRPr lang="en-US" dirty="0"/>
        </a:p>
      </dgm:t>
    </dgm:pt>
    <dgm:pt modelId="{5EFB5527-FBB8-4FF1-B643-725DC17F7F5D}" type="parTrans" cxnId="{2290477A-70E7-4218-88EB-C10685F2C382}">
      <dgm:prSet/>
      <dgm:spPr/>
      <dgm:t>
        <a:bodyPr/>
        <a:lstStyle/>
        <a:p>
          <a:endParaRPr lang="en-US"/>
        </a:p>
      </dgm:t>
    </dgm:pt>
    <dgm:pt modelId="{003047CC-591B-4EA1-87A3-30098A91A136}" type="sibTrans" cxnId="{2290477A-70E7-4218-88EB-C10685F2C382}">
      <dgm:prSet/>
      <dgm:spPr/>
      <dgm:t>
        <a:bodyPr/>
        <a:lstStyle/>
        <a:p>
          <a:endParaRPr lang="en-US"/>
        </a:p>
      </dgm:t>
    </dgm:pt>
    <dgm:pt modelId="{EF07A20C-3BBA-4A4E-81C0-FE2147C5A114}">
      <dgm:prSet phldrT="[Text]"/>
      <dgm:spPr/>
      <dgm:t>
        <a:bodyPr/>
        <a:lstStyle/>
        <a:p>
          <a:r>
            <a:rPr lang="en-US" dirty="0" smtClean="0"/>
            <a:t>Problems with communication and social skills</a:t>
          </a:r>
          <a:endParaRPr lang="en-US" dirty="0"/>
        </a:p>
      </dgm:t>
    </dgm:pt>
    <dgm:pt modelId="{2854DD78-FF8F-4E86-ADDC-5B264B601E90}" type="parTrans" cxnId="{8D313812-DA36-4A6A-85E1-C4EA1CCDDA5B}">
      <dgm:prSet/>
      <dgm:spPr/>
      <dgm:t>
        <a:bodyPr/>
        <a:lstStyle/>
        <a:p>
          <a:endParaRPr lang="en-US"/>
        </a:p>
      </dgm:t>
    </dgm:pt>
    <dgm:pt modelId="{3433E119-E925-4C85-B159-B5FC83CC4187}" type="sibTrans" cxnId="{8D313812-DA36-4A6A-85E1-C4EA1CCDDA5B}">
      <dgm:prSet/>
      <dgm:spPr/>
      <dgm:t>
        <a:bodyPr/>
        <a:lstStyle/>
        <a:p>
          <a:endParaRPr lang="en-US"/>
        </a:p>
      </dgm:t>
    </dgm:pt>
    <dgm:pt modelId="{0BB95F4F-B90E-44F5-AFFC-ACD081A1F93F}" type="pres">
      <dgm:prSet presAssocID="{0283BD8F-3953-4EB5-8136-9D33B9639D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3FA5D5-7C6E-4069-8CC0-0FC6BF88DE52}" type="pres">
      <dgm:prSet presAssocID="{05F82564-AC94-4374-B0D2-583A8378AAB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7E4BC-D074-4BDD-AEA3-E68AB0369B5A}" type="pres">
      <dgm:prSet presAssocID="{05F82564-AC94-4374-B0D2-583A8378AABC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0EB0A1-E61F-462E-8217-9446CA8DABCE}" type="pres">
      <dgm:prSet presAssocID="{20D0ACDD-D146-4648-852D-0F08F04C974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6EAF8A-ADDF-44D0-89E7-9AE0B562869E}" type="pres">
      <dgm:prSet presAssocID="{20D0ACDD-D146-4648-852D-0F08F04C974A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03941-6E4C-451A-9DD0-A138DC095A27}" type="pres">
      <dgm:prSet presAssocID="{077FCF2E-CCF6-46DD-8C59-4CF23057C61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5EBEF6-11E1-430B-9DE7-EB26DD773B4F}" type="pres">
      <dgm:prSet presAssocID="{077FCF2E-CCF6-46DD-8C59-4CF23057C610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86326-65C7-436D-B27F-6840D8CAFDF9}" type="pres">
      <dgm:prSet presAssocID="{5F025687-1ECB-4646-A3D8-CB58501D493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7AF97C-55E9-4816-9DC0-EB094F79A63E}" type="pres">
      <dgm:prSet presAssocID="{5F025687-1ECB-4646-A3D8-CB58501D4930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91706-00E3-4B7C-9E2D-C47774D31A0F}" type="pres">
      <dgm:prSet presAssocID="{611E6792-4C92-452A-B03E-F7C39BA610F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DE96EC-B17C-403D-B6E2-F195D57E612A}" type="pres">
      <dgm:prSet presAssocID="{611E6792-4C92-452A-B03E-F7C39BA610F8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3C48C0-113D-4D40-A69B-E548E3F6A3E1}" type="presOf" srcId="{13C1AE3D-C958-43CF-B342-A10932496C24}" destId="{447AF97C-55E9-4816-9DC0-EB094F79A63E}" srcOrd="0" destOrd="0" presId="urn:microsoft.com/office/officeart/2005/8/layout/vList2"/>
    <dgm:cxn modelId="{A2A88815-A352-4B29-AA66-C65F9F774327}" srcId="{05F82564-AC94-4374-B0D2-583A8378AABC}" destId="{4C342361-7ECD-4B2B-825F-3A419D7742C8}" srcOrd="0" destOrd="0" parTransId="{D6CE0724-566F-4AAD-A95E-E46B16E6D753}" sibTransId="{25053E4D-7AA4-4822-A8EC-7811E55814D9}"/>
    <dgm:cxn modelId="{5158D6BB-2372-4930-909B-C306DFD933B8}" srcId="{5F025687-1ECB-4646-A3D8-CB58501D4930}" destId="{13C1AE3D-C958-43CF-B342-A10932496C24}" srcOrd="0" destOrd="0" parTransId="{D801A7BD-D462-4703-8456-E734D9C08E07}" sibTransId="{7DFFC3DB-546B-4081-A3D8-E26102FEA24A}"/>
    <dgm:cxn modelId="{593A6D45-F0E5-4C68-AEC9-52E9EC49FDDF}" type="presOf" srcId="{AA74C6B4-3574-4FD8-AB10-E6F0467DF103}" destId="{56DE96EC-B17C-403D-B6E2-F195D57E612A}" srcOrd="0" destOrd="0" presId="urn:microsoft.com/office/officeart/2005/8/layout/vList2"/>
    <dgm:cxn modelId="{58FA4808-F47D-4C63-B11D-5373C4DCDCF5}" srcId="{0283BD8F-3953-4EB5-8136-9D33B9639D84}" destId="{5F025687-1ECB-4646-A3D8-CB58501D4930}" srcOrd="3" destOrd="0" parTransId="{0BFE2222-D85C-4823-AED3-644B85E5515C}" sibTransId="{4BFC76A1-B78B-4C6A-9387-CF3B70D9807E}"/>
    <dgm:cxn modelId="{4EE9F0A9-15B0-4219-8297-0F5B9071E170}" type="presOf" srcId="{5F025687-1ECB-4646-A3D8-CB58501D4930}" destId="{72986326-65C7-436D-B27F-6840D8CAFDF9}" srcOrd="0" destOrd="0" presId="urn:microsoft.com/office/officeart/2005/8/layout/vList2"/>
    <dgm:cxn modelId="{7C5656A3-B368-45C5-BDA5-9C00485CF24E}" type="presOf" srcId="{C56CDBFC-6BFB-456B-993A-751A842380C4}" destId="{4E6EAF8A-ADDF-44D0-89E7-9AE0B562869E}" srcOrd="0" destOrd="1" presId="urn:microsoft.com/office/officeart/2005/8/layout/vList2"/>
    <dgm:cxn modelId="{7CF188F9-0978-402C-90D4-70BCA1BA2CEF}" type="presOf" srcId="{A99CD674-7D78-4C24-A9F3-686393196135}" destId="{605EBEF6-11E1-430B-9DE7-EB26DD773B4F}" srcOrd="0" destOrd="1" presId="urn:microsoft.com/office/officeart/2005/8/layout/vList2"/>
    <dgm:cxn modelId="{EEC80F1D-8CC8-42DE-B176-5360EADC0456}" srcId="{20D0ACDD-D146-4648-852D-0F08F04C974A}" destId="{8368B01B-A852-43D0-86E0-D1308224D346}" srcOrd="0" destOrd="0" parTransId="{A547A339-D90D-474A-B127-F979AF4131C1}" sibTransId="{11986AE9-AE5B-4439-8B94-262DBA644020}"/>
    <dgm:cxn modelId="{C05BF4D1-10BD-4F65-AADC-D44FB922E26E}" srcId="{0283BD8F-3953-4EB5-8136-9D33B9639D84}" destId="{077FCF2E-CCF6-46DD-8C59-4CF23057C610}" srcOrd="2" destOrd="0" parTransId="{27C2352A-DA74-4D2F-95E9-B8A3BB8A83C5}" sibTransId="{3B778D3C-9ED9-4611-B722-892E92218C56}"/>
    <dgm:cxn modelId="{8D313812-DA36-4A6A-85E1-C4EA1CCDDA5B}" srcId="{611E6792-4C92-452A-B03E-F7C39BA610F8}" destId="{EF07A20C-3BBA-4A4E-81C0-FE2147C5A114}" srcOrd="1" destOrd="0" parTransId="{2854DD78-FF8F-4E86-ADDC-5B264B601E90}" sibTransId="{3433E119-E925-4C85-B159-B5FC83CC4187}"/>
    <dgm:cxn modelId="{E336EBF6-BD3E-489E-8B36-4D5D6F7F96DA}" srcId="{0283BD8F-3953-4EB5-8136-9D33B9639D84}" destId="{611E6792-4C92-452A-B03E-F7C39BA610F8}" srcOrd="4" destOrd="0" parTransId="{74012240-E0AA-40B2-9344-65F718390654}" sibTransId="{0631409D-0120-4F83-8D72-60028021C89B}"/>
    <dgm:cxn modelId="{D40126A1-9F72-4204-8C2E-F451FFABAF42}" type="presOf" srcId="{4C342361-7ECD-4B2B-825F-3A419D7742C8}" destId="{AFC7E4BC-D074-4BDD-AEA3-E68AB0369B5A}" srcOrd="0" destOrd="0" presId="urn:microsoft.com/office/officeart/2005/8/layout/vList2"/>
    <dgm:cxn modelId="{D23AA2F3-0B4B-4D49-BB6A-9F9833C75B04}" srcId="{0283BD8F-3953-4EB5-8136-9D33B9639D84}" destId="{20D0ACDD-D146-4648-852D-0F08F04C974A}" srcOrd="1" destOrd="0" parTransId="{5417FB05-8ED6-434C-A928-11CAA1C63F75}" sibTransId="{E7CDB8B1-5555-4C43-B43F-E00F3C2258CD}"/>
    <dgm:cxn modelId="{2290477A-70E7-4218-88EB-C10685F2C382}" srcId="{611E6792-4C92-452A-B03E-F7C39BA610F8}" destId="{AA74C6B4-3574-4FD8-AB10-E6F0467DF103}" srcOrd="0" destOrd="0" parTransId="{5EFB5527-FBB8-4FF1-B643-725DC17F7F5D}" sibTransId="{003047CC-591B-4EA1-87A3-30098A91A136}"/>
    <dgm:cxn modelId="{9E6F4810-8A4F-4EE2-8004-525A0DA3C6BF}" type="presOf" srcId="{0E6EE6A7-92B6-4271-B06E-1A5ACADF2C26}" destId="{447AF97C-55E9-4816-9DC0-EB094F79A63E}" srcOrd="0" destOrd="1" presId="urn:microsoft.com/office/officeart/2005/8/layout/vList2"/>
    <dgm:cxn modelId="{A216BABF-9F16-4AE3-BA58-55AFBF69F6BE}" type="presOf" srcId="{077FCF2E-CCF6-46DD-8C59-4CF23057C610}" destId="{C5F03941-6E4C-451A-9DD0-A138DC095A27}" srcOrd="0" destOrd="0" presId="urn:microsoft.com/office/officeart/2005/8/layout/vList2"/>
    <dgm:cxn modelId="{BCDABA9B-EF9F-4864-98B8-DD03DDFBA66A}" srcId="{077FCF2E-CCF6-46DD-8C59-4CF23057C610}" destId="{A99CD674-7D78-4C24-A9F3-686393196135}" srcOrd="1" destOrd="0" parTransId="{E76EFCB8-BC65-4D99-8401-6E54B7CA10C2}" sibTransId="{0325D2FD-3512-43F8-B0FB-D64C6E8CA619}"/>
    <dgm:cxn modelId="{B83F2013-D2EA-4099-9758-3D9E852B6B08}" srcId="{20D0ACDD-D146-4648-852D-0F08F04C974A}" destId="{C56CDBFC-6BFB-456B-993A-751A842380C4}" srcOrd="1" destOrd="0" parTransId="{E1C6677E-DC99-466F-89E3-DBFECDFA2B28}" sibTransId="{26B3524A-6622-424D-8D47-B301AACE9E50}"/>
    <dgm:cxn modelId="{E957F93A-69FA-4173-A75F-3B0B5888C477}" type="presOf" srcId="{3A405C42-CF67-4CC2-8094-E9ACBE760483}" destId="{605EBEF6-11E1-430B-9DE7-EB26DD773B4F}" srcOrd="0" destOrd="0" presId="urn:microsoft.com/office/officeart/2005/8/layout/vList2"/>
    <dgm:cxn modelId="{E928AEA0-EBB4-43E4-B541-92DF50A56414}" type="presOf" srcId="{EF07A20C-3BBA-4A4E-81C0-FE2147C5A114}" destId="{56DE96EC-B17C-403D-B6E2-F195D57E612A}" srcOrd="0" destOrd="1" presId="urn:microsoft.com/office/officeart/2005/8/layout/vList2"/>
    <dgm:cxn modelId="{14E1520D-8EE2-4337-BBB7-9B21533650FF}" type="presOf" srcId="{0283BD8F-3953-4EB5-8136-9D33B9639D84}" destId="{0BB95F4F-B90E-44F5-AFFC-ACD081A1F93F}" srcOrd="0" destOrd="0" presId="urn:microsoft.com/office/officeart/2005/8/layout/vList2"/>
    <dgm:cxn modelId="{E6C84AB6-8278-4387-99D0-71B94C4576F9}" srcId="{5F025687-1ECB-4646-A3D8-CB58501D4930}" destId="{0E6EE6A7-92B6-4271-B06E-1A5ACADF2C26}" srcOrd="1" destOrd="0" parTransId="{E48522C8-3407-4DC8-87F1-87572D7152CE}" sibTransId="{582024ED-70D9-4A9F-8E90-50F9CC989078}"/>
    <dgm:cxn modelId="{AF0F226E-BFD2-4487-9669-91C53D5FF4E6}" srcId="{077FCF2E-CCF6-46DD-8C59-4CF23057C610}" destId="{3A405C42-CF67-4CC2-8094-E9ACBE760483}" srcOrd="0" destOrd="0" parTransId="{39AB748F-3C3A-4B7C-8875-30950271501F}" sibTransId="{24417D7B-661A-4BC6-AE88-7CAFED95190E}"/>
    <dgm:cxn modelId="{35DDFEA8-4CC8-4D15-AC92-2A33340804C5}" srcId="{0283BD8F-3953-4EB5-8136-9D33B9639D84}" destId="{05F82564-AC94-4374-B0D2-583A8378AABC}" srcOrd="0" destOrd="0" parTransId="{92FD5469-B3FB-4383-883E-F79E9227C68C}" sibTransId="{88966EC2-B43C-41E2-91EC-3E8C9D2B17FE}"/>
    <dgm:cxn modelId="{BC63DA05-5353-48DF-9048-4567A1294940}" type="presOf" srcId="{20D0ACDD-D146-4648-852D-0F08F04C974A}" destId="{780EB0A1-E61F-462E-8217-9446CA8DABCE}" srcOrd="0" destOrd="0" presId="urn:microsoft.com/office/officeart/2005/8/layout/vList2"/>
    <dgm:cxn modelId="{4975A328-785B-42A9-A98B-677F47EEFCA8}" type="presOf" srcId="{8368B01B-A852-43D0-86E0-D1308224D346}" destId="{4E6EAF8A-ADDF-44D0-89E7-9AE0B562869E}" srcOrd="0" destOrd="0" presId="urn:microsoft.com/office/officeart/2005/8/layout/vList2"/>
    <dgm:cxn modelId="{1BCA6BB1-5D4C-4C39-A808-64F317B4D338}" type="presOf" srcId="{05F82564-AC94-4374-B0D2-583A8378AABC}" destId="{443FA5D5-7C6E-4069-8CC0-0FC6BF88DE52}" srcOrd="0" destOrd="0" presId="urn:microsoft.com/office/officeart/2005/8/layout/vList2"/>
    <dgm:cxn modelId="{F6AA6AFE-F437-400A-9EA1-BB65F72C2B15}" type="presOf" srcId="{D7AD68D1-EF92-4CA7-AA8E-E36964E08677}" destId="{AFC7E4BC-D074-4BDD-AEA3-E68AB0369B5A}" srcOrd="0" destOrd="1" presId="urn:microsoft.com/office/officeart/2005/8/layout/vList2"/>
    <dgm:cxn modelId="{77F10CA0-7039-4FB1-B3DC-C7023288880E}" srcId="{05F82564-AC94-4374-B0D2-583A8378AABC}" destId="{D7AD68D1-EF92-4CA7-AA8E-E36964E08677}" srcOrd="1" destOrd="0" parTransId="{61C474BE-9C08-49C3-BCB7-CF99B9509FB1}" sibTransId="{5ED97ACF-1585-4630-B8D6-9F592932DEF9}"/>
    <dgm:cxn modelId="{C247A37D-28B6-46A2-997A-29AB72966A3E}" type="presOf" srcId="{611E6792-4C92-452A-B03E-F7C39BA610F8}" destId="{77D91706-00E3-4B7C-9E2D-C47774D31A0F}" srcOrd="0" destOrd="0" presId="urn:microsoft.com/office/officeart/2005/8/layout/vList2"/>
    <dgm:cxn modelId="{5EFBBB63-CBE4-4198-ABE2-990F7B897845}" type="presParOf" srcId="{0BB95F4F-B90E-44F5-AFFC-ACD081A1F93F}" destId="{443FA5D5-7C6E-4069-8CC0-0FC6BF88DE52}" srcOrd="0" destOrd="0" presId="urn:microsoft.com/office/officeart/2005/8/layout/vList2"/>
    <dgm:cxn modelId="{DF2FE18B-E491-4CE7-A052-3ACBC83167D3}" type="presParOf" srcId="{0BB95F4F-B90E-44F5-AFFC-ACD081A1F93F}" destId="{AFC7E4BC-D074-4BDD-AEA3-E68AB0369B5A}" srcOrd="1" destOrd="0" presId="urn:microsoft.com/office/officeart/2005/8/layout/vList2"/>
    <dgm:cxn modelId="{B98286D1-5AAC-483A-BD12-AAA02C1F1228}" type="presParOf" srcId="{0BB95F4F-B90E-44F5-AFFC-ACD081A1F93F}" destId="{780EB0A1-E61F-462E-8217-9446CA8DABCE}" srcOrd="2" destOrd="0" presId="urn:microsoft.com/office/officeart/2005/8/layout/vList2"/>
    <dgm:cxn modelId="{76DDC298-8297-4A1A-B3A9-77357B0B1BF4}" type="presParOf" srcId="{0BB95F4F-B90E-44F5-AFFC-ACD081A1F93F}" destId="{4E6EAF8A-ADDF-44D0-89E7-9AE0B562869E}" srcOrd="3" destOrd="0" presId="urn:microsoft.com/office/officeart/2005/8/layout/vList2"/>
    <dgm:cxn modelId="{29EB520C-FD47-4AF4-AFDE-1443D68A1B73}" type="presParOf" srcId="{0BB95F4F-B90E-44F5-AFFC-ACD081A1F93F}" destId="{C5F03941-6E4C-451A-9DD0-A138DC095A27}" srcOrd="4" destOrd="0" presId="urn:microsoft.com/office/officeart/2005/8/layout/vList2"/>
    <dgm:cxn modelId="{0BE0937A-5FB7-4C67-A3C9-290A430B090E}" type="presParOf" srcId="{0BB95F4F-B90E-44F5-AFFC-ACD081A1F93F}" destId="{605EBEF6-11E1-430B-9DE7-EB26DD773B4F}" srcOrd="5" destOrd="0" presId="urn:microsoft.com/office/officeart/2005/8/layout/vList2"/>
    <dgm:cxn modelId="{58BBE278-7B44-46E5-AED5-0A4FD901F1A4}" type="presParOf" srcId="{0BB95F4F-B90E-44F5-AFFC-ACD081A1F93F}" destId="{72986326-65C7-436D-B27F-6840D8CAFDF9}" srcOrd="6" destOrd="0" presId="urn:microsoft.com/office/officeart/2005/8/layout/vList2"/>
    <dgm:cxn modelId="{F883BD19-94A3-4BC4-8C37-3D2088C6BACA}" type="presParOf" srcId="{0BB95F4F-B90E-44F5-AFFC-ACD081A1F93F}" destId="{447AF97C-55E9-4816-9DC0-EB094F79A63E}" srcOrd="7" destOrd="0" presId="urn:microsoft.com/office/officeart/2005/8/layout/vList2"/>
    <dgm:cxn modelId="{65B8F019-4177-4A6D-80DC-0A81074B0BFF}" type="presParOf" srcId="{0BB95F4F-B90E-44F5-AFFC-ACD081A1F93F}" destId="{77D91706-00E3-4B7C-9E2D-C47774D31A0F}" srcOrd="8" destOrd="0" presId="urn:microsoft.com/office/officeart/2005/8/layout/vList2"/>
    <dgm:cxn modelId="{03B4FCE6-63AF-4BED-93F9-B9D1E1C2932E}" type="presParOf" srcId="{0BB95F4F-B90E-44F5-AFFC-ACD081A1F93F}" destId="{56DE96EC-B17C-403D-B6E2-F195D57E612A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A3C39-B54B-4A8C-82BD-D01BEBD9464C}">
      <dsp:nvSpPr>
        <dsp:cNvPr id="0" name=""/>
        <dsp:cNvSpPr/>
      </dsp:nvSpPr>
      <dsp:spPr>
        <a:xfrm>
          <a:off x="1122005" y="973279"/>
          <a:ext cx="2327988" cy="23279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/>
            <a:t>ADLs</a:t>
          </a:r>
          <a:endParaRPr lang="en-US" sz="5800" kern="1200" dirty="0"/>
        </a:p>
      </dsp:txBody>
      <dsp:txXfrm>
        <a:off x="1462931" y="1314205"/>
        <a:ext cx="1646136" cy="1646136"/>
      </dsp:txXfrm>
    </dsp:sp>
    <dsp:sp modelId="{D1D9B119-E5F3-4B6F-90A6-04F95FC8C594}">
      <dsp:nvSpPr>
        <dsp:cNvPr id="0" name=""/>
        <dsp:cNvSpPr/>
      </dsp:nvSpPr>
      <dsp:spPr>
        <a:xfrm>
          <a:off x="1704002" y="38365"/>
          <a:ext cx="1163994" cy="1163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Bathing</a:t>
          </a:r>
          <a:endParaRPr lang="en-US" sz="1700" kern="1200" dirty="0"/>
        </a:p>
      </dsp:txBody>
      <dsp:txXfrm>
        <a:off x="1874465" y="208828"/>
        <a:ext cx="823068" cy="823068"/>
      </dsp:txXfrm>
    </dsp:sp>
    <dsp:sp modelId="{36BA6B4D-1B51-47E2-BD66-96A112432C26}">
      <dsp:nvSpPr>
        <dsp:cNvPr id="0" name=""/>
        <dsp:cNvSpPr/>
      </dsp:nvSpPr>
      <dsp:spPr>
        <a:xfrm>
          <a:off x="2889971" y="609497"/>
          <a:ext cx="1163994" cy="1163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Dressing</a:t>
          </a:r>
          <a:endParaRPr lang="en-US" sz="1700" kern="1200" dirty="0"/>
        </a:p>
      </dsp:txBody>
      <dsp:txXfrm>
        <a:off x="3060434" y="779960"/>
        <a:ext cx="823068" cy="823068"/>
      </dsp:txXfrm>
    </dsp:sp>
    <dsp:sp modelId="{3C4CA5CC-0DB3-491A-B25E-614193C3922B}">
      <dsp:nvSpPr>
        <dsp:cNvPr id="0" name=""/>
        <dsp:cNvSpPr/>
      </dsp:nvSpPr>
      <dsp:spPr>
        <a:xfrm>
          <a:off x="3182881" y="1892820"/>
          <a:ext cx="1163994" cy="1163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Brushing</a:t>
          </a:r>
          <a:endParaRPr lang="en-US" sz="1700" kern="1200" dirty="0"/>
        </a:p>
      </dsp:txBody>
      <dsp:txXfrm>
        <a:off x="3353344" y="2063283"/>
        <a:ext cx="823068" cy="823068"/>
      </dsp:txXfrm>
    </dsp:sp>
    <dsp:sp modelId="{B6789A40-02CB-4879-ADEB-AF9663EB6131}">
      <dsp:nvSpPr>
        <dsp:cNvPr id="0" name=""/>
        <dsp:cNvSpPr/>
      </dsp:nvSpPr>
      <dsp:spPr>
        <a:xfrm>
          <a:off x="2362166" y="2921965"/>
          <a:ext cx="1163994" cy="1163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Toileting</a:t>
          </a:r>
          <a:endParaRPr lang="en-US" sz="1700" kern="1200" dirty="0"/>
        </a:p>
      </dsp:txBody>
      <dsp:txXfrm>
        <a:off x="2532629" y="3092428"/>
        <a:ext cx="823068" cy="823068"/>
      </dsp:txXfrm>
    </dsp:sp>
    <dsp:sp modelId="{173E6B63-198A-46A5-ABB2-C77DC63B631D}">
      <dsp:nvSpPr>
        <dsp:cNvPr id="0" name=""/>
        <dsp:cNvSpPr/>
      </dsp:nvSpPr>
      <dsp:spPr>
        <a:xfrm>
          <a:off x="1045839" y="2921965"/>
          <a:ext cx="1163994" cy="1163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Eating</a:t>
          </a:r>
          <a:endParaRPr lang="en-US" sz="1700" kern="1200" dirty="0"/>
        </a:p>
      </dsp:txBody>
      <dsp:txXfrm>
        <a:off x="1216302" y="3092428"/>
        <a:ext cx="823068" cy="823068"/>
      </dsp:txXfrm>
    </dsp:sp>
    <dsp:sp modelId="{25A25879-491E-4A17-850A-A33138C8F484}">
      <dsp:nvSpPr>
        <dsp:cNvPr id="0" name=""/>
        <dsp:cNvSpPr/>
      </dsp:nvSpPr>
      <dsp:spPr>
        <a:xfrm>
          <a:off x="225123" y="1892820"/>
          <a:ext cx="1163994" cy="1163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Drinking</a:t>
          </a:r>
          <a:endParaRPr lang="en-US" sz="1700" kern="1200" dirty="0"/>
        </a:p>
      </dsp:txBody>
      <dsp:txXfrm>
        <a:off x="395586" y="2063283"/>
        <a:ext cx="823068" cy="823068"/>
      </dsp:txXfrm>
    </dsp:sp>
    <dsp:sp modelId="{F9109538-CCD1-4DAA-9E06-11DEEBDE3D2A}">
      <dsp:nvSpPr>
        <dsp:cNvPr id="0" name=""/>
        <dsp:cNvSpPr/>
      </dsp:nvSpPr>
      <dsp:spPr>
        <a:xfrm>
          <a:off x="518034" y="609497"/>
          <a:ext cx="1163994" cy="11639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Moving</a:t>
          </a:r>
          <a:endParaRPr lang="en-US" sz="1700" kern="1200" dirty="0"/>
        </a:p>
      </dsp:txBody>
      <dsp:txXfrm>
        <a:off x="688497" y="779960"/>
        <a:ext cx="823068" cy="8230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A7E00-DFF2-46A3-946F-47B48553B2D5}">
      <dsp:nvSpPr>
        <dsp:cNvPr id="0" name=""/>
        <dsp:cNvSpPr/>
      </dsp:nvSpPr>
      <dsp:spPr>
        <a:xfrm>
          <a:off x="3803650" y="0"/>
          <a:ext cx="5705475" cy="1289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Knock and wait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Provide privacy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i="1" kern="1200" dirty="0" smtClean="0"/>
            <a:t>Do Not Disturb</a:t>
          </a:r>
          <a:endParaRPr lang="en-US" sz="2000" i="1" kern="1200" dirty="0"/>
        </a:p>
      </dsp:txBody>
      <dsp:txXfrm>
        <a:off x="3803650" y="161230"/>
        <a:ext cx="5221784" cy="967383"/>
      </dsp:txXfrm>
    </dsp:sp>
    <dsp:sp modelId="{3744C0DB-8BBF-4A50-9670-BB60BF400B72}">
      <dsp:nvSpPr>
        <dsp:cNvPr id="0" name=""/>
        <dsp:cNvSpPr/>
      </dsp:nvSpPr>
      <dsp:spPr>
        <a:xfrm>
          <a:off x="0" y="0"/>
          <a:ext cx="3803650" cy="1289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Sexual Needs</a:t>
          </a:r>
          <a:endParaRPr lang="en-US" sz="3800" kern="1200" dirty="0"/>
        </a:p>
      </dsp:txBody>
      <dsp:txXfrm>
        <a:off x="62965" y="62965"/>
        <a:ext cx="3677720" cy="1163913"/>
      </dsp:txXfrm>
    </dsp:sp>
    <dsp:sp modelId="{FAEC4F7D-4097-4F96-92A7-B5F27C647078}">
      <dsp:nvSpPr>
        <dsp:cNvPr id="0" name=""/>
        <dsp:cNvSpPr/>
      </dsp:nvSpPr>
      <dsp:spPr>
        <a:xfrm>
          <a:off x="3803650" y="1418828"/>
          <a:ext cx="5705475" cy="1289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Respect religious dietary practices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Respect religious items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Listen</a:t>
          </a:r>
          <a:endParaRPr lang="en-US" sz="2000" kern="1200" dirty="0"/>
        </a:p>
      </dsp:txBody>
      <dsp:txXfrm>
        <a:off x="3803650" y="1580058"/>
        <a:ext cx="5221784" cy="967383"/>
      </dsp:txXfrm>
    </dsp:sp>
    <dsp:sp modelId="{0E54F24F-D942-4FFE-85D6-2E2BDCA73A72}">
      <dsp:nvSpPr>
        <dsp:cNvPr id="0" name=""/>
        <dsp:cNvSpPr/>
      </dsp:nvSpPr>
      <dsp:spPr>
        <a:xfrm>
          <a:off x="0" y="1418828"/>
          <a:ext cx="3803650" cy="1289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Spiritual Needs</a:t>
          </a:r>
          <a:endParaRPr lang="en-US" sz="3800" kern="1200" dirty="0"/>
        </a:p>
      </dsp:txBody>
      <dsp:txXfrm>
        <a:off x="62965" y="1481793"/>
        <a:ext cx="3677720" cy="1163913"/>
      </dsp:txXfrm>
    </dsp:sp>
    <dsp:sp modelId="{B8D3E4A3-EA4A-4148-BE11-B70B4F49E89A}">
      <dsp:nvSpPr>
        <dsp:cNvPr id="0" name=""/>
        <dsp:cNvSpPr/>
      </dsp:nvSpPr>
      <dsp:spPr>
        <a:xfrm>
          <a:off x="3803650" y="2837656"/>
          <a:ext cx="5705475" cy="12898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Offer support and encouragement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Listen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Refer</a:t>
          </a:r>
          <a:endParaRPr lang="en-US" sz="2000" kern="1200" dirty="0"/>
        </a:p>
      </dsp:txBody>
      <dsp:txXfrm>
        <a:off x="3803650" y="2998886"/>
        <a:ext cx="5221784" cy="967383"/>
      </dsp:txXfrm>
    </dsp:sp>
    <dsp:sp modelId="{7874EC32-6F21-41E9-A5CB-03489656CB22}">
      <dsp:nvSpPr>
        <dsp:cNvPr id="0" name=""/>
        <dsp:cNvSpPr/>
      </dsp:nvSpPr>
      <dsp:spPr>
        <a:xfrm>
          <a:off x="0" y="2837656"/>
          <a:ext cx="3803650" cy="12898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Emotional Needs</a:t>
          </a:r>
          <a:endParaRPr lang="en-US" sz="3800" kern="1200" dirty="0"/>
        </a:p>
      </dsp:txBody>
      <dsp:txXfrm>
        <a:off x="62965" y="2900621"/>
        <a:ext cx="3677720" cy="1163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50AE6-BC68-4DC5-A47C-51CB8A2160BD}">
      <dsp:nvSpPr>
        <dsp:cNvPr id="0" name=""/>
        <dsp:cNvSpPr/>
      </dsp:nvSpPr>
      <dsp:spPr>
        <a:xfrm>
          <a:off x="486179" y="189698"/>
          <a:ext cx="2939224" cy="3749011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1E3D8-7EE4-4D19-AB01-CEB546841256}">
      <dsp:nvSpPr>
        <dsp:cNvPr id="0" name=""/>
        <dsp:cNvSpPr/>
      </dsp:nvSpPr>
      <dsp:spPr>
        <a:xfrm>
          <a:off x="1084837" y="1784550"/>
          <a:ext cx="2602547" cy="224940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Regular Activity</a:t>
          </a:r>
          <a:endParaRPr lang="en-US" sz="1800" kern="1200" dirty="0"/>
        </a:p>
      </dsp:txBody>
      <dsp:txXfrm>
        <a:off x="1084837" y="1784550"/>
        <a:ext cx="2602547" cy="2249406"/>
      </dsp:txXfrm>
    </dsp:sp>
    <dsp:sp modelId="{1F4C6B49-C353-46BE-BA4C-F7317A2373D4}">
      <dsp:nvSpPr>
        <dsp:cNvPr id="0" name=""/>
        <dsp:cNvSpPr/>
      </dsp:nvSpPr>
      <dsp:spPr>
        <a:xfrm>
          <a:off x="2971679" y="2248"/>
          <a:ext cx="907451" cy="90745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24839-7B6F-4336-BE51-500D088AE4CD}">
      <dsp:nvSpPr>
        <dsp:cNvPr id="0" name=""/>
        <dsp:cNvSpPr/>
      </dsp:nvSpPr>
      <dsp:spPr>
        <a:xfrm>
          <a:off x="3879130" y="2248"/>
          <a:ext cx="2187085" cy="907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↓ Heart Disease</a:t>
          </a:r>
          <a:endParaRPr lang="en-US" sz="2400" kern="1200" dirty="0"/>
        </a:p>
      </dsp:txBody>
      <dsp:txXfrm>
        <a:off x="3879130" y="2248"/>
        <a:ext cx="2187085" cy="907451"/>
      </dsp:txXfrm>
    </dsp:sp>
    <dsp:sp modelId="{2F1087D4-7717-4572-BEDB-57355944FDAC}">
      <dsp:nvSpPr>
        <dsp:cNvPr id="0" name=""/>
        <dsp:cNvSpPr/>
      </dsp:nvSpPr>
      <dsp:spPr>
        <a:xfrm>
          <a:off x="2971679" y="1073040"/>
          <a:ext cx="907451" cy="90745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F0B69-72C0-494F-98E7-2622CBF81492}">
      <dsp:nvSpPr>
        <dsp:cNvPr id="0" name=""/>
        <dsp:cNvSpPr/>
      </dsp:nvSpPr>
      <dsp:spPr>
        <a:xfrm>
          <a:off x="3879130" y="1073040"/>
          <a:ext cx="2187085" cy="907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↓ Colon Cancer</a:t>
          </a:r>
          <a:endParaRPr lang="en-US" sz="2400" kern="1200" dirty="0"/>
        </a:p>
      </dsp:txBody>
      <dsp:txXfrm>
        <a:off x="3879130" y="1073040"/>
        <a:ext cx="2187085" cy="907451"/>
      </dsp:txXfrm>
    </dsp:sp>
    <dsp:sp modelId="{5C33EDCA-EEDA-4D15-8272-08B966AEE440}">
      <dsp:nvSpPr>
        <dsp:cNvPr id="0" name=""/>
        <dsp:cNvSpPr/>
      </dsp:nvSpPr>
      <dsp:spPr>
        <a:xfrm>
          <a:off x="2971679" y="2143833"/>
          <a:ext cx="907451" cy="90745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38A5F-C5BB-490F-BADD-AB6694D2D046}">
      <dsp:nvSpPr>
        <dsp:cNvPr id="0" name=""/>
        <dsp:cNvSpPr/>
      </dsp:nvSpPr>
      <dsp:spPr>
        <a:xfrm>
          <a:off x="3879130" y="2143833"/>
          <a:ext cx="2187085" cy="907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↓ Diabetes </a:t>
          </a:r>
          <a:endParaRPr lang="en-US" sz="2400" kern="1200" dirty="0"/>
        </a:p>
      </dsp:txBody>
      <dsp:txXfrm>
        <a:off x="3879130" y="2143833"/>
        <a:ext cx="2187085" cy="907451"/>
      </dsp:txXfrm>
    </dsp:sp>
    <dsp:sp modelId="{F2285486-DE1B-4E93-8F0B-1F2CF033934D}">
      <dsp:nvSpPr>
        <dsp:cNvPr id="0" name=""/>
        <dsp:cNvSpPr/>
      </dsp:nvSpPr>
      <dsp:spPr>
        <a:xfrm>
          <a:off x="2971679" y="3214625"/>
          <a:ext cx="907451" cy="90745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12342-7592-4662-A294-D77912E1A842}">
      <dsp:nvSpPr>
        <dsp:cNvPr id="0" name=""/>
        <dsp:cNvSpPr/>
      </dsp:nvSpPr>
      <dsp:spPr>
        <a:xfrm>
          <a:off x="3879130" y="3214625"/>
          <a:ext cx="2187085" cy="907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</a:rPr>
            <a:t>↓ Falls</a:t>
          </a:r>
          <a:endParaRPr lang="en-US" sz="2400" kern="1200" dirty="0"/>
        </a:p>
      </dsp:txBody>
      <dsp:txXfrm>
        <a:off x="3879130" y="3214625"/>
        <a:ext cx="2187085" cy="9074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A235F-E553-4621-B6DD-8F09E6B4F50A}">
      <dsp:nvSpPr>
        <dsp:cNvPr id="0" name=""/>
        <dsp:cNvSpPr/>
      </dsp:nvSpPr>
      <dsp:spPr>
        <a:xfrm>
          <a:off x="0" y="574808"/>
          <a:ext cx="4173040" cy="3465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74" tIns="458216" rIns="32387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Loss of self-esteem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Depression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Boredom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Pneumonia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UTI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Constipation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Blood clots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Decreased senses</a:t>
          </a:r>
          <a:endParaRPr lang="en-US" sz="2200" kern="1200" dirty="0"/>
        </a:p>
      </dsp:txBody>
      <dsp:txXfrm>
        <a:off x="0" y="574808"/>
        <a:ext cx="4173040" cy="3465000"/>
      </dsp:txXfrm>
    </dsp:sp>
    <dsp:sp modelId="{D0A57883-FA9B-466A-87FD-6FA2EBC5C9D3}">
      <dsp:nvSpPr>
        <dsp:cNvPr id="0" name=""/>
        <dsp:cNvSpPr/>
      </dsp:nvSpPr>
      <dsp:spPr>
        <a:xfrm>
          <a:off x="208652" y="250088"/>
          <a:ext cx="2921128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0412" tIns="0" rIns="11041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Inactivity or Immobility</a:t>
          </a:r>
          <a:endParaRPr lang="en-US" sz="2200" kern="1200" dirty="0"/>
        </a:p>
      </dsp:txBody>
      <dsp:txXfrm>
        <a:off x="240355" y="281791"/>
        <a:ext cx="2857722" cy="5860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35D82-ACE7-487A-A5F2-B4EF518CF806}">
      <dsp:nvSpPr>
        <dsp:cNvPr id="0" name=""/>
        <dsp:cNvSpPr/>
      </dsp:nvSpPr>
      <dsp:spPr>
        <a:xfrm>
          <a:off x="2543257" y="3302727"/>
          <a:ext cx="3375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52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3579" y="3340009"/>
        <a:ext cx="16876" cy="16876"/>
      </dsp:txXfrm>
    </dsp:sp>
    <dsp:sp modelId="{0815C070-E632-4264-9596-804F18275B2C}">
      <dsp:nvSpPr>
        <dsp:cNvPr id="0" name=""/>
        <dsp:cNvSpPr/>
      </dsp:nvSpPr>
      <dsp:spPr>
        <a:xfrm>
          <a:off x="518129" y="2062162"/>
          <a:ext cx="337521" cy="1286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760" y="0"/>
              </a:lnTo>
              <a:lnTo>
                <a:pt x="168760" y="1286285"/>
              </a:lnTo>
              <a:lnTo>
                <a:pt x="337521" y="128628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3644" y="2672059"/>
        <a:ext cx="66491" cy="66491"/>
      </dsp:txXfrm>
    </dsp:sp>
    <dsp:sp modelId="{8B61BCCF-F90B-41A0-8B78-69049E1191A9}">
      <dsp:nvSpPr>
        <dsp:cNvPr id="0" name=""/>
        <dsp:cNvSpPr/>
      </dsp:nvSpPr>
      <dsp:spPr>
        <a:xfrm>
          <a:off x="2543257" y="2659585"/>
          <a:ext cx="3375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52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3579" y="2696867"/>
        <a:ext cx="16876" cy="16876"/>
      </dsp:txXfrm>
    </dsp:sp>
    <dsp:sp modelId="{06768295-4014-4996-9FA0-A7297FB5412B}">
      <dsp:nvSpPr>
        <dsp:cNvPr id="0" name=""/>
        <dsp:cNvSpPr/>
      </dsp:nvSpPr>
      <dsp:spPr>
        <a:xfrm>
          <a:off x="518129" y="2062162"/>
          <a:ext cx="337521" cy="643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8760" y="0"/>
              </a:lnTo>
              <a:lnTo>
                <a:pt x="168760" y="643142"/>
              </a:lnTo>
              <a:lnTo>
                <a:pt x="337521" y="6431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732" y="2365575"/>
        <a:ext cx="36316" cy="36316"/>
      </dsp:txXfrm>
    </dsp:sp>
    <dsp:sp modelId="{26BDCAB1-49C9-4BD7-9357-E496DA03BB54}">
      <dsp:nvSpPr>
        <dsp:cNvPr id="0" name=""/>
        <dsp:cNvSpPr/>
      </dsp:nvSpPr>
      <dsp:spPr>
        <a:xfrm>
          <a:off x="2543257" y="2016442"/>
          <a:ext cx="3375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52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3579" y="2053724"/>
        <a:ext cx="16876" cy="16876"/>
      </dsp:txXfrm>
    </dsp:sp>
    <dsp:sp modelId="{B2937C3C-A3D2-4CE1-AD7A-0FD599A9A3D5}">
      <dsp:nvSpPr>
        <dsp:cNvPr id="0" name=""/>
        <dsp:cNvSpPr/>
      </dsp:nvSpPr>
      <dsp:spPr>
        <a:xfrm>
          <a:off x="518129" y="2016442"/>
          <a:ext cx="3375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52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8452" y="2053724"/>
        <a:ext cx="16876" cy="16876"/>
      </dsp:txXfrm>
    </dsp:sp>
    <dsp:sp modelId="{88B1D996-8070-4D3A-9630-2825CBEA0CB3}">
      <dsp:nvSpPr>
        <dsp:cNvPr id="0" name=""/>
        <dsp:cNvSpPr/>
      </dsp:nvSpPr>
      <dsp:spPr>
        <a:xfrm>
          <a:off x="2543257" y="1373299"/>
          <a:ext cx="3375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52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3579" y="1410581"/>
        <a:ext cx="16876" cy="16876"/>
      </dsp:txXfrm>
    </dsp:sp>
    <dsp:sp modelId="{A4B467EE-D795-4811-86BE-E5B73D6C462C}">
      <dsp:nvSpPr>
        <dsp:cNvPr id="0" name=""/>
        <dsp:cNvSpPr/>
      </dsp:nvSpPr>
      <dsp:spPr>
        <a:xfrm>
          <a:off x="518129" y="1419019"/>
          <a:ext cx="337521" cy="643142"/>
        </a:xfrm>
        <a:custGeom>
          <a:avLst/>
          <a:gdLst/>
          <a:ahLst/>
          <a:cxnLst/>
          <a:rect l="0" t="0" r="0" b="0"/>
          <a:pathLst>
            <a:path>
              <a:moveTo>
                <a:pt x="0" y="643142"/>
              </a:moveTo>
              <a:lnTo>
                <a:pt x="168760" y="643142"/>
              </a:lnTo>
              <a:lnTo>
                <a:pt x="168760" y="0"/>
              </a:lnTo>
              <a:lnTo>
                <a:pt x="33752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68732" y="1722432"/>
        <a:ext cx="36316" cy="36316"/>
      </dsp:txXfrm>
    </dsp:sp>
    <dsp:sp modelId="{40F4F8FD-FEC2-4437-96C6-621E3E0DC9A4}">
      <dsp:nvSpPr>
        <dsp:cNvPr id="0" name=""/>
        <dsp:cNvSpPr/>
      </dsp:nvSpPr>
      <dsp:spPr>
        <a:xfrm>
          <a:off x="2543257" y="730157"/>
          <a:ext cx="3375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752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03579" y="767439"/>
        <a:ext cx="16876" cy="16876"/>
      </dsp:txXfrm>
    </dsp:sp>
    <dsp:sp modelId="{635CD514-EAFA-4833-964D-AFE9FF3C41D8}">
      <dsp:nvSpPr>
        <dsp:cNvPr id="0" name=""/>
        <dsp:cNvSpPr/>
      </dsp:nvSpPr>
      <dsp:spPr>
        <a:xfrm>
          <a:off x="518129" y="775877"/>
          <a:ext cx="337521" cy="1286285"/>
        </a:xfrm>
        <a:custGeom>
          <a:avLst/>
          <a:gdLst/>
          <a:ahLst/>
          <a:cxnLst/>
          <a:rect l="0" t="0" r="0" b="0"/>
          <a:pathLst>
            <a:path>
              <a:moveTo>
                <a:pt x="0" y="1286285"/>
              </a:moveTo>
              <a:lnTo>
                <a:pt x="168760" y="1286285"/>
              </a:lnTo>
              <a:lnTo>
                <a:pt x="168760" y="0"/>
              </a:lnTo>
              <a:lnTo>
                <a:pt x="33752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3644" y="1385774"/>
        <a:ext cx="66491" cy="66491"/>
      </dsp:txXfrm>
    </dsp:sp>
    <dsp:sp modelId="{178933C2-5928-42F2-A2CB-BF449C15CB79}">
      <dsp:nvSpPr>
        <dsp:cNvPr id="0" name=""/>
        <dsp:cNvSpPr/>
      </dsp:nvSpPr>
      <dsp:spPr>
        <a:xfrm rot="16200000">
          <a:off x="-1093111" y="1804905"/>
          <a:ext cx="2707968" cy="51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Family</a:t>
          </a:r>
          <a:endParaRPr lang="en-US" sz="3300" kern="1200" dirty="0"/>
        </a:p>
      </dsp:txBody>
      <dsp:txXfrm>
        <a:off x="-1093111" y="1804905"/>
        <a:ext cx="2707968" cy="514514"/>
      </dsp:txXfrm>
    </dsp:sp>
    <dsp:sp modelId="{F4F61BE2-D9FF-434A-8648-7ECC0E0DB291}">
      <dsp:nvSpPr>
        <dsp:cNvPr id="0" name=""/>
        <dsp:cNvSpPr/>
      </dsp:nvSpPr>
      <dsp:spPr>
        <a:xfrm>
          <a:off x="855650" y="518620"/>
          <a:ext cx="1687606" cy="5145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Nuclear</a:t>
          </a:r>
          <a:endParaRPr lang="en-US" sz="1100" kern="1200" dirty="0"/>
        </a:p>
      </dsp:txBody>
      <dsp:txXfrm>
        <a:off x="855650" y="518620"/>
        <a:ext cx="1687606" cy="514514"/>
      </dsp:txXfrm>
    </dsp:sp>
    <dsp:sp modelId="{E1E21902-A3B7-4D68-AF71-1CEEA543C033}">
      <dsp:nvSpPr>
        <dsp:cNvPr id="0" name=""/>
        <dsp:cNvSpPr/>
      </dsp:nvSpPr>
      <dsp:spPr>
        <a:xfrm>
          <a:off x="2880778" y="518620"/>
          <a:ext cx="1687606" cy="5145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2 parents + child(</a:t>
          </a:r>
          <a:r>
            <a:rPr lang="en-US" sz="1800" kern="1200" dirty="0" err="1" smtClean="0"/>
            <a:t>ren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2880778" y="518620"/>
        <a:ext cx="1687606" cy="514514"/>
      </dsp:txXfrm>
    </dsp:sp>
    <dsp:sp modelId="{483483ED-D2F8-454B-9D4A-1E6880D742AB}">
      <dsp:nvSpPr>
        <dsp:cNvPr id="0" name=""/>
        <dsp:cNvSpPr/>
      </dsp:nvSpPr>
      <dsp:spPr>
        <a:xfrm>
          <a:off x="855650" y="1161762"/>
          <a:ext cx="1687606" cy="5145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Single-Parent</a:t>
          </a:r>
          <a:endParaRPr lang="en-US" sz="1800" kern="1200" dirty="0"/>
        </a:p>
      </dsp:txBody>
      <dsp:txXfrm>
        <a:off x="855650" y="1161762"/>
        <a:ext cx="1687606" cy="514514"/>
      </dsp:txXfrm>
    </dsp:sp>
    <dsp:sp modelId="{A7E2FFD0-3037-4ECC-9AB4-9194C88E58E0}">
      <dsp:nvSpPr>
        <dsp:cNvPr id="0" name=""/>
        <dsp:cNvSpPr/>
      </dsp:nvSpPr>
      <dsp:spPr>
        <a:xfrm>
          <a:off x="2880778" y="1161762"/>
          <a:ext cx="1687606" cy="5145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1 parent + child(</a:t>
          </a:r>
          <a:r>
            <a:rPr lang="en-US" sz="1800" kern="1200" dirty="0" err="1" smtClean="0"/>
            <a:t>ren</a:t>
          </a:r>
          <a:r>
            <a:rPr lang="en-US" sz="1800" kern="1200" dirty="0" smtClean="0"/>
            <a:t>)</a:t>
          </a:r>
          <a:endParaRPr lang="en-US" sz="1800" kern="1200" dirty="0"/>
        </a:p>
      </dsp:txBody>
      <dsp:txXfrm>
        <a:off x="2880778" y="1161762"/>
        <a:ext cx="1687606" cy="514514"/>
      </dsp:txXfrm>
    </dsp:sp>
    <dsp:sp modelId="{79E31A63-12D0-4BD7-BA04-610B3D002129}">
      <dsp:nvSpPr>
        <dsp:cNvPr id="0" name=""/>
        <dsp:cNvSpPr/>
      </dsp:nvSpPr>
      <dsp:spPr>
        <a:xfrm>
          <a:off x="855650" y="1804905"/>
          <a:ext cx="1687606" cy="5145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Couple</a:t>
          </a:r>
          <a:endParaRPr lang="en-US" sz="1800" kern="1200" dirty="0"/>
        </a:p>
      </dsp:txBody>
      <dsp:txXfrm>
        <a:off x="855650" y="1804905"/>
        <a:ext cx="1687606" cy="514514"/>
      </dsp:txXfrm>
    </dsp:sp>
    <dsp:sp modelId="{DBA7C57B-C7AE-41F2-A679-AF9F37EB4176}">
      <dsp:nvSpPr>
        <dsp:cNvPr id="0" name=""/>
        <dsp:cNvSpPr/>
      </dsp:nvSpPr>
      <dsp:spPr>
        <a:xfrm>
          <a:off x="2880778" y="1804905"/>
          <a:ext cx="1687606" cy="5145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Married or committed</a:t>
          </a:r>
          <a:endParaRPr lang="en-US" sz="1800" kern="1200" dirty="0"/>
        </a:p>
      </dsp:txBody>
      <dsp:txXfrm>
        <a:off x="2880778" y="1804905"/>
        <a:ext cx="1687606" cy="514514"/>
      </dsp:txXfrm>
    </dsp:sp>
    <dsp:sp modelId="{73E84941-EFD3-447A-83FA-52CDC7C25A7C}">
      <dsp:nvSpPr>
        <dsp:cNvPr id="0" name=""/>
        <dsp:cNvSpPr/>
      </dsp:nvSpPr>
      <dsp:spPr>
        <a:xfrm>
          <a:off x="855650" y="2448048"/>
          <a:ext cx="1687606" cy="5145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Extended</a:t>
          </a:r>
          <a:endParaRPr lang="en-US" sz="1800" kern="1200" dirty="0"/>
        </a:p>
      </dsp:txBody>
      <dsp:txXfrm>
        <a:off x="855650" y="2448048"/>
        <a:ext cx="1687606" cy="514514"/>
      </dsp:txXfrm>
    </dsp:sp>
    <dsp:sp modelId="{9F762AF4-FB49-4585-8E60-C1FD3AF0532E}">
      <dsp:nvSpPr>
        <dsp:cNvPr id="0" name=""/>
        <dsp:cNvSpPr/>
      </dsp:nvSpPr>
      <dsp:spPr>
        <a:xfrm>
          <a:off x="2880778" y="2448048"/>
          <a:ext cx="1687606" cy="5145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Parents, children, grandparents, aunts, uncles, cousins, friends</a:t>
          </a:r>
          <a:endParaRPr lang="en-US" sz="1200" kern="1200" dirty="0"/>
        </a:p>
      </dsp:txBody>
      <dsp:txXfrm>
        <a:off x="2880778" y="2448048"/>
        <a:ext cx="1687606" cy="514514"/>
      </dsp:txXfrm>
    </dsp:sp>
    <dsp:sp modelId="{F9D0C074-7E05-4B8D-B25D-57981E319EE5}">
      <dsp:nvSpPr>
        <dsp:cNvPr id="0" name=""/>
        <dsp:cNvSpPr/>
      </dsp:nvSpPr>
      <dsp:spPr>
        <a:xfrm>
          <a:off x="855650" y="3091190"/>
          <a:ext cx="1687606" cy="5145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Blended</a:t>
          </a:r>
          <a:endParaRPr lang="en-US" sz="1800" kern="1200" dirty="0"/>
        </a:p>
      </dsp:txBody>
      <dsp:txXfrm>
        <a:off x="855650" y="3091190"/>
        <a:ext cx="1687606" cy="514514"/>
      </dsp:txXfrm>
    </dsp:sp>
    <dsp:sp modelId="{6061F697-43D3-4F2D-826F-3E3931A3BCA3}">
      <dsp:nvSpPr>
        <dsp:cNvPr id="0" name=""/>
        <dsp:cNvSpPr/>
      </dsp:nvSpPr>
      <dsp:spPr>
        <a:xfrm>
          <a:off x="2880778" y="3091190"/>
          <a:ext cx="1687606" cy="5145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Divorced or widowed parents remarried + child(</a:t>
          </a:r>
          <a:r>
            <a:rPr lang="en-US" sz="1200" kern="1200" dirty="0" err="1" smtClean="0"/>
            <a:t>ren</a:t>
          </a:r>
          <a:r>
            <a:rPr lang="en-US" sz="1200" kern="1200" dirty="0" smtClean="0"/>
            <a:t>)</a:t>
          </a:r>
          <a:endParaRPr lang="en-US" sz="1200" kern="1200" dirty="0"/>
        </a:p>
      </dsp:txBody>
      <dsp:txXfrm>
        <a:off x="2880778" y="3091190"/>
        <a:ext cx="1687606" cy="514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9ECD0-2CE5-4209-A85D-28B03ED77F08}">
      <dsp:nvSpPr>
        <dsp:cNvPr id="0" name=""/>
        <dsp:cNvSpPr/>
      </dsp:nvSpPr>
      <dsp:spPr>
        <a:xfrm>
          <a:off x="7886" y="760790"/>
          <a:ext cx="1936942" cy="143139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728D66-05D7-4B79-963C-6E4796955145}">
      <dsp:nvSpPr>
        <dsp:cNvPr id="0" name=""/>
        <dsp:cNvSpPr/>
      </dsp:nvSpPr>
      <dsp:spPr>
        <a:xfrm>
          <a:off x="399395" y="1932644"/>
          <a:ext cx="1669067" cy="401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0" kern="1200" dirty="0" smtClean="0"/>
            <a:t>Infant</a:t>
          </a:r>
          <a:endParaRPr lang="en-US" sz="16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Birth to 12 months</a:t>
          </a:r>
          <a:endParaRPr lang="en-US" sz="1100" b="0" kern="1200" dirty="0"/>
        </a:p>
      </dsp:txBody>
      <dsp:txXfrm>
        <a:off x="399395" y="1932644"/>
        <a:ext cx="1669067" cy="401104"/>
      </dsp:txXfrm>
    </dsp:sp>
    <dsp:sp modelId="{717A6BBB-48D0-4237-AE75-452C043AB374}">
      <dsp:nvSpPr>
        <dsp:cNvPr id="0" name=""/>
        <dsp:cNvSpPr/>
      </dsp:nvSpPr>
      <dsp:spPr>
        <a:xfrm>
          <a:off x="2450871" y="760790"/>
          <a:ext cx="1936942" cy="143139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9D101-F107-45BD-8A27-7AB25F1F4B57}">
      <dsp:nvSpPr>
        <dsp:cNvPr id="0" name=""/>
        <dsp:cNvSpPr/>
      </dsp:nvSpPr>
      <dsp:spPr>
        <a:xfrm>
          <a:off x="2842380" y="1932644"/>
          <a:ext cx="1669067" cy="401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0" kern="1200" dirty="0" smtClean="0"/>
            <a:t>Toddler</a:t>
          </a:r>
          <a:endParaRPr lang="en-US" sz="16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Ages 1-3</a:t>
          </a:r>
          <a:endParaRPr lang="en-US" sz="1100" b="0" kern="1200" dirty="0"/>
        </a:p>
      </dsp:txBody>
      <dsp:txXfrm>
        <a:off x="2842380" y="1932644"/>
        <a:ext cx="1669067" cy="401104"/>
      </dsp:txXfrm>
    </dsp:sp>
    <dsp:sp modelId="{1562F102-9758-4D4A-A51C-154B5DF48DB3}">
      <dsp:nvSpPr>
        <dsp:cNvPr id="0" name=""/>
        <dsp:cNvSpPr/>
      </dsp:nvSpPr>
      <dsp:spPr>
        <a:xfrm>
          <a:off x="4893856" y="760790"/>
          <a:ext cx="1936942" cy="1431393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A0B3D-F200-4AAE-81D0-ABDF806863B3}">
      <dsp:nvSpPr>
        <dsp:cNvPr id="0" name=""/>
        <dsp:cNvSpPr/>
      </dsp:nvSpPr>
      <dsp:spPr>
        <a:xfrm>
          <a:off x="5285366" y="1932644"/>
          <a:ext cx="1669067" cy="401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0" kern="1200" dirty="0" smtClean="0"/>
            <a:t>Preschooler</a:t>
          </a:r>
          <a:endParaRPr lang="en-US" sz="16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Ages 3-6</a:t>
          </a:r>
          <a:endParaRPr lang="en-US" sz="1100" b="0" kern="1200" dirty="0"/>
        </a:p>
      </dsp:txBody>
      <dsp:txXfrm>
        <a:off x="5285366" y="1932644"/>
        <a:ext cx="1669067" cy="401104"/>
      </dsp:txXfrm>
    </dsp:sp>
    <dsp:sp modelId="{F21EC22F-4402-49E7-ABA6-627F4F4640E4}">
      <dsp:nvSpPr>
        <dsp:cNvPr id="0" name=""/>
        <dsp:cNvSpPr/>
      </dsp:nvSpPr>
      <dsp:spPr>
        <a:xfrm>
          <a:off x="7336841" y="760790"/>
          <a:ext cx="1936942" cy="143139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C2164-D304-46E3-A63B-5A2AF87A0460}">
      <dsp:nvSpPr>
        <dsp:cNvPr id="0" name=""/>
        <dsp:cNvSpPr/>
      </dsp:nvSpPr>
      <dsp:spPr>
        <a:xfrm>
          <a:off x="7728351" y="1932644"/>
          <a:ext cx="1669067" cy="401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0" kern="1200" dirty="0" smtClean="0"/>
            <a:t>School-ager</a:t>
          </a:r>
          <a:endParaRPr lang="en-US" sz="16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Ages 6-10</a:t>
          </a:r>
          <a:endParaRPr lang="en-US" sz="1100" b="0" kern="1200" dirty="0"/>
        </a:p>
      </dsp:txBody>
      <dsp:txXfrm>
        <a:off x="7728351" y="1932644"/>
        <a:ext cx="1669067" cy="401104"/>
      </dsp:txXfrm>
    </dsp:sp>
    <dsp:sp modelId="{5F1879EB-6735-43FE-8917-E451ABD9225C}">
      <dsp:nvSpPr>
        <dsp:cNvPr id="0" name=""/>
        <dsp:cNvSpPr/>
      </dsp:nvSpPr>
      <dsp:spPr>
        <a:xfrm>
          <a:off x="9779826" y="760790"/>
          <a:ext cx="1936942" cy="1431393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FF3EF-95BD-4DB0-ADB0-4FB792DB0B6C}">
      <dsp:nvSpPr>
        <dsp:cNvPr id="0" name=""/>
        <dsp:cNvSpPr/>
      </dsp:nvSpPr>
      <dsp:spPr>
        <a:xfrm>
          <a:off x="10171336" y="1932644"/>
          <a:ext cx="1669067" cy="401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0" kern="1200" dirty="0" smtClean="0"/>
            <a:t>Pre-adolescence</a:t>
          </a:r>
          <a:endParaRPr lang="en-US" sz="16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Ages 10-13</a:t>
          </a:r>
          <a:endParaRPr lang="en-US" sz="1100" b="0" kern="1200" dirty="0"/>
        </a:p>
      </dsp:txBody>
      <dsp:txXfrm>
        <a:off x="10171336" y="1932644"/>
        <a:ext cx="1669067" cy="401104"/>
      </dsp:txXfrm>
    </dsp:sp>
    <dsp:sp modelId="{D1B4E4D7-91D0-4F99-ACEB-A2958F9EC6BC}">
      <dsp:nvSpPr>
        <dsp:cNvPr id="0" name=""/>
        <dsp:cNvSpPr/>
      </dsp:nvSpPr>
      <dsp:spPr>
        <a:xfrm>
          <a:off x="1229378" y="2539807"/>
          <a:ext cx="1936942" cy="1431393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F224E-B53D-4E61-B884-19187D130AC6}">
      <dsp:nvSpPr>
        <dsp:cNvPr id="0" name=""/>
        <dsp:cNvSpPr/>
      </dsp:nvSpPr>
      <dsp:spPr>
        <a:xfrm>
          <a:off x="1620888" y="3711662"/>
          <a:ext cx="1669067" cy="401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0" kern="1200" dirty="0" smtClean="0"/>
            <a:t>Adolescence</a:t>
          </a:r>
          <a:endParaRPr lang="en-US" sz="16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Ages 13-19</a:t>
          </a:r>
          <a:endParaRPr lang="en-US" sz="1100" b="0" kern="1200" dirty="0"/>
        </a:p>
      </dsp:txBody>
      <dsp:txXfrm>
        <a:off x="1620888" y="3711662"/>
        <a:ext cx="1669067" cy="401104"/>
      </dsp:txXfrm>
    </dsp:sp>
    <dsp:sp modelId="{6B9C5E62-1104-4297-9A09-2AB5C619979C}">
      <dsp:nvSpPr>
        <dsp:cNvPr id="0" name=""/>
        <dsp:cNvSpPr/>
      </dsp:nvSpPr>
      <dsp:spPr>
        <a:xfrm>
          <a:off x="3672363" y="2539807"/>
          <a:ext cx="1936942" cy="1431393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BC737A-D6E3-4D0D-B47D-2952044123AB}">
      <dsp:nvSpPr>
        <dsp:cNvPr id="0" name=""/>
        <dsp:cNvSpPr/>
      </dsp:nvSpPr>
      <dsp:spPr>
        <a:xfrm>
          <a:off x="4063873" y="3711662"/>
          <a:ext cx="1669067" cy="401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0" kern="1200" dirty="0" smtClean="0"/>
            <a:t>Young adulthood</a:t>
          </a:r>
          <a:endParaRPr lang="en-US" sz="16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Ages 19-40</a:t>
          </a:r>
          <a:endParaRPr lang="en-US" sz="1100" b="0" kern="1200" dirty="0"/>
        </a:p>
      </dsp:txBody>
      <dsp:txXfrm>
        <a:off x="4063873" y="3711662"/>
        <a:ext cx="1669067" cy="401104"/>
      </dsp:txXfrm>
    </dsp:sp>
    <dsp:sp modelId="{C03E89E9-8AE8-4565-8C16-3F18110773FD}">
      <dsp:nvSpPr>
        <dsp:cNvPr id="0" name=""/>
        <dsp:cNvSpPr/>
      </dsp:nvSpPr>
      <dsp:spPr>
        <a:xfrm>
          <a:off x="6115349" y="2539807"/>
          <a:ext cx="1936942" cy="1431393"/>
        </a:xfrm>
        <a:prstGeom prst="rect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8E232-3ADE-4991-8AE3-901D9AA5E20F}">
      <dsp:nvSpPr>
        <dsp:cNvPr id="0" name=""/>
        <dsp:cNvSpPr/>
      </dsp:nvSpPr>
      <dsp:spPr>
        <a:xfrm>
          <a:off x="6506858" y="3711662"/>
          <a:ext cx="1669067" cy="401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0" kern="1200" dirty="0" smtClean="0"/>
            <a:t>Middle adulthood</a:t>
          </a:r>
          <a:endParaRPr lang="en-US" sz="16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Ages 50-65</a:t>
          </a:r>
          <a:endParaRPr lang="en-US" sz="1100" b="0" kern="1200" dirty="0"/>
        </a:p>
      </dsp:txBody>
      <dsp:txXfrm>
        <a:off x="6506858" y="3711662"/>
        <a:ext cx="1669067" cy="401104"/>
      </dsp:txXfrm>
    </dsp:sp>
    <dsp:sp modelId="{F1D2B9E5-533B-4377-B54F-E56DA9126061}">
      <dsp:nvSpPr>
        <dsp:cNvPr id="0" name=""/>
        <dsp:cNvSpPr/>
      </dsp:nvSpPr>
      <dsp:spPr>
        <a:xfrm>
          <a:off x="8558334" y="2539807"/>
          <a:ext cx="1936942" cy="1431393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9B6A91-2A40-4E55-A5C0-EA9D6585376A}">
      <dsp:nvSpPr>
        <dsp:cNvPr id="0" name=""/>
        <dsp:cNvSpPr/>
      </dsp:nvSpPr>
      <dsp:spPr>
        <a:xfrm>
          <a:off x="8949843" y="3711662"/>
          <a:ext cx="1669067" cy="4011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5000"/>
            </a:spcAft>
          </a:pPr>
          <a:r>
            <a:rPr lang="en-US" sz="1600" b="0" kern="1200" dirty="0" smtClean="0"/>
            <a:t>Late adulthood</a:t>
          </a:r>
          <a:endParaRPr lang="en-US" sz="16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/>
            <a:t>Ages 65 +</a:t>
          </a:r>
          <a:endParaRPr lang="en-US" sz="1100" b="0" kern="1200" dirty="0"/>
        </a:p>
      </dsp:txBody>
      <dsp:txXfrm>
        <a:off x="8949843" y="3711662"/>
        <a:ext cx="1669067" cy="4011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EECD8-0367-4489-96CD-2D9B6B22CC78}">
      <dsp:nvSpPr>
        <dsp:cNvPr id="0" name=""/>
        <dsp:cNvSpPr/>
      </dsp:nvSpPr>
      <dsp:spPr>
        <a:xfrm>
          <a:off x="751687" y="3098"/>
          <a:ext cx="1273522" cy="63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Normal</a:t>
          </a:r>
          <a:endParaRPr lang="en-US" sz="2200" kern="1200" dirty="0"/>
        </a:p>
      </dsp:txBody>
      <dsp:txXfrm>
        <a:off x="770337" y="21748"/>
        <a:ext cx="1236222" cy="599461"/>
      </dsp:txXfrm>
    </dsp:sp>
    <dsp:sp modelId="{4E204FE9-1DBF-40A9-A266-9C313F87C08B}">
      <dsp:nvSpPr>
        <dsp:cNvPr id="0" name=""/>
        <dsp:cNvSpPr/>
      </dsp:nvSpPr>
      <dsp:spPr>
        <a:xfrm>
          <a:off x="879039" y="639859"/>
          <a:ext cx="127352" cy="477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70"/>
              </a:lnTo>
              <a:lnTo>
                <a:pt x="127352" y="477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ADD582-FB65-4552-9081-9751FC024F60}">
      <dsp:nvSpPr>
        <dsp:cNvPr id="0" name=""/>
        <dsp:cNvSpPr/>
      </dsp:nvSpPr>
      <dsp:spPr>
        <a:xfrm>
          <a:off x="1006391" y="799050"/>
          <a:ext cx="1018817" cy="63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Skin changes</a:t>
          </a:r>
          <a:endParaRPr lang="en-US" sz="1300" kern="1200" dirty="0"/>
        </a:p>
      </dsp:txBody>
      <dsp:txXfrm>
        <a:off x="1025041" y="817700"/>
        <a:ext cx="981517" cy="599461"/>
      </dsp:txXfrm>
    </dsp:sp>
    <dsp:sp modelId="{21C41282-1B4E-4CD3-936A-168C2188C3CE}">
      <dsp:nvSpPr>
        <dsp:cNvPr id="0" name=""/>
        <dsp:cNvSpPr/>
      </dsp:nvSpPr>
      <dsp:spPr>
        <a:xfrm>
          <a:off x="879039" y="639859"/>
          <a:ext cx="127352" cy="1273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522"/>
              </a:lnTo>
              <a:lnTo>
                <a:pt x="127352" y="1273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41B01-14D9-4A44-9B0F-CEA497B88092}">
      <dsp:nvSpPr>
        <dsp:cNvPr id="0" name=""/>
        <dsp:cNvSpPr/>
      </dsp:nvSpPr>
      <dsp:spPr>
        <a:xfrm>
          <a:off x="1006391" y="1595001"/>
          <a:ext cx="1018817" cy="63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Weaker muscles</a:t>
          </a:r>
          <a:endParaRPr lang="en-US" sz="1300" kern="1200" dirty="0"/>
        </a:p>
      </dsp:txBody>
      <dsp:txXfrm>
        <a:off x="1025041" y="1613651"/>
        <a:ext cx="981517" cy="599461"/>
      </dsp:txXfrm>
    </dsp:sp>
    <dsp:sp modelId="{6FCBE9E7-CFF5-4E20-A81C-CE7713D6FAF0}">
      <dsp:nvSpPr>
        <dsp:cNvPr id="0" name=""/>
        <dsp:cNvSpPr/>
      </dsp:nvSpPr>
      <dsp:spPr>
        <a:xfrm>
          <a:off x="879039" y="639859"/>
          <a:ext cx="127352" cy="206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473"/>
              </a:lnTo>
              <a:lnTo>
                <a:pt x="127352" y="2069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5DD697-6A90-46D6-AA96-C31496CD86DC}">
      <dsp:nvSpPr>
        <dsp:cNvPr id="0" name=""/>
        <dsp:cNvSpPr/>
      </dsp:nvSpPr>
      <dsp:spPr>
        <a:xfrm>
          <a:off x="1006391" y="2390952"/>
          <a:ext cx="1018817" cy="63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Slower reflexes</a:t>
          </a:r>
          <a:endParaRPr lang="en-US" sz="1300" kern="1200" dirty="0"/>
        </a:p>
      </dsp:txBody>
      <dsp:txXfrm>
        <a:off x="1025041" y="2409602"/>
        <a:ext cx="981517" cy="599461"/>
      </dsp:txXfrm>
    </dsp:sp>
    <dsp:sp modelId="{D0177CF1-4078-4560-822B-AE68BA0804CA}">
      <dsp:nvSpPr>
        <dsp:cNvPr id="0" name=""/>
        <dsp:cNvSpPr/>
      </dsp:nvSpPr>
      <dsp:spPr>
        <a:xfrm>
          <a:off x="879039" y="639859"/>
          <a:ext cx="127352" cy="286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5425"/>
              </a:lnTo>
              <a:lnTo>
                <a:pt x="127352" y="2865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A2FF7-9C3C-4781-8896-E0C4261A1EFD}">
      <dsp:nvSpPr>
        <dsp:cNvPr id="0" name=""/>
        <dsp:cNvSpPr/>
      </dsp:nvSpPr>
      <dsp:spPr>
        <a:xfrm>
          <a:off x="1006391" y="3186904"/>
          <a:ext cx="1018817" cy="63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Short-term memory loss</a:t>
          </a:r>
          <a:endParaRPr lang="en-US" sz="1300" kern="1200" dirty="0"/>
        </a:p>
      </dsp:txBody>
      <dsp:txXfrm>
        <a:off x="1025041" y="3205554"/>
        <a:ext cx="981517" cy="599461"/>
      </dsp:txXfrm>
    </dsp:sp>
    <dsp:sp modelId="{EE706B4E-4949-4110-A38C-6D0D30C773DA}">
      <dsp:nvSpPr>
        <dsp:cNvPr id="0" name=""/>
        <dsp:cNvSpPr/>
      </dsp:nvSpPr>
      <dsp:spPr>
        <a:xfrm>
          <a:off x="879039" y="639859"/>
          <a:ext cx="127352" cy="3661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376"/>
              </a:lnTo>
              <a:lnTo>
                <a:pt x="127352" y="36613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44428-70F2-4630-8243-4BFE55D003C6}">
      <dsp:nvSpPr>
        <dsp:cNvPr id="0" name=""/>
        <dsp:cNvSpPr/>
      </dsp:nvSpPr>
      <dsp:spPr>
        <a:xfrm>
          <a:off x="1006391" y="3982855"/>
          <a:ext cx="1018817" cy="63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Decreased appetite</a:t>
          </a:r>
          <a:endParaRPr lang="en-US" sz="1300" kern="1200" dirty="0"/>
        </a:p>
      </dsp:txBody>
      <dsp:txXfrm>
        <a:off x="1025041" y="4001505"/>
        <a:ext cx="981517" cy="599461"/>
      </dsp:txXfrm>
    </dsp:sp>
    <dsp:sp modelId="{B6CC872D-AA86-4935-9C67-E3900C0B5402}">
      <dsp:nvSpPr>
        <dsp:cNvPr id="0" name=""/>
        <dsp:cNvSpPr/>
      </dsp:nvSpPr>
      <dsp:spPr>
        <a:xfrm>
          <a:off x="879039" y="639859"/>
          <a:ext cx="127352" cy="445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7327"/>
              </a:lnTo>
              <a:lnTo>
                <a:pt x="127352" y="44573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3B229-90D2-4A6A-98EE-5CF2F838348D}">
      <dsp:nvSpPr>
        <dsp:cNvPr id="0" name=""/>
        <dsp:cNvSpPr/>
      </dsp:nvSpPr>
      <dsp:spPr>
        <a:xfrm>
          <a:off x="1006391" y="4778807"/>
          <a:ext cx="1018817" cy="63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Weaker immune system</a:t>
          </a:r>
          <a:endParaRPr lang="en-US" sz="1300" kern="1200" dirty="0"/>
        </a:p>
      </dsp:txBody>
      <dsp:txXfrm>
        <a:off x="1025041" y="4797457"/>
        <a:ext cx="981517" cy="599461"/>
      </dsp:txXfrm>
    </dsp:sp>
    <dsp:sp modelId="{4C0F5C28-04B2-463B-8B6B-8B7F5C07117F}">
      <dsp:nvSpPr>
        <dsp:cNvPr id="0" name=""/>
        <dsp:cNvSpPr/>
      </dsp:nvSpPr>
      <dsp:spPr>
        <a:xfrm>
          <a:off x="2343590" y="3098"/>
          <a:ext cx="1273522" cy="63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Abnormal</a:t>
          </a:r>
          <a:endParaRPr lang="en-US" sz="2200" kern="1200" dirty="0"/>
        </a:p>
      </dsp:txBody>
      <dsp:txXfrm>
        <a:off x="2362240" y="21748"/>
        <a:ext cx="1236222" cy="599461"/>
      </dsp:txXfrm>
    </dsp:sp>
    <dsp:sp modelId="{6BDE8DE8-7370-4DCA-AA6A-719EC9D0E226}">
      <dsp:nvSpPr>
        <dsp:cNvPr id="0" name=""/>
        <dsp:cNvSpPr/>
      </dsp:nvSpPr>
      <dsp:spPr>
        <a:xfrm>
          <a:off x="2470942" y="639859"/>
          <a:ext cx="127352" cy="4775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7570"/>
              </a:lnTo>
              <a:lnTo>
                <a:pt x="127352" y="4775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4AFE41-9A69-4322-91EF-172D1DB8500D}">
      <dsp:nvSpPr>
        <dsp:cNvPr id="0" name=""/>
        <dsp:cNvSpPr/>
      </dsp:nvSpPr>
      <dsp:spPr>
        <a:xfrm>
          <a:off x="2598294" y="799050"/>
          <a:ext cx="1018817" cy="63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Signs of depression</a:t>
          </a:r>
          <a:endParaRPr lang="en-US" sz="1300" kern="1200" dirty="0"/>
        </a:p>
      </dsp:txBody>
      <dsp:txXfrm>
        <a:off x="2616944" y="817700"/>
        <a:ext cx="981517" cy="599461"/>
      </dsp:txXfrm>
    </dsp:sp>
    <dsp:sp modelId="{2AEDB996-A03D-4322-9452-33C5E3DAC15D}">
      <dsp:nvSpPr>
        <dsp:cNvPr id="0" name=""/>
        <dsp:cNvSpPr/>
      </dsp:nvSpPr>
      <dsp:spPr>
        <a:xfrm>
          <a:off x="2470942" y="639859"/>
          <a:ext cx="127352" cy="1273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522"/>
              </a:lnTo>
              <a:lnTo>
                <a:pt x="127352" y="1273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F293D-E7DB-40EC-9FA7-12EE1D0161E6}">
      <dsp:nvSpPr>
        <dsp:cNvPr id="0" name=""/>
        <dsp:cNvSpPr/>
      </dsp:nvSpPr>
      <dsp:spPr>
        <a:xfrm>
          <a:off x="2598294" y="1595001"/>
          <a:ext cx="1018817" cy="63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Loss of logical thinking</a:t>
          </a:r>
          <a:endParaRPr lang="en-US" sz="1300" kern="1200" dirty="0"/>
        </a:p>
      </dsp:txBody>
      <dsp:txXfrm>
        <a:off x="2616944" y="1613651"/>
        <a:ext cx="981517" cy="599461"/>
      </dsp:txXfrm>
    </dsp:sp>
    <dsp:sp modelId="{5C225FCC-1E04-4E22-958F-04EC6C032AF7}">
      <dsp:nvSpPr>
        <dsp:cNvPr id="0" name=""/>
        <dsp:cNvSpPr/>
      </dsp:nvSpPr>
      <dsp:spPr>
        <a:xfrm>
          <a:off x="2470942" y="639859"/>
          <a:ext cx="127352" cy="206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473"/>
              </a:lnTo>
              <a:lnTo>
                <a:pt x="127352" y="20694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0024E-AF18-41C2-93BF-A551C0536175}">
      <dsp:nvSpPr>
        <dsp:cNvPr id="0" name=""/>
        <dsp:cNvSpPr/>
      </dsp:nvSpPr>
      <dsp:spPr>
        <a:xfrm>
          <a:off x="2598294" y="2390952"/>
          <a:ext cx="1018817" cy="63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Poor nutrition</a:t>
          </a:r>
          <a:endParaRPr lang="en-US" sz="1300" kern="1200" dirty="0"/>
        </a:p>
      </dsp:txBody>
      <dsp:txXfrm>
        <a:off x="2616944" y="2409602"/>
        <a:ext cx="981517" cy="599461"/>
      </dsp:txXfrm>
    </dsp:sp>
    <dsp:sp modelId="{0A27592E-3B0E-4CDA-821D-0D5D57DBEE75}">
      <dsp:nvSpPr>
        <dsp:cNvPr id="0" name=""/>
        <dsp:cNvSpPr/>
      </dsp:nvSpPr>
      <dsp:spPr>
        <a:xfrm>
          <a:off x="2470942" y="639859"/>
          <a:ext cx="127352" cy="2865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5425"/>
              </a:lnTo>
              <a:lnTo>
                <a:pt x="127352" y="28654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46397-3E2C-4FEF-BF68-A0CF53CE6638}">
      <dsp:nvSpPr>
        <dsp:cNvPr id="0" name=""/>
        <dsp:cNvSpPr/>
      </dsp:nvSpPr>
      <dsp:spPr>
        <a:xfrm>
          <a:off x="2598294" y="3186904"/>
          <a:ext cx="1018817" cy="63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Shortness of breath</a:t>
          </a:r>
          <a:endParaRPr lang="en-US" sz="1300" kern="1200" dirty="0"/>
        </a:p>
      </dsp:txBody>
      <dsp:txXfrm>
        <a:off x="2616944" y="3205554"/>
        <a:ext cx="981517" cy="599461"/>
      </dsp:txXfrm>
    </dsp:sp>
    <dsp:sp modelId="{2BF3A3F0-C254-4B20-A579-02873491E8F6}">
      <dsp:nvSpPr>
        <dsp:cNvPr id="0" name=""/>
        <dsp:cNvSpPr/>
      </dsp:nvSpPr>
      <dsp:spPr>
        <a:xfrm>
          <a:off x="2470942" y="639859"/>
          <a:ext cx="127352" cy="3661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376"/>
              </a:lnTo>
              <a:lnTo>
                <a:pt x="127352" y="36613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61948-EB16-4807-8F7C-A1C4B76E3744}">
      <dsp:nvSpPr>
        <dsp:cNvPr id="0" name=""/>
        <dsp:cNvSpPr/>
      </dsp:nvSpPr>
      <dsp:spPr>
        <a:xfrm>
          <a:off x="2598294" y="3982855"/>
          <a:ext cx="1018817" cy="63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incontinence</a:t>
          </a:r>
          <a:endParaRPr lang="en-US" sz="1300" kern="1200" dirty="0"/>
        </a:p>
      </dsp:txBody>
      <dsp:txXfrm>
        <a:off x="2616944" y="4001505"/>
        <a:ext cx="981517" cy="5994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FA5D5-7C6E-4069-8CC0-0FC6BF88DE52}">
      <dsp:nvSpPr>
        <dsp:cNvPr id="0" name=""/>
        <dsp:cNvSpPr/>
      </dsp:nvSpPr>
      <dsp:spPr>
        <a:xfrm>
          <a:off x="0" y="69349"/>
          <a:ext cx="950912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Intellectual Disability</a:t>
          </a:r>
          <a:endParaRPr lang="en-US" sz="1600" kern="1200" dirty="0"/>
        </a:p>
      </dsp:txBody>
      <dsp:txXfrm>
        <a:off x="18734" y="88083"/>
        <a:ext cx="9471656" cy="346292"/>
      </dsp:txXfrm>
    </dsp:sp>
    <dsp:sp modelId="{AFC7E4BC-D074-4BDD-AEA3-E68AB0369B5A}">
      <dsp:nvSpPr>
        <dsp:cNvPr id="0" name=""/>
        <dsp:cNvSpPr/>
      </dsp:nvSpPr>
      <dsp:spPr>
        <a:xfrm>
          <a:off x="0" y="453109"/>
          <a:ext cx="9509124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Most common developmental disorder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Below-average development and mental function</a:t>
          </a:r>
          <a:endParaRPr lang="en-US" sz="1200" kern="1200" dirty="0"/>
        </a:p>
      </dsp:txBody>
      <dsp:txXfrm>
        <a:off x="0" y="453109"/>
        <a:ext cx="9509124" cy="414000"/>
      </dsp:txXfrm>
    </dsp:sp>
    <dsp:sp modelId="{780EB0A1-E61F-462E-8217-9446CA8DABCE}">
      <dsp:nvSpPr>
        <dsp:cNvPr id="0" name=""/>
        <dsp:cNvSpPr/>
      </dsp:nvSpPr>
      <dsp:spPr>
        <a:xfrm>
          <a:off x="0" y="867109"/>
          <a:ext cx="950912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Down Syndrome</a:t>
          </a:r>
          <a:endParaRPr lang="en-US" sz="1600" kern="1200" dirty="0"/>
        </a:p>
      </dsp:txBody>
      <dsp:txXfrm>
        <a:off x="18734" y="885843"/>
        <a:ext cx="9471656" cy="346292"/>
      </dsp:txXfrm>
    </dsp:sp>
    <dsp:sp modelId="{4E6EAF8A-ADDF-44D0-89E7-9AE0B562869E}">
      <dsp:nvSpPr>
        <dsp:cNvPr id="0" name=""/>
        <dsp:cNvSpPr/>
      </dsp:nvSpPr>
      <dsp:spPr>
        <a:xfrm>
          <a:off x="0" y="1250870"/>
          <a:ext cx="9509124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Varying degrees of disability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Physical symptoms</a:t>
          </a:r>
          <a:endParaRPr lang="en-US" sz="1200" kern="1200" dirty="0"/>
        </a:p>
      </dsp:txBody>
      <dsp:txXfrm>
        <a:off x="0" y="1250870"/>
        <a:ext cx="9509124" cy="414000"/>
      </dsp:txXfrm>
    </dsp:sp>
    <dsp:sp modelId="{C5F03941-6E4C-451A-9DD0-A138DC095A27}">
      <dsp:nvSpPr>
        <dsp:cNvPr id="0" name=""/>
        <dsp:cNvSpPr/>
      </dsp:nvSpPr>
      <dsp:spPr>
        <a:xfrm>
          <a:off x="0" y="1664870"/>
          <a:ext cx="950912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Cerebral Palsy</a:t>
          </a:r>
          <a:endParaRPr lang="en-US" sz="1600" kern="1200" dirty="0"/>
        </a:p>
      </dsp:txBody>
      <dsp:txXfrm>
        <a:off x="18734" y="1683604"/>
        <a:ext cx="9471656" cy="346292"/>
      </dsp:txXfrm>
    </dsp:sp>
    <dsp:sp modelId="{605EBEF6-11E1-430B-9DE7-EB26DD773B4F}">
      <dsp:nvSpPr>
        <dsp:cNvPr id="0" name=""/>
        <dsp:cNvSpPr/>
      </dsp:nvSpPr>
      <dsp:spPr>
        <a:xfrm>
          <a:off x="0" y="2048630"/>
          <a:ext cx="9509124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Brain damage in utero or during birth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May have both physical and mental disabilities</a:t>
          </a:r>
          <a:endParaRPr lang="en-US" sz="1200" kern="1200" dirty="0"/>
        </a:p>
      </dsp:txBody>
      <dsp:txXfrm>
        <a:off x="0" y="2048630"/>
        <a:ext cx="9509124" cy="414000"/>
      </dsp:txXfrm>
    </dsp:sp>
    <dsp:sp modelId="{72986326-65C7-436D-B27F-6840D8CAFDF9}">
      <dsp:nvSpPr>
        <dsp:cNvPr id="0" name=""/>
        <dsp:cNvSpPr/>
      </dsp:nvSpPr>
      <dsp:spPr>
        <a:xfrm>
          <a:off x="0" y="2462630"/>
          <a:ext cx="950912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Spina Bifida</a:t>
          </a:r>
          <a:endParaRPr lang="en-US" sz="1600" kern="1200" dirty="0"/>
        </a:p>
      </dsp:txBody>
      <dsp:txXfrm>
        <a:off x="18734" y="2481364"/>
        <a:ext cx="9471656" cy="346292"/>
      </dsp:txXfrm>
    </dsp:sp>
    <dsp:sp modelId="{447AF97C-55E9-4816-9DC0-EB094F79A63E}">
      <dsp:nvSpPr>
        <dsp:cNvPr id="0" name=""/>
        <dsp:cNvSpPr/>
      </dsp:nvSpPr>
      <dsp:spPr>
        <a:xfrm>
          <a:off x="0" y="2846390"/>
          <a:ext cx="9509124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Part of the backbone is not well-developed at birth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Range of disabilities</a:t>
          </a:r>
          <a:endParaRPr lang="en-US" sz="1200" kern="1200" dirty="0"/>
        </a:p>
      </dsp:txBody>
      <dsp:txXfrm>
        <a:off x="0" y="2846390"/>
        <a:ext cx="9509124" cy="414000"/>
      </dsp:txXfrm>
    </dsp:sp>
    <dsp:sp modelId="{77D91706-00E3-4B7C-9E2D-C47774D31A0F}">
      <dsp:nvSpPr>
        <dsp:cNvPr id="0" name=""/>
        <dsp:cNvSpPr/>
      </dsp:nvSpPr>
      <dsp:spPr>
        <a:xfrm>
          <a:off x="0" y="3260390"/>
          <a:ext cx="9509124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Autism</a:t>
          </a:r>
          <a:endParaRPr lang="en-US" sz="1600" kern="1200" dirty="0"/>
        </a:p>
      </dsp:txBody>
      <dsp:txXfrm>
        <a:off x="18734" y="3279124"/>
        <a:ext cx="9471656" cy="346292"/>
      </dsp:txXfrm>
    </dsp:sp>
    <dsp:sp modelId="{56DE96EC-B17C-403D-B6E2-F195D57E612A}">
      <dsp:nvSpPr>
        <dsp:cNvPr id="0" name=""/>
        <dsp:cNvSpPr/>
      </dsp:nvSpPr>
      <dsp:spPr>
        <a:xfrm>
          <a:off x="0" y="3644150"/>
          <a:ext cx="9509124" cy="41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5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Appears in childhood and continues throughout life (boys &gt; girls)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200" kern="1200" dirty="0" smtClean="0"/>
            <a:t>Problems with communication and social skills</a:t>
          </a:r>
          <a:endParaRPr lang="en-US" sz="1200" kern="1200" dirty="0"/>
        </a:p>
      </dsp:txBody>
      <dsp:txXfrm>
        <a:off x="0" y="3644150"/>
        <a:ext cx="9509124" cy="41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8/25/2016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8/25/2016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11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79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51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79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94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14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8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46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17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6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0"/>
            <a:ext cx="12188826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-1" y="5102352"/>
            <a:ext cx="12188826" cy="17556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0"/>
            <a:ext cx="9601200" cy="1517904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7432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1752" y="502920"/>
            <a:ext cx="670255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8/25/2016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83680"/>
            <a:ext cx="12188826" cy="274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8/25/2016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0.png"/><Relationship Id="rId9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Human Needs and </a:t>
            </a:r>
            <a:br>
              <a:rPr lang="en-US" dirty="0" smtClean="0"/>
            </a:br>
            <a:r>
              <a:rPr lang="en-US" dirty="0" smtClean="0"/>
              <a:t>Human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Disabilities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328648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334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3FA5D5-7C6E-4069-8CC0-0FC6BF88D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443FA5D5-7C6E-4069-8CC0-0FC6BF88DE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443FA5D5-7C6E-4069-8CC0-0FC6BF88D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443FA5D5-7C6E-4069-8CC0-0FC6BF88D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FC7E4BC-D074-4BDD-AEA3-E68AB0369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AFC7E4BC-D074-4BDD-AEA3-E68AB0369B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AFC7E4BC-D074-4BDD-AEA3-E68AB0369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AFC7E4BC-D074-4BDD-AEA3-E68AB0369B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80EB0A1-E61F-462E-8217-9446CA8DA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780EB0A1-E61F-462E-8217-9446CA8DA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780EB0A1-E61F-462E-8217-9446CA8DA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780EB0A1-E61F-462E-8217-9446CA8DA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E6EAF8A-ADDF-44D0-89E7-9AE0B5628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4E6EAF8A-ADDF-44D0-89E7-9AE0B5628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4E6EAF8A-ADDF-44D0-89E7-9AE0B5628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4E6EAF8A-ADDF-44D0-89E7-9AE0B5628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F03941-6E4C-451A-9DD0-A138DC095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C5F03941-6E4C-451A-9DD0-A138DC095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C5F03941-6E4C-451A-9DD0-A138DC095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C5F03941-6E4C-451A-9DD0-A138DC095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5EBEF6-11E1-430B-9DE7-EB26DD773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605EBEF6-11E1-430B-9DE7-EB26DD773B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605EBEF6-11E1-430B-9DE7-EB26DD773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605EBEF6-11E1-430B-9DE7-EB26DD773B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2986326-65C7-436D-B27F-6840D8CAF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72986326-65C7-436D-B27F-6840D8CAFD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72986326-65C7-436D-B27F-6840D8CAF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72986326-65C7-436D-B27F-6840D8CAF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7AF97C-55E9-4816-9DC0-EB094F79A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graphicEl>
                                              <a:dgm id="{447AF97C-55E9-4816-9DC0-EB094F79A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447AF97C-55E9-4816-9DC0-EB094F79A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447AF97C-55E9-4816-9DC0-EB094F79A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D91706-00E3-4B7C-9E2D-C47774D31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graphicEl>
                                              <a:dgm id="{77D91706-00E3-4B7C-9E2D-C47774D31A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graphicEl>
                                              <a:dgm id="{77D91706-00E3-4B7C-9E2D-C47774D31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graphicEl>
                                              <a:dgm id="{77D91706-00E3-4B7C-9E2D-C47774D31A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DE96EC-B17C-403D-B6E2-F195D57E6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graphicEl>
                                              <a:dgm id="{56DE96EC-B17C-403D-B6E2-F195D57E61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>
                                            <p:graphicEl>
                                              <a:dgm id="{56DE96EC-B17C-403D-B6E2-F195D57E6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56DE96EC-B17C-403D-B6E2-F195D57E61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human needs</a:t>
            </a:r>
          </a:p>
          <a:p>
            <a:r>
              <a:rPr lang="en-US" dirty="0" smtClean="0"/>
              <a:t>Independence</a:t>
            </a:r>
          </a:p>
          <a:p>
            <a:r>
              <a:rPr lang="en-US" dirty="0" smtClean="0"/>
              <a:t>Sexual, spiritual, and emotional needs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Family </a:t>
            </a:r>
          </a:p>
          <a:p>
            <a:r>
              <a:rPr lang="en-US" dirty="0" smtClean="0"/>
              <a:t>Growth and development</a:t>
            </a:r>
          </a:p>
          <a:p>
            <a:r>
              <a:rPr lang="en-US" dirty="0" smtClean="0"/>
              <a:t>Aging</a:t>
            </a:r>
          </a:p>
          <a:p>
            <a:r>
              <a:rPr lang="en-US" dirty="0" smtClean="0"/>
              <a:t>Developmental disabilities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basic human needs</a:t>
            </a:r>
          </a:p>
          <a:p>
            <a:r>
              <a:rPr lang="en-US" dirty="0" smtClean="0"/>
              <a:t>Explain why independence and self-care are important</a:t>
            </a:r>
          </a:p>
          <a:p>
            <a:r>
              <a:rPr lang="en-US" dirty="0" smtClean="0"/>
              <a:t>Identify ways to assist residents with sexual, spiritual, and emotional needs</a:t>
            </a:r>
          </a:p>
          <a:p>
            <a:r>
              <a:rPr lang="en-US" dirty="0" smtClean="0"/>
              <a:t>Describe the need for activity</a:t>
            </a:r>
          </a:p>
          <a:p>
            <a:r>
              <a:rPr lang="en-US" dirty="0" smtClean="0"/>
              <a:t>Discuss family roles and significance in health care</a:t>
            </a:r>
          </a:p>
          <a:p>
            <a:r>
              <a:rPr lang="en-US" dirty="0" smtClean="0"/>
              <a:t>Describe the stages of human growth and development, including the normal aging process</a:t>
            </a:r>
          </a:p>
          <a:p>
            <a:r>
              <a:rPr lang="en-US" dirty="0" smtClean="0"/>
              <a:t>Explain developmental disabilities and care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Human Needs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01213" y="737339"/>
            <a:ext cx="4432003" cy="307933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72269" y="2132486"/>
            <a:ext cx="3816652" cy="3781823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797405" y="4505083"/>
            <a:ext cx="3629937" cy="1604164"/>
            <a:chOff x="3529985" y="2141095"/>
            <a:chExt cx="2482626" cy="1604164"/>
          </a:xfrm>
        </p:grpSpPr>
        <p:cxnSp>
          <p:nvCxnSpPr>
            <p:cNvPr id="8" name="Straight Connector 7"/>
            <p:cNvCxnSpPr>
              <a:stCxn id="11" idx="7"/>
            </p:cNvCxnSpPr>
            <p:nvPr/>
          </p:nvCxnSpPr>
          <p:spPr>
            <a:xfrm flipV="1">
              <a:off x="3529985" y="2682815"/>
              <a:ext cx="973004" cy="35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4278702" y="2141095"/>
              <a:ext cx="1733909" cy="11283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47713" y="2175599"/>
              <a:ext cx="15786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Psychosocial Needs</a:t>
              </a:r>
              <a:endParaRPr lang="en-US" sz="3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638710" y="2242504"/>
            <a:ext cx="2482626" cy="1128316"/>
            <a:chOff x="3529985" y="2141095"/>
            <a:chExt cx="2482626" cy="1128316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3529985" y="2682815"/>
              <a:ext cx="973004" cy="35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/>
            <p:cNvSpPr/>
            <p:nvPr/>
          </p:nvSpPr>
          <p:spPr>
            <a:xfrm>
              <a:off x="4278702" y="2141095"/>
              <a:ext cx="1733909" cy="11283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47713" y="2175599"/>
              <a:ext cx="157863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/>
                <a:t>Physical Needs</a:t>
              </a:r>
              <a:endParaRPr lang="en-US" sz="32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331456" y="5538007"/>
            <a:ext cx="37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Holistic Care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54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8988200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78879" y="1901952"/>
            <a:ext cx="5297769" cy="1626252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Encourage them</a:t>
            </a:r>
          </a:p>
          <a:p>
            <a:pPr lvl="1"/>
            <a:r>
              <a:rPr lang="en-US" sz="2800" dirty="0" smtClean="0"/>
              <a:t>Be patient</a:t>
            </a:r>
          </a:p>
          <a:p>
            <a:pPr lvl="1"/>
            <a:r>
              <a:rPr lang="en-US" sz="2800" dirty="0" smtClean="0"/>
              <a:t>Allow them to make choices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126873" y="4580476"/>
            <a:ext cx="42819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Losing</a:t>
            </a:r>
          </a:p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Independence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267843" y="5500769"/>
            <a:ext cx="22477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i.dailymail.co.uk/i/pix/2012/03/21/article-2118393-12464FE7000005DC-817_233x42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249" y="4466019"/>
            <a:ext cx="1092423" cy="198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801638" y="978495"/>
            <a:ext cx="69324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Promote Independence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2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9A3C39-B54B-4A8C-82BD-D01BEBD94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509A3C39-B54B-4A8C-82BD-D01BEBD94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09A3C39-B54B-4A8C-82BD-D01BEBD94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09A3C39-B54B-4A8C-82BD-D01BEBD946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509A3C39-B54B-4A8C-82BD-D01BEBD946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D9B119-E5F3-4B6F-90A6-04F95FC8C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D1D9B119-E5F3-4B6F-90A6-04F95FC8C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D1D9B119-E5F3-4B6F-90A6-04F95FC8C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D1D9B119-E5F3-4B6F-90A6-04F95FC8C5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D1D9B119-E5F3-4B6F-90A6-04F95FC8C5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BA6B4D-1B51-47E2-BD66-96A112432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6BA6B4D-1B51-47E2-BD66-96A112432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36BA6B4D-1B51-47E2-BD66-96A112432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36BA6B4D-1B51-47E2-BD66-96A112432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36BA6B4D-1B51-47E2-BD66-96A112432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4CA5CC-0DB3-491A-B25E-614193C3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3C4CA5CC-0DB3-491A-B25E-614193C3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C4CA5CC-0DB3-491A-B25E-614193C3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C4CA5CC-0DB3-491A-B25E-614193C392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3C4CA5CC-0DB3-491A-B25E-614193C392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789A40-02CB-4879-ADEB-AF9663EB6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B6789A40-02CB-4879-ADEB-AF9663EB6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graphicEl>
                                              <a:dgm id="{B6789A40-02CB-4879-ADEB-AF9663EB6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graphicEl>
                                              <a:dgm id="{B6789A40-02CB-4879-ADEB-AF9663EB6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B6789A40-02CB-4879-ADEB-AF9663EB6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3E6B63-198A-46A5-ABB2-C77DC63B6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graphicEl>
                                              <a:dgm id="{173E6B63-198A-46A5-ABB2-C77DC63B6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graphicEl>
                                              <a:dgm id="{173E6B63-198A-46A5-ABB2-C77DC63B6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173E6B63-198A-46A5-ABB2-C77DC63B63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graphicEl>
                                              <a:dgm id="{173E6B63-198A-46A5-ABB2-C77DC63B63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A25879-491E-4A17-850A-A33138C8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25A25879-491E-4A17-850A-A33138C8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25A25879-491E-4A17-850A-A33138C8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25A25879-491E-4A17-850A-A33138C8F4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graphicEl>
                                              <a:dgm id="{25A25879-491E-4A17-850A-A33138C8F4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109538-CCD1-4DAA-9E06-11DEEBDE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F9109538-CCD1-4DAA-9E06-11DEEBDE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F9109538-CCD1-4DAA-9E06-11DEEBDE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graphicEl>
                                              <a:dgm id="{F9109538-CCD1-4DAA-9E06-11DEEBDE3D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F9109538-CCD1-4DAA-9E06-11DEEBDE3D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Needs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566651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8686799" y="2497047"/>
            <a:ext cx="3062377" cy="7982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trike="sngStrike" dirty="0" smtClean="0"/>
              <a:t>Judgmental</a:t>
            </a:r>
          </a:p>
          <a:p>
            <a:pPr algn="ctr"/>
            <a:r>
              <a:rPr lang="en-US" sz="2800" strike="sngStrike" dirty="0" smtClean="0"/>
              <a:t>Disrespectful</a:t>
            </a:r>
            <a:endParaRPr lang="en-US" sz="2800" strike="sngStrike" dirty="0"/>
          </a:p>
        </p:txBody>
      </p:sp>
      <p:sp>
        <p:nvSpPr>
          <p:cNvPr id="7" name="Rounded Rectangle 6"/>
          <p:cNvSpPr/>
          <p:nvPr/>
        </p:nvSpPr>
        <p:spPr>
          <a:xfrm>
            <a:off x="8686800" y="3890513"/>
            <a:ext cx="3062377" cy="827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trike="sngStrike" dirty="0" smtClean="0"/>
              <a:t>Judge</a:t>
            </a:r>
          </a:p>
          <a:p>
            <a:pPr algn="ctr"/>
            <a:r>
              <a:rPr lang="en-US" sz="2800" strike="sngStrike" dirty="0" smtClean="0"/>
              <a:t>Interfere</a:t>
            </a:r>
            <a:endParaRPr lang="en-US" sz="2800" strike="sngStrike" dirty="0"/>
          </a:p>
        </p:txBody>
      </p:sp>
      <p:sp>
        <p:nvSpPr>
          <p:cNvPr id="8" name="Rounded Rectangle 7"/>
          <p:cNvSpPr/>
          <p:nvPr/>
        </p:nvSpPr>
        <p:spPr>
          <a:xfrm>
            <a:off x="8686798" y="5309153"/>
            <a:ext cx="3062377" cy="827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trike="sngStrike" dirty="0" err="1" smtClean="0"/>
              <a:t>Cliches</a:t>
            </a:r>
            <a:endParaRPr lang="en-US" sz="2800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33519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44C0DB-8BBF-4A50-9670-BB60BF400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3744C0DB-8BBF-4A50-9670-BB60BF400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3744C0DB-8BBF-4A50-9670-BB60BF400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3744C0DB-8BBF-4A50-9670-BB60BF400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1A7E00-DFF2-46A3-946F-47B48553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31A7E00-DFF2-46A3-946F-47B48553B2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31A7E00-DFF2-46A3-946F-47B48553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31A7E00-DFF2-46A3-946F-47B48553B2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4F24F-D942-4FFE-85D6-2E2BDCA73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0E54F24F-D942-4FFE-85D6-2E2BDCA73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0E54F24F-D942-4FFE-85D6-2E2BDCA73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0E54F24F-D942-4FFE-85D6-2E2BDCA73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EC4F7D-4097-4F96-92A7-B5F27C647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FAEC4F7D-4097-4F96-92A7-B5F27C647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FAEC4F7D-4097-4F96-92A7-B5F27C647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FAEC4F7D-4097-4F96-92A7-B5F27C647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74EC32-6F21-41E9-A5CB-03489656C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874EC32-6F21-41E9-A5CB-03489656C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874EC32-6F21-41E9-A5CB-03489656C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874EC32-6F21-41E9-A5CB-03489656C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D3E4A3-EA4A-4148-BE11-B70B4F49E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graphicEl>
                                              <a:dgm id="{B8D3E4A3-EA4A-4148-BE11-B70B4F49E8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graphicEl>
                                              <a:dgm id="{B8D3E4A3-EA4A-4148-BE11-B70B4F49E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B8D3E4A3-EA4A-4148-BE11-B70B4F49E8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53728283"/>
              </p:ext>
            </p:extLst>
          </p:nvPr>
        </p:nvGraphicFramePr>
        <p:xfrm>
          <a:off x="245564" y="2005342"/>
          <a:ext cx="6500292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796286" y="2678117"/>
            <a:ext cx="2717321" cy="577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Improved ability to cope with stress</a:t>
            </a:r>
            <a:endParaRPr lang="en-US" sz="2000" dirty="0"/>
          </a:p>
        </p:txBody>
      </p:sp>
      <p:sp>
        <p:nvSpPr>
          <p:cNvPr id="17" name="Rounded Rectangle 16"/>
          <p:cNvSpPr/>
          <p:nvPr/>
        </p:nvSpPr>
        <p:spPr>
          <a:xfrm>
            <a:off x="4796286" y="3751669"/>
            <a:ext cx="2717321" cy="577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Improved sleep quality</a:t>
            </a:r>
            <a:endParaRPr lang="en-US" sz="2000" dirty="0"/>
          </a:p>
        </p:txBody>
      </p:sp>
      <p:sp>
        <p:nvSpPr>
          <p:cNvPr id="18" name="Rounded Rectangle 17"/>
          <p:cNvSpPr/>
          <p:nvPr/>
        </p:nvSpPr>
        <p:spPr>
          <a:xfrm>
            <a:off x="4796286" y="4823911"/>
            <a:ext cx="2717321" cy="577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Better eating habits</a:t>
            </a:r>
            <a:endParaRPr lang="en-US" sz="2000" dirty="0"/>
          </a:p>
        </p:txBody>
      </p:sp>
      <p:sp>
        <p:nvSpPr>
          <p:cNvPr id="19" name="Rounded Rectangle 18"/>
          <p:cNvSpPr/>
          <p:nvPr/>
        </p:nvSpPr>
        <p:spPr>
          <a:xfrm>
            <a:off x="4796286" y="5896153"/>
            <a:ext cx="2717321" cy="577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Increased energy</a:t>
            </a:r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4796286" y="1604565"/>
            <a:ext cx="2717321" cy="577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Overall improved 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</a:rPr>
              <a:t>body function</a:t>
            </a:r>
            <a:endParaRPr lang="en-US" sz="2000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438750635"/>
              </p:ext>
            </p:extLst>
          </p:nvPr>
        </p:nvGraphicFramePr>
        <p:xfrm>
          <a:off x="7891289" y="2344367"/>
          <a:ext cx="4173040" cy="42898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076" name="Picture 4" descr="http://ichef.bbci.co.uk/news/624/media/images/80579000/jpg/_80579927_80579926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89" y="161653"/>
            <a:ext cx="4173040" cy="23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4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61E3D8-7EE4-4D19-AB01-CEB546841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A261E3D8-7EE4-4D19-AB01-CEB546841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A261E3D8-7EE4-4D19-AB01-CEB546841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A261E3D8-7EE4-4D19-AB01-CEB546841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A261E3D8-7EE4-4D19-AB01-CEB5468412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E50AE6-BC68-4DC5-A47C-51CB8A21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69E50AE6-BC68-4DC5-A47C-51CB8A21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9E50AE6-BC68-4DC5-A47C-51CB8A21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69E50AE6-BC68-4DC5-A47C-51CB8A216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69E50AE6-BC68-4DC5-A47C-51CB8A216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4C6B49-C353-46BE-BA4C-F7317A237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1F4C6B49-C353-46BE-BA4C-F7317A237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1F4C6B49-C353-46BE-BA4C-F7317A237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1F4C6B49-C353-46BE-BA4C-F7317A237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1F4C6B49-C353-46BE-BA4C-F7317A237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C24839-7B6F-4336-BE51-500D088AE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A4C24839-7B6F-4336-BE51-500D088AE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A4C24839-7B6F-4336-BE51-500D088AE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A4C24839-7B6F-4336-BE51-500D088AE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A4C24839-7B6F-4336-BE51-500D088AE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1087D4-7717-4572-BEDB-57355944F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2F1087D4-7717-4572-BEDB-57355944F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2F1087D4-7717-4572-BEDB-57355944F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2F1087D4-7717-4572-BEDB-57355944FD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2F1087D4-7717-4572-BEDB-57355944FD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6F0B69-72C0-494F-98E7-2622CBF81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D66F0B69-72C0-494F-98E7-2622CBF81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D66F0B69-72C0-494F-98E7-2622CBF81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D66F0B69-72C0-494F-98E7-2622CBF81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D66F0B69-72C0-494F-98E7-2622CBF814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33EDCA-EEDA-4D15-8272-08B966AEE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5C33EDCA-EEDA-4D15-8272-08B966AEE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graphicEl>
                                              <a:dgm id="{5C33EDCA-EEDA-4D15-8272-08B966AEE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5C33EDCA-EEDA-4D15-8272-08B966AEE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5C33EDCA-EEDA-4D15-8272-08B966AEE4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E38A5F-C5BB-490F-BADD-AB6694D2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C5E38A5F-C5BB-490F-BADD-AB6694D2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C5E38A5F-C5BB-490F-BADD-AB6694D2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graphicEl>
                                              <a:dgm id="{C5E38A5F-C5BB-490F-BADD-AB6694D2D0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graphicEl>
                                              <a:dgm id="{C5E38A5F-C5BB-490F-BADD-AB6694D2D0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285486-DE1B-4E93-8F0B-1F2CF0339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F2285486-DE1B-4E93-8F0B-1F2CF0339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F2285486-DE1B-4E93-8F0B-1F2CF0339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F2285486-DE1B-4E93-8F0B-1F2CF0339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graphicEl>
                                              <a:dgm id="{F2285486-DE1B-4E93-8F0B-1F2CF0339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A12342-7592-4662-A294-D77912E1A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graphicEl>
                                              <a:dgm id="{EDA12342-7592-4662-A294-D77912E1A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EDA12342-7592-4662-A294-D77912E1A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EDA12342-7592-4662-A294-D77912E1A8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">
                                            <p:graphicEl>
                                              <a:dgm id="{EDA12342-7592-4662-A294-D77912E1A8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D0A57883-FA9B-466A-87FD-6FA2EBC5C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>
                                            <p:graphicEl>
                                              <a:dgm id="{D0A57883-FA9B-466A-87FD-6FA2EBC5C9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42A235F-E553-4621-B6DD-8F09E6B4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1">
                                            <p:graphicEl>
                                              <a:dgm id="{B42A235F-E553-4621-B6DD-8F09E6B4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16" grpId="0" animBg="1"/>
      <p:bldP spid="17" grpId="0" animBg="1"/>
      <p:bldP spid="18" grpId="0" animBg="1"/>
      <p:bldP spid="19" grpId="0" animBg="1"/>
      <p:bldP spid="20" grpId="0" animBg="1"/>
      <p:bldGraphic spid="21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45849197"/>
              </p:ext>
            </p:extLst>
          </p:nvPr>
        </p:nvGraphicFramePr>
        <p:xfrm>
          <a:off x="1341438" y="1901825"/>
          <a:ext cx="4572000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4991" y="3059543"/>
            <a:ext cx="4572000" cy="2485222"/>
          </a:xfrm>
          <a:noFill/>
        </p:spPr>
        <p:txBody>
          <a:bodyPr/>
          <a:lstStyle/>
          <a:p>
            <a:pPr algn="ctr"/>
            <a:r>
              <a:rPr lang="en-US" b="1" dirty="0" smtClean="0"/>
              <a:t>Make care decisions</a:t>
            </a:r>
          </a:p>
          <a:p>
            <a:pPr algn="ctr"/>
            <a:r>
              <a:rPr lang="en-US" b="1" dirty="0" smtClean="0"/>
              <a:t>Communicate with the care team</a:t>
            </a:r>
          </a:p>
          <a:p>
            <a:pPr algn="ctr"/>
            <a:r>
              <a:rPr lang="en-US" b="1" dirty="0" smtClean="0"/>
              <a:t>Give support and encouragement</a:t>
            </a:r>
          </a:p>
          <a:p>
            <a:pPr algn="ctr"/>
            <a:r>
              <a:rPr lang="en-US" b="1" dirty="0" smtClean="0"/>
              <a:t>Connect them to the outside world</a:t>
            </a:r>
          </a:p>
          <a:p>
            <a:pPr algn="ctr"/>
            <a:r>
              <a:rPr lang="en-US" b="1" dirty="0" smtClean="0"/>
              <a:t>Offer assurance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945508" y="2136213"/>
            <a:ext cx="4230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Families Help!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810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8933C2-5928-42F2-A2CB-BF449C15C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178933C2-5928-42F2-A2CB-BF449C15CB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5CD514-EAFA-4833-964D-AFE9FF3C41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635CD514-EAFA-4833-964D-AFE9FF3C41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F61BE2-D9FF-434A-8648-7ECC0E0DB2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F4F61BE2-D9FF-434A-8648-7ECC0E0DB2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0F4F8FD-FEC2-4437-96C6-621E3E0D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40F4F8FD-FEC2-4437-96C6-621E3E0D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E21902-A3B7-4D68-AF71-1CEEA543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1E21902-A3B7-4D68-AF71-1CEEA543C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4B467EE-D795-4811-86BE-E5B73D6C46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A4B467EE-D795-4811-86BE-E5B73D6C46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83483ED-D2F8-454B-9D4A-1E6880D742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483483ED-D2F8-454B-9D4A-1E6880D742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B1D996-8070-4D3A-9630-2825CBEA0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88B1D996-8070-4D3A-9630-2825CBEA0C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E2FFD0-3037-4ECC-9AB4-9194C88E58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A7E2FFD0-3037-4ECC-9AB4-9194C88E58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937C3C-A3D2-4CE1-AD7A-0FD599A9A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B2937C3C-A3D2-4CE1-AD7A-0FD599A9A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E31A63-12D0-4BD7-BA04-610B3D0021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79E31A63-12D0-4BD7-BA04-610B3D0021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BDCAB1-49C9-4BD7-9357-E496DA03B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26BDCAB1-49C9-4BD7-9357-E496DA03BB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A7C57B-C7AE-41F2-A679-AF9F37EB4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DBA7C57B-C7AE-41F2-A679-AF9F37EB41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768295-4014-4996-9FA0-A7297FB541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06768295-4014-4996-9FA0-A7297FB541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E84941-EFD3-447A-83FA-52CDC7C25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73E84941-EFD3-447A-83FA-52CDC7C25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61BCCF-F90B-41A0-8B78-69049E1191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8B61BCCF-F90B-41A0-8B78-69049E1191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F762AF4-FB49-4585-8E60-C1FD3AF053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9F762AF4-FB49-4585-8E60-C1FD3AF053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15C070-E632-4264-9596-804F18275B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0815C070-E632-4264-9596-804F18275B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D0C074-7E05-4B8D-B25D-57981E319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F9D0C074-7E05-4B8D-B25D-57981E319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F35D82-ACE7-487A-A5F2-B4EF518CF8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19F35D82-ACE7-487A-A5F2-B4EF518CF8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61F697-43D3-4F2D-826F-3E3931A3BC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6061F697-43D3-4F2D-826F-3E3931A3BC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 uiExpand="1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and Development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497611"/>
              </p:ext>
            </p:extLst>
          </p:nvPr>
        </p:nvGraphicFramePr>
        <p:xfrm>
          <a:off x="165370" y="1595336"/>
          <a:ext cx="11848290" cy="4873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908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E9ECD0-2CE5-4209-A85D-28B03ED77F0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728D66-05D7-4B79-963C-6E4796955145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7A6BBB-48D0-4237-AE75-452C043AB3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9D101-F107-45BD-8A27-7AB25F1F4B5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F102-9758-4D4A-A51C-154B5DF48D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5A0B3D-F200-4AAE-81D0-ABDF806863B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1EC22F-4402-49E7-ABA6-627F4F4640E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2C2164-D304-46E3-A63B-5A2AF87A0460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1879EB-6735-43FE-8917-E451ABD9225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3FF3EF-95BD-4DB0-ADB0-4FB792DB0B6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B4E4D7-91D0-4F99-ACEB-A2958F9EC6B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6F224E-B53D-4E61-B884-19187D130AC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9C5E62-1104-4297-9A09-2AB5C619979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6BC737A-D6E3-4D0D-B47D-2952044123AB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3E89E9-8AE8-4565-8C16-3F18110773F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C8E232-3ADE-4991-8AE3-901D9AA5E20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D2B9E5-533B-4377-B54F-E56DA912606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9B6A91-2A40-4E55-A5C0-EA9D6585376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Aging</a:t>
            </a:r>
            <a:endParaRPr lang="en-US" dirty="0"/>
          </a:p>
        </p:txBody>
      </p:sp>
      <p:pic>
        <p:nvPicPr>
          <p:cNvPr id="4098" name="Picture 2" descr="http://alextimes.com/wp-content/uploads/2014/08/Elderly-Coup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20" y="2049012"/>
            <a:ext cx="4572000" cy="3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eriatricvoice.weebly.com/uploads/1/1/7/4/11746919/2890369.png?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6" y="2049012"/>
            <a:ext cx="3105995" cy="330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1674295"/>
              </p:ext>
            </p:extLst>
          </p:nvPr>
        </p:nvGraphicFramePr>
        <p:xfrm>
          <a:off x="3275716" y="992067"/>
          <a:ext cx="4368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551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C1EECD8-0367-4489-96CD-2D9B6B22C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AC1EECD8-0367-4489-96CD-2D9B6B22C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graphicEl>
                                              <a:dgm id="{AC1EECD8-0367-4489-96CD-2D9B6B22C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04FE9-1DBF-40A9-A266-9C313F87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4E204FE9-1DBF-40A9-A266-9C313F87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4E204FE9-1DBF-40A9-A266-9C313F87C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5ADD582-FB65-4552-9081-9751FC024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35ADD582-FB65-4552-9081-9751FC024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35ADD582-FB65-4552-9081-9751FC024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C41282-1B4E-4CD3-936A-168C2188C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1C41282-1B4E-4CD3-936A-168C2188C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21C41282-1B4E-4CD3-936A-168C2188C3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F41B01-14D9-4A44-9B0F-CEA497B88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13F41B01-14D9-4A44-9B0F-CEA497B88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graphicEl>
                                              <a:dgm id="{13F41B01-14D9-4A44-9B0F-CEA497B880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CBE9E7-CFF5-4E20-A81C-CE7713D6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6FCBE9E7-CFF5-4E20-A81C-CE7713D6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graphicEl>
                                              <a:dgm id="{6FCBE9E7-CFF5-4E20-A81C-CE7713D6FA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DD697-6A90-46D6-AA96-C31496CD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graphicEl>
                                              <a:dgm id="{ED5DD697-6A90-46D6-AA96-C31496CD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ED5DD697-6A90-46D6-AA96-C31496CD86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177CF1-4078-4560-822B-AE68BA080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graphicEl>
                                              <a:dgm id="{D0177CF1-4078-4560-822B-AE68BA080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graphicEl>
                                              <a:dgm id="{D0177CF1-4078-4560-822B-AE68BA080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6A2FF7-9C3C-4781-8896-E0C4261A1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graphicEl>
                                              <a:dgm id="{1E6A2FF7-9C3C-4781-8896-E0C4261A1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graphicEl>
                                              <a:dgm id="{1E6A2FF7-9C3C-4781-8896-E0C4261A1E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706B4E-4949-4110-A38C-6D0D30C77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graphicEl>
                                              <a:dgm id="{EE706B4E-4949-4110-A38C-6D0D30C77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graphicEl>
                                              <a:dgm id="{EE706B4E-4949-4110-A38C-6D0D30C77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B44428-70F2-4630-8243-4BFE55D00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>
                                            <p:graphicEl>
                                              <a:dgm id="{55B44428-70F2-4630-8243-4BFE55D00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>
                                            <p:graphicEl>
                                              <a:dgm id="{55B44428-70F2-4630-8243-4BFE55D00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CC872D-AA86-4935-9C67-E3900C0B5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B6CC872D-AA86-4935-9C67-E3900C0B5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>
                                            <p:graphicEl>
                                              <a:dgm id="{B6CC872D-AA86-4935-9C67-E3900C0B54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63B229-90D2-4A6A-98EE-5CF2F838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>
                                            <p:graphicEl>
                                              <a:dgm id="{5B63B229-90D2-4A6A-98EE-5CF2F838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>
                                            <p:graphicEl>
                                              <a:dgm id="{5B63B229-90D2-4A6A-98EE-5CF2F8383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0F5C28-04B2-463B-8B6B-8B7F5C07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">
                                            <p:graphicEl>
                                              <a:dgm id="{4C0F5C28-04B2-463B-8B6B-8B7F5C07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">
                                            <p:graphicEl>
                                              <a:dgm id="{4C0F5C28-04B2-463B-8B6B-8B7F5C0711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DE8DE8-7370-4DCA-AA6A-719EC9D0E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6BDE8DE8-7370-4DCA-AA6A-719EC9D0E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>
                                            <p:graphicEl>
                                              <a:dgm id="{6BDE8DE8-7370-4DCA-AA6A-719EC9D0E2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AFE41-9A69-4322-91EF-172D1DB85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graphicEl>
                                              <a:dgm id="{694AFE41-9A69-4322-91EF-172D1DB85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graphicEl>
                                              <a:dgm id="{694AFE41-9A69-4322-91EF-172D1DB85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EDB996-A03D-4322-9452-33C5E3DAC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2AEDB996-A03D-4322-9452-33C5E3DAC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2AEDB996-A03D-4322-9452-33C5E3DAC1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BF293D-E7DB-40EC-9FA7-12EE1D01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">
                                            <p:graphicEl>
                                              <a:dgm id="{F5BF293D-E7DB-40EC-9FA7-12EE1D01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">
                                            <p:graphicEl>
                                              <a:dgm id="{F5BF293D-E7DB-40EC-9FA7-12EE1D01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225FCC-1E04-4E22-958F-04EC6C032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>
                                            <p:graphicEl>
                                              <a:dgm id="{5C225FCC-1E04-4E22-958F-04EC6C032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5C225FCC-1E04-4E22-958F-04EC6C032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80024E-AF18-41C2-93BF-A551C0536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">
                                            <p:graphicEl>
                                              <a:dgm id="{5C80024E-AF18-41C2-93BF-A551C0536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">
                                            <p:graphicEl>
                                              <a:dgm id="{5C80024E-AF18-41C2-93BF-A551C0536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27592E-3B0E-4CDA-821D-0D5D57DBE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">
                                            <p:graphicEl>
                                              <a:dgm id="{0A27592E-3B0E-4CDA-821D-0D5D57DBE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>
                                            <p:graphicEl>
                                              <a:dgm id="{0A27592E-3B0E-4CDA-821D-0D5D57DBEE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946397-3E2C-4FEF-BF68-A0CF53CE6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>
                                            <p:graphicEl>
                                              <a:dgm id="{DD946397-3E2C-4FEF-BF68-A0CF53CE6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">
                                            <p:graphicEl>
                                              <a:dgm id="{DD946397-3E2C-4FEF-BF68-A0CF53CE6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F3A3F0-C254-4B20-A579-02873491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>
                                            <p:graphicEl>
                                              <a:dgm id="{2BF3A3F0-C254-4B20-A579-02873491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>
                                            <p:graphicEl>
                                              <a:dgm id="{2BF3A3F0-C254-4B20-A579-02873491E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A61948-EB16-4807-8F7C-A1C4B76E3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>
                                            <p:graphicEl>
                                              <a:dgm id="{E4A61948-EB16-4807-8F7C-A1C4B76E3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">
                                            <p:graphicEl>
                                              <a:dgm id="{E4A61948-EB16-4807-8F7C-A1C4B76E37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Banded Design Teal 16x9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BBF5D7C-90AF-408A-B515-5CD5355B6C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Teal banded presentation (widescreen)</Template>
  <TotalTime>3291</TotalTime>
  <Words>407</Words>
  <Application>Microsoft Office PowerPoint</Application>
  <PresentationFormat>Widescreen</PresentationFormat>
  <Paragraphs>155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Banded Design Teal 16x9</vt:lpstr>
      <vt:lpstr>Human Needs and  Human Development</vt:lpstr>
      <vt:lpstr>Learning Objectives</vt:lpstr>
      <vt:lpstr>Basic Human Needs</vt:lpstr>
      <vt:lpstr>Independence</vt:lpstr>
      <vt:lpstr>Other Needs</vt:lpstr>
      <vt:lpstr>Activity</vt:lpstr>
      <vt:lpstr>Family</vt:lpstr>
      <vt:lpstr>Growth and Development</vt:lpstr>
      <vt:lpstr>Aging</vt:lpstr>
      <vt:lpstr>Developmental Disabilities</vt:lpstr>
      <vt:lpstr>Review</vt:lpstr>
    </vt:vector>
  </TitlesOfParts>
  <Company>STI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Safety and Body Mechanics</dc:title>
  <dc:creator>Pottratz, Jennifer J</dc:creator>
  <cp:keywords/>
  <cp:lastModifiedBy>Pottratz, Jennifer J</cp:lastModifiedBy>
  <cp:revision>66</cp:revision>
  <dcterms:created xsi:type="dcterms:W3CDTF">2016-08-11T20:25:41Z</dcterms:created>
  <dcterms:modified xsi:type="dcterms:W3CDTF">2016-08-25T16:53:23Z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TC028952549991</vt:lpwstr>
  </property>
</Properties>
</file>