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91" y="29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8B773-B427-439E-B83F-C830EFD2FF3F}" type="doc">
      <dgm:prSet loTypeId="urn:microsoft.com/office/officeart/2005/8/layout/lProcess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8CCFBA-CFAE-4151-B2FD-31ADAD231919}">
      <dgm:prSet phldrT="[Text]"/>
      <dgm:spPr/>
      <dgm:t>
        <a:bodyPr/>
        <a:lstStyle/>
        <a:p>
          <a:r>
            <a:rPr lang="en-US" dirty="0" smtClean="0"/>
            <a:t>Promoting Comfort</a:t>
          </a:r>
          <a:endParaRPr lang="en-US" dirty="0"/>
        </a:p>
      </dgm:t>
    </dgm:pt>
    <dgm:pt modelId="{D5965338-5004-4DD8-BA8D-A18873748275}" type="parTrans" cxnId="{D9B455CE-A4F1-43A2-A571-31043AB1500D}">
      <dgm:prSet/>
      <dgm:spPr/>
      <dgm:t>
        <a:bodyPr/>
        <a:lstStyle/>
        <a:p>
          <a:endParaRPr lang="en-US"/>
        </a:p>
      </dgm:t>
    </dgm:pt>
    <dgm:pt modelId="{DFAD0E37-9D65-4790-9953-31308337290C}" type="sibTrans" cxnId="{D9B455CE-A4F1-43A2-A571-31043AB1500D}">
      <dgm:prSet/>
      <dgm:spPr/>
      <dgm:t>
        <a:bodyPr/>
        <a:lstStyle/>
        <a:p>
          <a:endParaRPr lang="en-US"/>
        </a:p>
      </dgm:t>
    </dgm:pt>
    <dgm:pt modelId="{66A0F759-4283-45DA-A24D-9B0843BA9B72}">
      <dgm:prSet phldrT="[Text]" custT="1"/>
      <dgm:spPr/>
      <dgm:t>
        <a:bodyPr/>
        <a:lstStyle/>
        <a:p>
          <a:r>
            <a:rPr lang="en-US" sz="2000" dirty="0" smtClean="0"/>
            <a:t>Keep the noise level low</a:t>
          </a:r>
          <a:endParaRPr lang="en-US" sz="2000" dirty="0"/>
        </a:p>
      </dgm:t>
    </dgm:pt>
    <dgm:pt modelId="{1C51D305-109D-46DE-835E-6DB547A7FB0A}" type="parTrans" cxnId="{05F64E2F-9347-4E27-8F4C-8ACE2DD1850C}">
      <dgm:prSet/>
      <dgm:spPr/>
      <dgm:t>
        <a:bodyPr/>
        <a:lstStyle/>
        <a:p>
          <a:endParaRPr lang="en-US"/>
        </a:p>
      </dgm:t>
    </dgm:pt>
    <dgm:pt modelId="{212EFB56-1AD8-4959-91D7-FF956ED4DBD0}" type="sibTrans" cxnId="{05F64E2F-9347-4E27-8F4C-8ACE2DD1850C}">
      <dgm:prSet/>
      <dgm:spPr/>
      <dgm:t>
        <a:bodyPr/>
        <a:lstStyle/>
        <a:p>
          <a:endParaRPr lang="en-US"/>
        </a:p>
      </dgm:t>
    </dgm:pt>
    <dgm:pt modelId="{BA5BB41E-63D8-454F-8B71-06F4F0EA443A}">
      <dgm:prSet phldrT="[Text]" custT="1"/>
      <dgm:spPr/>
      <dgm:t>
        <a:bodyPr/>
        <a:lstStyle/>
        <a:p>
          <a:r>
            <a:rPr lang="en-US" sz="2000" dirty="0" smtClean="0"/>
            <a:t>Control odors</a:t>
          </a:r>
          <a:endParaRPr lang="en-US" sz="2000" dirty="0"/>
        </a:p>
      </dgm:t>
    </dgm:pt>
    <dgm:pt modelId="{9259604D-064E-4AE6-8476-EB709D27F9BC}" type="parTrans" cxnId="{D8E4AC18-179A-44E0-A210-794AA37CF4EF}">
      <dgm:prSet/>
      <dgm:spPr/>
      <dgm:t>
        <a:bodyPr/>
        <a:lstStyle/>
        <a:p>
          <a:endParaRPr lang="en-US"/>
        </a:p>
      </dgm:t>
    </dgm:pt>
    <dgm:pt modelId="{B9422275-1787-4DD8-95D4-225CDBA4B952}" type="sibTrans" cxnId="{D8E4AC18-179A-44E0-A210-794AA37CF4EF}">
      <dgm:prSet/>
      <dgm:spPr/>
      <dgm:t>
        <a:bodyPr/>
        <a:lstStyle/>
        <a:p>
          <a:endParaRPr lang="en-US"/>
        </a:p>
      </dgm:t>
    </dgm:pt>
    <dgm:pt modelId="{E5AC7A45-47B6-44CA-825B-72A7B6BBC64C}">
      <dgm:prSet phldrT="[Text]" custT="1"/>
      <dgm:spPr/>
      <dgm:t>
        <a:bodyPr/>
        <a:lstStyle/>
        <a:p>
          <a:r>
            <a:rPr lang="en-US" sz="2000" dirty="0" smtClean="0"/>
            <a:t>Maintain comfortable temperature</a:t>
          </a:r>
          <a:endParaRPr lang="en-US" sz="2000" dirty="0"/>
        </a:p>
      </dgm:t>
    </dgm:pt>
    <dgm:pt modelId="{28D53F4E-45D3-48B9-BD92-814AAB95E299}" type="parTrans" cxnId="{61555D40-F670-418E-BCB6-AD3176E2D6B6}">
      <dgm:prSet/>
      <dgm:spPr/>
      <dgm:t>
        <a:bodyPr/>
        <a:lstStyle/>
        <a:p>
          <a:endParaRPr lang="en-US"/>
        </a:p>
      </dgm:t>
    </dgm:pt>
    <dgm:pt modelId="{6E71DCB9-75D4-46A0-BAC7-6CB3ABA8E624}" type="sibTrans" cxnId="{61555D40-F670-418E-BCB6-AD3176E2D6B6}">
      <dgm:prSet/>
      <dgm:spPr/>
      <dgm:t>
        <a:bodyPr/>
        <a:lstStyle/>
        <a:p>
          <a:endParaRPr lang="en-US"/>
        </a:p>
      </dgm:t>
    </dgm:pt>
    <dgm:pt modelId="{19190A27-0289-4225-A76C-CC684D3B3F33}">
      <dgm:prSet phldrT="[Text]" custT="1"/>
      <dgm:spPr/>
      <dgm:t>
        <a:bodyPr/>
        <a:lstStyle/>
        <a:p>
          <a:r>
            <a:rPr lang="en-US" sz="2000" dirty="0" smtClean="0"/>
            <a:t>Proper lighting</a:t>
          </a:r>
          <a:endParaRPr lang="en-US" sz="2000" dirty="0"/>
        </a:p>
      </dgm:t>
    </dgm:pt>
    <dgm:pt modelId="{E9935403-7D39-4A77-93FD-A443AB8E15F1}" type="parTrans" cxnId="{05A869DD-7EE3-4B76-9F30-A877D426DA8D}">
      <dgm:prSet/>
      <dgm:spPr/>
      <dgm:t>
        <a:bodyPr/>
        <a:lstStyle/>
        <a:p>
          <a:endParaRPr lang="en-US"/>
        </a:p>
      </dgm:t>
    </dgm:pt>
    <dgm:pt modelId="{92A39A38-507A-41E1-B5B0-B580DA7EF632}" type="sibTrans" cxnId="{05A869DD-7EE3-4B76-9F30-A877D426DA8D}">
      <dgm:prSet/>
      <dgm:spPr/>
      <dgm:t>
        <a:bodyPr/>
        <a:lstStyle/>
        <a:p>
          <a:endParaRPr lang="en-US"/>
        </a:p>
      </dgm:t>
    </dgm:pt>
    <dgm:pt modelId="{B94E4CE2-869A-438C-9CE5-01A268EED527}">
      <dgm:prSet phldrT="[Text]" custT="1"/>
      <dgm:spPr/>
      <dgm:t>
        <a:bodyPr/>
        <a:lstStyle/>
        <a:p>
          <a:pPr algn="ctr"/>
          <a:r>
            <a:rPr lang="en-US" sz="2000" dirty="0" smtClean="0"/>
            <a:t>Monitor food  preferences</a:t>
          </a:r>
          <a:endParaRPr lang="en-US" sz="2000" dirty="0"/>
        </a:p>
      </dgm:t>
    </dgm:pt>
    <dgm:pt modelId="{A7C13B76-432B-4521-8028-DEADDFC75530}" type="parTrans" cxnId="{83E38201-BBF9-4A0F-B566-DB064FFDD032}">
      <dgm:prSet/>
      <dgm:spPr/>
      <dgm:t>
        <a:bodyPr/>
        <a:lstStyle/>
        <a:p>
          <a:endParaRPr lang="en-US"/>
        </a:p>
      </dgm:t>
    </dgm:pt>
    <dgm:pt modelId="{27A341E7-14E0-48D2-A627-8EEE2E25D4AD}" type="sibTrans" cxnId="{83E38201-BBF9-4A0F-B566-DB064FFDD032}">
      <dgm:prSet/>
      <dgm:spPr/>
      <dgm:t>
        <a:bodyPr/>
        <a:lstStyle/>
        <a:p>
          <a:endParaRPr lang="en-US"/>
        </a:p>
      </dgm:t>
    </dgm:pt>
    <dgm:pt modelId="{0FD94EF3-5C50-4801-92E5-A94A3A71F803}">
      <dgm:prSet phldrT="[Text]" custT="1"/>
      <dgm:spPr/>
      <dgm:t>
        <a:bodyPr/>
        <a:lstStyle/>
        <a:p>
          <a:r>
            <a:rPr lang="en-US" sz="2000" dirty="0" smtClean="0"/>
            <a:t>Listen to residents’ concerns</a:t>
          </a:r>
          <a:endParaRPr lang="en-US" sz="2000" dirty="0"/>
        </a:p>
      </dgm:t>
    </dgm:pt>
    <dgm:pt modelId="{6831FBA8-AC6C-431C-9B72-E64E360A30D8}" type="parTrans" cxnId="{9606ED90-D24C-4677-8CFE-CAE8A59B2C92}">
      <dgm:prSet/>
      <dgm:spPr/>
      <dgm:t>
        <a:bodyPr/>
        <a:lstStyle/>
        <a:p>
          <a:endParaRPr lang="en-US"/>
        </a:p>
      </dgm:t>
    </dgm:pt>
    <dgm:pt modelId="{585518F6-26F8-46F8-ADE2-1BA8BFED367A}" type="sibTrans" cxnId="{9606ED90-D24C-4677-8CFE-CAE8A59B2C92}">
      <dgm:prSet/>
      <dgm:spPr/>
      <dgm:t>
        <a:bodyPr/>
        <a:lstStyle/>
        <a:p>
          <a:endParaRPr lang="en-US"/>
        </a:p>
      </dgm:t>
    </dgm:pt>
    <dgm:pt modelId="{AF2F9EA6-E87D-4E4F-918E-C4114950B968}" type="pres">
      <dgm:prSet presAssocID="{A408B773-B427-439E-B83F-C830EFD2FF3F}" presName="theList" presStyleCnt="0">
        <dgm:presLayoutVars>
          <dgm:dir/>
          <dgm:animLvl val="lvl"/>
          <dgm:resizeHandles val="exact"/>
        </dgm:presLayoutVars>
      </dgm:prSet>
      <dgm:spPr/>
    </dgm:pt>
    <dgm:pt modelId="{762F60AB-B30F-43BC-8E13-9A1FE28D5285}" type="pres">
      <dgm:prSet presAssocID="{288CCFBA-CFAE-4151-B2FD-31ADAD231919}" presName="compNode" presStyleCnt="0"/>
      <dgm:spPr/>
    </dgm:pt>
    <dgm:pt modelId="{F539C721-5252-4BAD-A366-6BA25D17684F}" type="pres">
      <dgm:prSet presAssocID="{288CCFBA-CFAE-4151-B2FD-31ADAD231919}" presName="aNode" presStyleLbl="bgShp" presStyleIdx="0" presStyleCnt="1"/>
      <dgm:spPr/>
    </dgm:pt>
    <dgm:pt modelId="{8A66FADF-A0BE-497F-BA83-6D9B37297D19}" type="pres">
      <dgm:prSet presAssocID="{288CCFBA-CFAE-4151-B2FD-31ADAD231919}" presName="textNode" presStyleLbl="bgShp" presStyleIdx="0" presStyleCnt="1"/>
      <dgm:spPr/>
    </dgm:pt>
    <dgm:pt modelId="{8F47EBD6-1DBB-4DDA-8418-CA7764F8B286}" type="pres">
      <dgm:prSet presAssocID="{288CCFBA-CFAE-4151-B2FD-31ADAD231919}" presName="compChildNode" presStyleCnt="0"/>
      <dgm:spPr/>
    </dgm:pt>
    <dgm:pt modelId="{4B56D083-B588-4753-85BD-7B7C77075181}" type="pres">
      <dgm:prSet presAssocID="{288CCFBA-CFAE-4151-B2FD-31ADAD231919}" presName="theInnerList" presStyleCnt="0"/>
      <dgm:spPr/>
    </dgm:pt>
    <dgm:pt modelId="{16983F77-67B4-4058-B7D5-AF32B9B503CF}" type="pres">
      <dgm:prSet presAssocID="{66A0F759-4283-45DA-A24D-9B0843BA9B72}" presName="childNode" presStyleLbl="node1" presStyleIdx="0" presStyleCnt="6">
        <dgm:presLayoutVars>
          <dgm:bulletEnabled val="1"/>
        </dgm:presLayoutVars>
      </dgm:prSet>
      <dgm:spPr/>
    </dgm:pt>
    <dgm:pt modelId="{6D608414-62FF-4159-A5A3-3C929CB16B89}" type="pres">
      <dgm:prSet presAssocID="{66A0F759-4283-45DA-A24D-9B0843BA9B72}" presName="aSpace2" presStyleCnt="0"/>
      <dgm:spPr/>
    </dgm:pt>
    <dgm:pt modelId="{C4530AEB-3C9E-4395-B6E2-93A7F07B8554}" type="pres">
      <dgm:prSet presAssocID="{BA5BB41E-63D8-454F-8B71-06F4F0EA443A}" presName="childNode" presStyleLbl="node1" presStyleIdx="1" presStyleCnt="6">
        <dgm:presLayoutVars>
          <dgm:bulletEnabled val="1"/>
        </dgm:presLayoutVars>
      </dgm:prSet>
      <dgm:spPr/>
    </dgm:pt>
    <dgm:pt modelId="{98348B63-CF65-473E-ABE4-9616CD1FBA2F}" type="pres">
      <dgm:prSet presAssocID="{BA5BB41E-63D8-454F-8B71-06F4F0EA443A}" presName="aSpace2" presStyleCnt="0"/>
      <dgm:spPr/>
    </dgm:pt>
    <dgm:pt modelId="{3B98F2B8-FA0D-44A0-8558-5064945DD363}" type="pres">
      <dgm:prSet presAssocID="{E5AC7A45-47B6-44CA-825B-72A7B6BBC64C}" presName="childNode" presStyleLbl="node1" presStyleIdx="2" presStyleCnt="6">
        <dgm:presLayoutVars>
          <dgm:bulletEnabled val="1"/>
        </dgm:presLayoutVars>
      </dgm:prSet>
      <dgm:spPr/>
    </dgm:pt>
    <dgm:pt modelId="{64A7B7A8-2D33-4519-8BCE-70D65F1B1748}" type="pres">
      <dgm:prSet presAssocID="{E5AC7A45-47B6-44CA-825B-72A7B6BBC64C}" presName="aSpace2" presStyleCnt="0"/>
      <dgm:spPr/>
    </dgm:pt>
    <dgm:pt modelId="{3DDBD33A-54E7-4AC0-83C0-D4F37B9A9DCF}" type="pres">
      <dgm:prSet presAssocID="{19190A27-0289-4225-A76C-CC684D3B3F33}" presName="childNode" presStyleLbl="node1" presStyleIdx="3" presStyleCnt="6">
        <dgm:presLayoutVars>
          <dgm:bulletEnabled val="1"/>
        </dgm:presLayoutVars>
      </dgm:prSet>
      <dgm:spPr/>
    </dgm:pt>
    <dgm:pt modelId="{DAB2B147-16BF-40AE-A736-BB28C96BB726}" type="pres">
      <dgm:prSet presAssocID="{19190A27-0289-4225-A76C-CC684D3B3F33}" presName="aSpace2" presStyleCnt="0"/>
      <dgm:spPr/>
    </dgm:pt>
    <dgm:pt modelId="{9E7750AC-957D-4185-A085-088973641D11}" type="pres">
      <dgm:prSet presAssocID="{B94E4CE2-869A-438C-9CE5-01A268EED52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06C97-38AC-46F7-A4E5-0ED099C24A88}" type="pres">
      <dgm:prSet presAssocID="{B94E4CE2-869A-438C-9CE5-01A268EED527}" presName="aSpace2" presStyleCnt="0"/>
      <dgm:spPr/>
    </dgm:pt>
    <dgm:pt modelId="{6BB547A4-F054-4ADD-92B9-FF73ED4DF08E}" type="pres">
      <dgm:prSet presAssocID="{0FD94EF3-5C50-4801-92E5-A94A3A71F80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92001BB-4D0A-47BF-B302-9E93D91CC589}" type="presOf" srcId="{BA5BB41E-63D8-454F-8B71-06F4F0EA443A}" destId="{C4530AEB-3C9E-4395-B6E2-93A7F07B8554}" srcOrd="0" destOrd="0" presId="urn:microsoft.com/office/officeart/2005/8/layout/lProcess2"/>
    <dgm:cxn modelId="{61555D40-F670-418E-BCB6-AD3176E2D6B6}" srcId="{288CCFBA-CFAE-4151-B2FD-31ADAD231919}" destId="{E5AC7A45-47B6-44CA-825B-72A7B6BBC64C}" srcOrd="2" destOrd="0" parTransId="{28D53F4E-45D3-48B9-BD92-814AAB95E299}" sibTransId="{6E71DCB9-75D4-46A0-BAC7-6CB3ABA8E624}"/>
    <dgm:cxn modelId="{D9B455CE-A4F1-43A2-A571-31043AB1500D}" srcId="{A408B773-B427-439E-B83F-C830EFD2FF3F}" destId="{288CCFBA-CFAE-4151-B2FD-31ADAD231919}" srcOrd="0" destOrd="0" parTransId="{D5965338-5004-4DD8-BA8D-A18873748275}" sibTransId="{DFAD0E37-9D65-4790-9953-31308337290C}"/>
    <dgm:cxn modelId="{83E38201-BBF9-4A0F-B566-DB064FFDD032}" srcId="{288CCFBA-CFAE-4151-B2FD-31ADAD231919}" destId="{B94E4CE2-869A-438C-9CE5-01A268EED527}" srcOrd="4" destOrd="0" parTransId="{A7C13B76-432B-4521-8028-DEADDFC75530}" sibTransId="{27A341E7-14E0-48D2-A627-8EEE2E25D4AD}"/>
    <dgm:cxn modelId="{05F64E2F-9347-4E27-8F4C-8ACE2DD1850C}" srcId="{288CCFBA-CFAE-4151-B2FD-31ADAD231919}" destId="{66A0F759-4283-45DA-A24D-9B0843BA9B72}" srcOrd="0" destOrd="0" parTransId="{1C51D305-109D-46DE-835E-6DB547A7FB0A}" sibTransId="{212EFB56-1AD8-4959-91D7-FF956ED4DBD0}"/>
    <dgm:cxn modelId="{77A7B406-0894-4E7C-A146-7FDBA6E67E60}" type="presOf" srcId="{288CCFBA-CFAE-4151-B2FD-31ADAD231919}" destId="{8A66FADF-A0BE-497F-BA83-6D9B37297D19}" srcOrd="1" destOrd="0" presId="urn:microsoft.com/office/officeart/2005/8/layout/lProcess2"/>
    <dgm:cxn modelId="{CCC96B25-BC65-47B2-A0E5-911CB4932DCC}" type="presOf" srcId="{288CCFBA-CFAE-4151-B2FD-31ADAD231919}" destId="{F539C721-5252-4BAD-A366-6BA25D17684F}" srcOrd="0" destOrd="0" presId="urn:microsoft.com/office/officeart/2005/8/layout/lProcess2"/>
    <dgm:cxn modelId="{CD08339B-2270-4D9D-9299-486B4C5E474E}" type="presOf" srcId="{0FD94EF3-5C50-4801-92E5-A94A3A71F803}" destId="{6BB547A4-F054-4ADD-92B9-FF73ED4DF08E}" srcOrd="0" destOrd="0" presId="urn:microsoft.com/office/officeart/2005/8/layout/lProcess2"/>
    <dgm:cxn modelId="{F75A06C3-B6A9-453E-AF5B-3F4D65473F70}" type="presOf" srcId="{B94E4CE2-869A-438C-9CE5-01A268EED527}" destId="{9E7750AC-957D-4185-A085-088973641D11}" srcOrd="0" destOrd="0" presId="urn:microsoft.com/office/officeart/2005/8/layout/lProcess2"/>
    <dgm:cxn modelId="{95DB8994-1585-4ED6-BED6-321124DBDB29}" type="presOf" srcId="{66A0F759-4283-45DA-A24D-9B0843BA9B72}" destId="{16983F77-67B4-4058-B7D5-AF32B9B503CF}" srcOrd="0" destOrd="0" presId="urn:microsoft.com/office/officeart/2005/8/layout/lProcess2"/>
    <dgm:cxn modelId="{FF45510D-BFB8-40CB-B49D-F392D4785382}" type="presOf" srcId="{E5AC7A45-47B6-44CA-825B-72A7B6BBC64C}" destId="{3B98F2B8-FA0D-44A0-8558-5064945DD363}" srcOrd="0" destOrd="0" presId="urn:microsoft.com/office/officeart/2005/8/layout/lProcess2"/>
    <dgm:cxn modelId="{D8E4AC18-179A-44E0-A210-794AA37CF4EF}" srcId="{288CCFBA-CFAE-4151-B2FD-31ADAD231919}" destId="{BA5BB41E-63D8-454F-8B71-06F4F0EA443A}" srcOrd="1" destOrd="0" parTransId="{9259604D-064E-4AE6-8476-EB709D27F9BC}" sibTransId="{B9422275-1787-4DD8-95D4-225CDBA4B952}"/>
    <dgm:cxn modelId="{9606ED90-D24C-4677-8CFE-CAE8A59B2C92}" srcId="{288CCFBA-CFAE-4151-B2FD-31ADAD231919}" destId="{0FD94EF3-5C50-4801-92E5-A94A3A71F803}" srcOrd="5" destOrd="0" parTransId="{6831FBA8-AC6C-431C-9B72-E64E360A30D8}" sibTransId="{585518F6-26F8-46F8-ADE2-1BA8BFED367A}"/>
    <dgm:cxn modelId="{05A869DD-7EE3-4B76-9F30-A877D426DA8D}" srcId="{288CCFBA-CFAE-4151-B2FD-31ADAD231919}" destId="{19190A27-0289-4225-A76C-CC684D3B3F33}" srcOrd="3" destOrd="0" parTransId="{E9935403-7D39-4A77-93FD-A443AB8E15F1}" sibTransId="{92A39A38-507A-41E1-B5B0-B580DA7EF632}"/>
    <dgm:cxn modelId="{513D51D1-5EAF-448B-9519-F69686584194}" type="presOf" srcId="{19190A27-0289-4225-A76C-CC684D3B3F33}" destId="{3DDBD33A-54E7-4AC0-83C0-D4F37B9A9DCF}" srcOrd="0" destOrd="0" presId="urn:microsoft.com/office/officeart/2005/8/layout/lProcess2"/>
    <dgm:cxn modelId="{CB5D7D81-6103-49E5-867E-96F0FE7DFCC9}" type="presOf" srcId="{A408B773-B427-439E-B83F-C830EFD2FF3F}" destId="{AF2F9EA6-E87D-4E4F-918E-C4114950B968}" srcOrd="0" destOrd="0" presId="urn:microsoft.com/office/officeart/2005/8/layout/lProcess2"/>
    <dgm:cxn modelId="{6C899C3C-B1E2-478C-B9B7-000D8F93111D}" type="presParOf" srcId="{AF2F9EA6-E87D-4E4F-918E-C4114950B968}" destId="{762F60AB-B30F-43BC-8E13-9A1FE28D5285}" srcOrd="0" destOrd="0" presId="urn:microsoft.com/office/officeart/2005/8/layout/lProcess2"/>
    <dgm:cxn modelId="{1FBC9C01-2E93-42EC-A0CD-8D597F4E16F2}" type="presParOf" srcId="{762F60AB-B30F-43BC-8E13-9A1FE28D5285}" destId="{F539C721-5252-4BAD-A366-6BA25D17684F}" srcOrd="0" destOrd="0" presId="urn:microsoft.com/office/officeart/2005/8/layout/lProcess2"/>
    <dgm:cxn modelId="{AD614758-E737-4D08-9899-44FBF54967DA}" type="presParOf" srcId="{762F60AB-B30F-43BC-8E13-9A1FE28D5285}" destId="{8A66FADF-A0BE-497F-BA83-6D9B37297D19}" srcOrd="1" destOrd="0" presId="urn:microsoft.com/office/officeart/2005/8/layout/lProcess2"/>
    <dgm:cxn modelId="{97CCD1D5-6677-460D-AF95-B7638C078890}" type="presParOf" srcId="{762F60AB-B30F-43BC-8E13-9A1FE28D5285}" destId="{8F47EBD6-1DBB-4DDA-8418-CA7764F8B286}" srcOrd="2" destOrd="0" presId="urn:microsoft.com/office/officeart/2005/8/layout/lProcess2"/>
    <dgm:cxn modelId="{AFE31E49-9DAD-4135-A69B-128EE422E747}" type="presParOf" srcId="{8F47EBD6-1DBB-4DDA-8418-CA7764F8B286}" destId="{4B56D083-B588-4753-85BD-7B7C77075181}" srcOrd="0" destOrd="0" presId="urn:microsoft.com/office/officeart/2005/8/layout/lProcess2"/>
    <dgm:cxn modelId="{58DAE538-123C-437D-A804-01805C07623C}" type="presParOf" srcId="{4B56D083-B588-4753-85BD-7B7C77075181}" destId="{16983F77-67B4-4058-B7D5-AF32B9B503CF}" srcOrd="0" destOrd="0" presId="urn:microsoft.com/office/officeart/2005/8/layout/lProcess2"/>
    <dgm:cxn modelId="{4C296CAD-36B4-4B27-B394-38675250E052}" type="presParOf" srcId="{4B56D083-B588-4753-85BD-7B7C77075181}" destId="{6D608414-62FF-4159-A5A3-3C929CB16B89}" srcOrd="1" destOrd="0" presId="urn:microsoft.com/office/officeart/2005/8/layout/lProcess2"/>
    <dgm:cxn modelId="{74032FBA-E1AC-43D2-BB4A-16BF58768C8C}" type="presParOf" srcId="{4B56D083-B588-4753-85BD-7B7C77075181}" destId="{C4530AEB-3C9E-4395-B6E2-93A7F07B8554}" srcOrd="2" destOrd="0" presId="urn:microsoft.com/office/officeart/2005/8/layout/lProcess2"/>
    <dgm:cxn modelId="{8559A18D-AA52-49DE-94A4-0D2F3CBAF0B9}" type="presParOf" srcId="{4B56D083-B588-4753-85BD-7B7C77075181}" destId="{98348B63-CF65-473E-ABE4-9616CD1FBA2F}" srcOrd="3" destOrd="0" presId="urn:microsoft.com/office/officeart/2005/8/layout/lProcess2"/>
    <dgm:cxn modelId="{D8A25135-0F79-4AE7-BA21-2D7D197DB190}" type="presParOf" srcId="{4B56D083-B588-4753-85BD-7B7C77075181}" destId="{3B98F2B8-FA0D-44A0-8558-5064945DD363}" srcOrd="4" destOrd="0" presId="urn:microsoft.com/office/officeart/2005/8/layout/lProcess2"/>
    <dgm:cxn modelId="{E1B2CAEF-2D69-48F4-97C4-2FB65FA22DBA}" type="presParOf" srcId="{4B56D083-B588-4753-85BD-7B7C77075181}" destId="{64A7B7A8-2D33-4519-8BCE-70D65F1B1748}" srcOrd="5" destOrd="0" presId="urn:microsoft.com/office/officeart/2005/8/layout/lProcess2"/>
    <dgm:cxn modelId="{92612A66-A0E0-4D62-B859-6D28C825A30B}" type="presParOf" srcId="{4B56D083-B588-4753-85BD-7B7C77075181}" destId="{3DDBD33A-54E7-4AC0-83C0-D4F37B9A9DCF}" srcOrd="6" destOrd="0" presId="urn:microsoft.com/office/officeart/2005/8/layout/lProcess2"/>
    <dgm:cxn modelId="{F363BA95-8CDC-4519-BF5C-CA797B913174}" type="presParOf" srcId="{4B56D083-B588-4753-85BD-7B7C77075181}" destId="{DAB2B147-16BF-40AE-A736-BB28C96BB726}" srcOrd="7" destOrd="0" presId="urn:microsoft.com/office/officeart/2005/8/layout/lProcess2"/>
    <dgm:cxn modelId="{F01EA70C-E02D-41B9-A714-6D95377D6834}" type="presParOf" srcId="{4B56D083-B588-4753-85BD-7B7C77075181}" destId="{9E7750AC-957D-4185-A085-088973641D11}" srcOrd="8" destOrd="0" presId="urn:microsoft.com/office/officeart/2005/8/layout/lProcess2"/>
    <dgm:cxn modelId="{37F0AA19-901D-465E-9A61-F626B4E4B712}" type="presParOf" srcId="{4B56D083-B588-4753-85BD-7B7C77075181}" destId="{9DA06C97-38AC-46F7-A4E5-0ED099C24A88}" srcOrd="9" destOrd="0" presId="urn:microsoft.com/office/officeart/2005/8/layout/lProcess2"/>
    <dgm:cxn modelId="{396F890F-C197-44C7-B2B3-BBB62A34C499}" type="presParOf" srcId="{4B56D083-B588-4753-85BD-7B7C77075181}" destId="{6BB547A4-F054-4ADD-92B9-FF73ED4DF08E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933F5-28BB-4D0E-A4AF-BC8A1E395D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CCAD572-0F58-4F9C-B750-A6444C2AF75A}">
      <dgm:prSet phldrT="[Text]"/>
      <dgm:spPr/>
      <dgm:t>
        <a:bodyPr/>
        <a:lstStyle/>
        <a:p>
          <a:r>
            <a:rPr lang="en-US" dirty="0" smtClean="0"/>
            <a:t>Repair and renew cells</a:t>
          </a:r>
          <a:endParaRPr lang="en-US" dirty="0"/>
        </a:p>
      </dgm:t>
    </dgm:pt>
    <dgm:pt modelId="{4D76933A-F66A-4BAA-9277-D7D5640DEB38}" type="parTrans" cxnId="{3BAFF1E1-45A3-4836-AB1E-35F977698D5F}">
      <dgm:prSet/>
      <dgm:spPr/>
      <dgm:t>
        <a:bodyPr/>
        <a:lstStyle/>
        <a:p>
          <a:endParaRPr lang="en-US"/>
        </a:p>
      </dgm:t>
    </dgm:pt>
    <dgm:pt modelId="{12D99963-4BD5-44BC-AF60-316A70403DF6}" type="sibTrans" cxnId="{3BAFF1E1-45A3-4836-AB1E-35F977698D5F}">
      <dgm:prSet/>
      <dgm:spPr/>
      <dgm:t>
        <a:bodyPr/>
        <a:lstStyle/>
        <a:p>
          <a:endParaRPr lang="en-US"/>
        </a:p>
      </dgm:t>
    </dgm:pt>
    <dgm:pt modelId="{45231183-7729-44DF-8BDF-8D4A87113BF2}">
      <dgm:prSet phldrT="[Text]"/>
      <dgm:spPr/>
      <dgm:t>
        <a:bodyPr/>
        <a:lstStyle/>
        <a:p>
          <a:r>
            <a:rPr lang="en-US" dirty="0" smtClean="0"/>
            <a:t>Process information</a:t>
          </a:r>
          <a:endParaRPr lang="en-US" dirty="0"/>
        </a:p>
      </dgm:t>
    </dgm:pt>
    <dgm:pt modelId="{22CF212A-A820-4BA3-8F95-A7A76C8D3D0C}" type="parTrans" cxnId="{F902679C-6F80-4682-8505-46A6D5716B8D}">
      <dgm:prSet/>
      <dgm:spPr/>
      <dgm:t>
        <a:bodyPr/>
        <a:lstStyle/>
        <a:p>
          <a:endParaRPr lang="en-US"/>
        </a:p>
      </dgm:t>
    </dgm:pt>
    <dgm:pt modelId="{6CD52788-4A10-44C5-8737-8653580CBC38}" type="sibTrans" cxnId="{F902679C-6F80-4682-8505-46A6D5716B8D}">
      <dgm:prSet/>
      <dgm:spPr/>
      <dgm:t>
        <a:bodyPr/>
        <a:lstStyle/>
        <a:p>
          <a:endParaRPr lang="en-US"/>
        </a:p>
      </dgm:t>
    </dgm:pt>
    <dgm:pt modelId="{9D50938E-58C6-4373-884F-70E9DF5FA92C}">
      <dgm:prSet phldrT="[Text]"/>
      <dgm:spPr/>
      <dgm:t>
        <a:bodyPr/>
        <a:lstStyle/>
        <a:p>
          <a:r>
            <a:rPr lang="en-US" dirty="0" smtClean="0"/>
            <a:t>Organize memory</a:t>
          </a:r>
          <a:endParaRPr lang="en-US" dirty="0"/>
        </a:p>
      </dgm:t>
    </dgm:pt>
    <dgm:pt modelId="{E044A413-4F95-44F3-96E0-E55E23F524E3}" type="parTrans" cxnId="{C50E1839-6354-4487-B8D0-C38552DDF863}">
      <dgm:prSet/>
      <dgm:spPr/>
      <dgm:t>
        <a:bodyPr/>
        <a:lstStyle/>
        <a:p>
          <a:endParaRPr lang="en-US"/>
        </a:p>
      </dgm:t>
    </dgm:pt>
    <dgm:pt modelId="{DD0EA6C2-7E3D-4F03-81A2-29DDDF071A31}" type="sibTrans" cxnId="{C50E1839-6354-4487-B8D0-C38552DDF863}">
      <dgm:prSet/>
      <dgm:spPr/>
      <dgm:t>
        <a:bodyPr/>
        <a:lstStyle/>
        <a:p>
          <a:endParaRPr lang="en-US"/>
        </a:p>
      </dgm:t>
    </dgm:pt>
    <dgm:pt modelId="{DDFF9801-EA39-4CD9-ACFF-BCE0BB856A96}" type="pres">
      <dgm:prSet presAssocID="{42A933F5-28BB-4D0E-A4AF-BC8A1E395DBB}" presName="Name0" presStyleCnt="0">
        <dgm:presLayoutVars>
          <dgm:dir/>
          <dgm:resizeHandles val="exact"/>
        </dgm:presLayoutVars>
      </dgm:prSet>
      <dgm:spPr/>
    </dgm:pt>
    <dgm:pt modelId="{922F940E-F89C-4239-BE03-01E610DF32F1}" type="pres">
      <dgm:prSet presAssocID="{1CCAD572-0F58-4F9C-B750-A6444C2AF75A}" presName="node" presStyleLbl="node1" presStyleIdx="0" presStyleCnt="3">
        <dgm:presLayoutVars>
          <dgm:bulletEnabled val="1"/>
        </dgm:presLayoutVars>
      </dgm:prSet>
      <dgm:spPr/>
    </dgm:pt>
    <dgm:pt modelId="{83933389-1A68-4D9F-905E-852C05E8D880}" type="pres">
      <dgm:prSet presAssocID="{12D99963-4BD5-44BC-AF60-316A70403DF6}" presName="sibTrans" presStyleLbl="sibTrans2D1" presStyleIdx="0" presStyleCnt="2"/>
      <dgm:spPr/>
    </dgm:pt>
    <dgm:pt modelId="{13D80050-BBDC-4D09-A233-CF7B246D165B}" type="pres">
      <dgm:prSet presAssocID="{12D99963-4BD5-44BC-AF60-316A70403DF6}" presName="connectorText" presStyleLbl="sibTrans2D1" presStyleIdx="0" presStyleCnt="2"/>
      <dgm:spPr/>
    </dgm:pt>
    <dgm:pt modelId="{06B6028C-2A49-4BE5-9D83-D38F02549455}" type="pres">
      <dgm:prSet presAssocID="{45231183-7729-44DF-8BDF-8D4A87113BF2}" presName="node" presStyleLbl="node1" presStyleIdx="1" presStyleCnt="3">
        <dgm:presLayoutVars>
          <dgm:bulletEnabled val="1"/>
        </dgm:presLayoutVars>
      </dgm:prSet>
      <dgm:spPr/>
    </dgm:pt>
    <dgm:pt modelId="{FF011822-33CE-469E-8FBB-257723FC9996}" type="pres">
      <dgm:prSet presAssocID="{6CD52788-4A10-44C5-8737-8653580CBC38}" presName="sibTrans" presStyleLbl="sibTrans2D1" presStyleIdx="1" presStyleCnt="2"/>
      <dgm:spPr/>
    </dgm:pt>
    <dgm:pt modelId="{84EBAD39-1C32-4B45-92C0-0856171143BD}" type="pres">
      <dgm:prSet presAssocID="{6CD52788-4A10-44C5-8737-8653580CBC38}" presName="connectorText" presStyleLbl="sibTrans2D1" presStyleIdx="1" presStyleCnt="2"/>
      <dgm:spPr/>
    </dgm:pt>
    <dgm:pt modelId="{443E54F7-3A2B-4E64-B967-EE4CC481755F}" type="pres">
      <dgm:prSet presAssocID="{9D50938E-58C6-4373-884F-70E9DF5FA92C}" presName="node" presStyleLbl="node1" presStyleIdx="2" presStyleCnt="3">
        <dgm:presLayoutVars>
          <dgm:bulletEnabled val="1"/>
        </dgm:presLayoutVars>
      </dgm:prSet>
      <dgm:spPr/>
    </dgm:pt>
  </dgm:ptLst>
  <dgm:cxnLst>
    <dgm:cxn modelId="{9C9DA2EA-E5CF-4F29-8140-01FC0733F65E}" type="presOf" srcId="{6CD52788-4A10-44C5-8737-8653580CBC38}" destId="{FF011822-33CE-469E-8FBB-257723FC9996}" srcOrd="0" destOrd="0" presId="urn:microsoft.com/office/officeart/2005/8/layout/process1"/>
    <dgm:cxn modelId="{D5D2D4D0-B981-4325-BD37-02A6045AF8D7}" type="presOf" srcId="{45231183-7729-44DF-8BDF-8D4A87113BF2}" destId="{06B6028C-2A49-4BE5-9D83-D38F02549455}" srcOrd="0" destOrd="0" presId="urn:microsoft.com/office/officeart/2005/8/layout/process1"/>
    <dgm:cxn modelId="{F7EB4078-0F6C-4FC8-B5B7-AC425AEAB963}" type="presOf" srcId="{6CD52788-4A10-44C5-8737-8653580CBC38}" destId="{84EBAD39-1C32-4B45-92C0-0856171143BD}" srcOrd="1" destOrd="0" presId="urn:microsoft.com/office/officeart/2005/8/layout/process1"/>
    <dgm:cxn modelId="{5C3FAB7E-31B6-494F-BD2E-5716FD09EF2C}" type="presOf" srcId="{42A933F5-28BB-4D0E-A4AF-BC8A1E395DBB}" destId="{DDFF9801-EA39-4CD9-ACFF-BCE0BB856A96}" srcOrd="0" destOrd="0" presId="urn:microsoft.com/office/officeart/2005/8/layout/process1"/>
    <dgm:cxn modelId="{3BAFF1E1-45A3-4836-AB1E-35F977698D5F}" srcId="{42A933F5-28BB-4D0E-A4AF-BC8A1E395DBB}" destId="{1CCAD572-0F58-4F9C-B750-A6444C2AF75A}" srcOrd="0" destOrd="0" parTransId="{4D76933A-F66A-4BAA-9277-D7D5640DEB38}" sibTransId="{12D99963-4BD5-44BC-AF60-316A70403DF6}"/>
    <dgm:cxn modelId="{230799D5-8D29-435D-B447-C00222F036A7}" type="presOf" srcId="{1CCAD572-0F58-4F9C-B750-A6444C2AF75A}" destId="{922F940E-F89C-4239-BE03-01E610DF32F1}" srcOrd="0" destOrd="0" presId="urn:microsoft.com/office/officeart/2005/8/layout/process1"/>
    <dgm:cxn modelId="{15A14CA2-F36F-4CEE-A8BD-FC3F781EB48B}" type="presOf" srcId="{12D99963-4BD5-44BC-AF60-316A70403DF6}" destId="{13D80050-BBDC-4D09-A233-CF7B246D165B}" srcOrd="1" destOrd="0" presId="urn:microsoft.com/office/officeart/2005/8/layout/process1"/>
    <dgm:cxn modelId="{F902679C-6F80-4682-8505-46A6D5716B8D}" srcId="{42A933F5-28BB-4D0E-A4AF-BC8A1E395DBB}" destId="{45231183-7729-44DF-8BDF-8D4A87113BF2}" srcOrd="1" destOrd="0" parTransId="{22CF212A-A820-4BA3-8F95-A7A76C8D3D0C}" sibTransId="{6CD52788-4A10-44C5-8737-8653580CBC38}"/>
    <dgm:cxn modelId="{C50E1839-6354-4487-B8D0-C38552DDF863}" srcId="{42A933F5-28BB-4D0E-A4AF-BC8A1E395DBB}" destId="{9D50938E-58C6-4373-884F-70E9DF5FA92C}" srcOrd="2" destOrd="0" parTransId="{E044A413-4F95-44F3-96E0-E55E23F524E3}" sibTransId="{DD0EA6C2-7E3D-4F03-81A2-29DDDF071A31}"/>
    <dgm:cxn modelId="{37363279-6FE8-4FDF-ADF5-84E2311CFA3D}" type="presOf" srcId="{9D50938E-58C6-4373-884F-70E9DF5FA92C}" destId="{443E54F7-3A2B-4E64-B967-EE4CC481755F}" srcOrd="0" destOrd="0" presId="urn:microsoft.com/office/officeart/2005/8/layout/process1"/>
    <dgm:cxn modelId="{F6B99D4C-E51B-4079-809F-770295714673}" type="presOf" srcId="{12D99963-4BD5-44BC-AF60-316A70403DF6}" destId="{83933389-1A68-4D9F-905E-852C05E8D880}" srcOrd="0" destOrd="0" presId="urn:microsoft.com/office/officeart/2005/8/layout/process1"/>
    <dgm:cxn modelId="{D3078502-88EB-44B5-931D-CDDDACE609F6}" type="presParOf" srcId="{DDFF9801-EA39-4CD9-ACFF-BCE0BB856A96}" destId="{922F940E-F89C-4239-BE03-01E610DF32F1}" srcOrd="0" destOrd="0" presId="urn:microsoft.com/office/officeart/2005/8/layout/process1"/>
    <dgm:cxn modelId="{84D5CBFD-B8BD-467F-99A7-429AB7E122A9}" type="presParOf" srcId="{DDFF9801-EA39-4CD9-ACFF-BCE0BB856A96}" destId="{83933389-1A68-4D9F-905E-852C05E8D880}" srcOrd="1" destOrd="0" presId="urn:microsoft.com/office/officeart/2005/8/layout/process1"/>
    <dgm:cxn modelId="{3C95A627-4D6D-45C1-881C-1124BDB93B5A}" type="presParOf" srcId="{83933389-1A68-4D9F-905E-852C05E8D880}" destId="{13D80050-BBDC-4D09-A233-CF7B246D165B}" srcOrd="0" destOrd="0" presId="urn:microsoft.com/office/officeart/2005/8/layout/process1"/>
    <dgm:cxn modelId="{05788DE4-C39E-47E7-8D3C-639A647615A2}" type="presParOf" srcId="{DDFF9801-EA39-4CD9-ACFF-BCE0BB856A96}" destId="{06B6028C-2A49-4BE5-9D83-D38F02549455}" srcOrd="2" destOrd="0" presId="urn:microsoft.com/office/officeart/2005/8/layout/process1"/>
    <dgm:cxn modelId="{BE5F1AB6-FB9F-4D29-AA20-C13642932EE6}" type="presParOf" srcId="{DDFF9801-EA39-4CD9-ACFF-BCE0BB856A96}" destId="{FF011822-33CE-469E-8FBB-257723FC9996}" srcOrd="3" destOrd="0" presId="urn:microsoft.com/office/officeart/2005/8/layout/process1"/>
    <dgm:cxn modelId="{9B9F0631-9DC0-4BC2-A8F4-FB5FE20A31EE}" type="presParOf" srcId="{FF011822-33CE-469E-8FBB-257723FC9996}" destId="{84EBAD39-1C32-4B45-92C0-0856171143BD}" srcOrd="0" destOrd="0" presId="urn:microsoft.com/office/officeart/2005/8/layout/process1"/>
    <dgm:cxn modelId="{171CBA34-768D-4CEF-BD8C-5D278B6E1275}" type="presParOf" srcId="{DDFF9801-EA39-4CD9-ACFF-BCE0BB856A96}" destId="{443E54F7-3A2B-4E64-B967-EE4CC481755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35312-52E2-4306-BD90-393F30D46EF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E20D7-60B5-4337-ABDD-E7D9CB41836C}">
      <dgm:prSet phldrT="[Text]"/>
      <dgm:spPr/>
      <dgm:t>
        <a:bodyPr/>
        <a:lstStyle/>
        <a:p>
          <a:r>
            <a:rPr lang="en-US" dirty="0" smtClean="0"/>
            <a:t>Lack of sleep</a:t>
          </a:r>
          <a:endParaRPr lang="en-US" dirty="0"/>
        </a:p>
      </dgm:t>
    </dgm:pt>
    <dgm:pt modelId="{28B9D6CE-E682-4DD9-AE86-9A3E18661A0A}" type="parTrans" cxnId="{189956EC-BF53-4122-8A80-6F6C3B3F5192}">
      <dgm:prSet/>
      <dgm:spPr/>
      <dgm:t>
        <a:bodyPr/>
        <a:lstStyle/>
        <a:p>
          <a:endParaRPr lang="en-US"/>
        </a:p>
      </dgm:t>
    </dgm:pt>
    <dgm:pt modelId="{94C2E3DA-7456-4E0A-B5B7-9D8A106DA2E1}" type="sibTrans" cxnId="{189956EC-BF53-4122-8A80-6F6C3B3F5192}">
      <dgm:prSet/>
      <dgm:spPr/>
      <dgm:t>
        <a:bodyPr/>
        <a:lstStyle/>
        <a:p>
          <a:endParaRPr lang="en-US"/>
        </a:p>
      </dgm:t>
    </dgm:pt>
    <dgm:pt modelId="{A5882242-86C4-4410-9296-65076D936EA3}">
      <dgm:prSet phldrT="[Text]"/>
      <dgm:spPr/>
      <dgm:t>
        <a:bodyPr/>
        <a:lstStyle/>
        <a:p>
          <a:r>
            <a:rPr lang="en-US" dirty="0" smtClean="0"/>
            <a:t>Decreased</a:t>
          </a:r>
          <a:endParaRPr lang="en-US" dirty="0"/>
        </a:p>
      </dgm:t>
    </dgm:pt>
    <dgm:pt modelId="{58F78E20-00B9-46AA-901D-7FD6F4BB4889}" type="parTrans" cxnId="{8E69A004-164A-4A95-9C9E-EBCFB7609947}">
      <dgm:prSet/>
      <dgm:spPr/>
      <dgm:t>
        <a:bodyPr/>
        <a:lstStyle/>
        <a:p>
          <a:endParaRPr lang="en-US"/>
        </a:p>
      </dgm:t>
    </dgm:pt>
    <dgm:pt modelId="{2B1CE6D6-0B47-4004-9788-F8A9D8703D8C}" type="sibTrans" cxnId="{8E69A004-164A-4A95-9C9E-EBCFB7609947}">
      <dgm:prSet/>
      <dgm:spPr/>
      <dgm:t>
        <a:bodyPr/>
        <a:lstStyle/>
        <a:p>
          <a:endParaRPr lang="en-US"/>
        </a:p>
      </dgm:t>
    </dgm:pt>
    <dgm:pt modelId="{4413B92E-C438-4689-8865-A1665215A7FB}">
      <dgm:prSet phldrT="[Text]"/>
      <dgm:spPr/>
      <dgm:t>
        <a:bodyPr/>
        <a:lstStyle/>
        <a:p>
          <a:r>
            <a:rPr lang="en-US" dirty="0" smtClean="0"/>
            <a:t>Increased irritability</a:t>
          </a:r>
          <a:endParaRPr lang="en-US" dirty="0"/>
        </a:p>
      </dgm:t>
    </dgm:pt>
    <dgm:pt modelId="{20E72EA2-0FE3-4D3E-919B-DE455C7F0B78}" type="parTrans" cxnId="{AD75AF5D-47C9-4153-B492-0A6A8630BB0D}">
      <dgm:prSet/>
      <dgm:spPr/>
      <dgm:t>
        <a:bodyPr/>
        <a:lstStyle/>
        <a:p>
          <a:endParaRPr lang="en-US"/>
        </a:p>
      </dgm:t>
    </dgm:pt>
    <dgm:pt modelId="{0EA14216-B44B-4CC6-91E5-DDB480B88231}" type="sibTrans" cxnId="{AD75AF5D-47C9-4153-B492-0A6A8630BB0D}">
      <dgm:prSet/>
      <dgm:spPr/>
      <dgm:t>
        <a:bodyPr/>
        <a:lstStyle/>
        <a:p>
          <a:endParaRPr lang="en-US"/>
        </a:p>
      </dgm:t>
    </dgm:pt>
    <dgm:pt modelId="{89D14726-FE5E-442E-8341-1D5487C2EB3F}">
      <dgm:prSet phldrT="[Text]"/>
      <dgm:spPr/>
      <dgm:t>
        <a:bodyPr/>
        <a:lstStyle/>
        <a:p>
          <a:r>
            <a:rPr lang="en-US" dirty="0" smtClean="0"/>
            <a:t>mental function</a:t>
          </a:r>
          <a:endParaRPr lang="en-US" dirty="0"/>
        </a:p>
      </dgm:t>
    </dgm:pt>
    <dgm:pt modelId="{BA8F25F7-156B-4712-B4DA-93096957639A}" type="parTrans" cxnId="{C00A7A83-E259-4527-818F-93D25D616F50}">
      <dgm:prSet/>
      <dgm:spPr/>
    </dgm:pt>
    <dgm:pt modelId="{618BC089-3FE5-488E-B119-480BB2A8EE71}" type="sibTrans" cxnId="{C00A7A83-E259-4527-818F-93D25D616F50}">
      <dgm:prSet/>
      <dgm:spPr/>
    </dgm:pt>
    <dgm:pt modelId="{FE3AB211-65DB-410D-97FF-C49CE1B3D3BD}">
      <dgm:prSet phldrT="[Text]"/>
      <dgm:spPr/>
      <dgm:t>
        <a:bodyPr/>
        <a:lstStyle/>
        <a:p>
          <a:r>
            <a:rPr lang="en-US" dirty="0" smtClean="0"/>
            <a:t>reaction time</a:t>
          </a:r>
          <a:endParaRPr lang="en-US" dirty="0"/>
        </a:p>
      </dgm:t>
    </dgm:pt>
    <dgm:pt modelId="{2914BB56-89A7-455E-9993-1D243DA08075}" type="parTrans" cxnId="{BFA26FC9-1901-4B41-BFB1-54B8DAD929A3}">
      <dgm:prSet/>
      <dgm:spPr/>
    </dgm:pt>
    <dgm:pt modelId="{B0514F83-5462-4F7F-BC05-80181BAB6A90}" type="sibTrans" cxnId="{BFA26FC9-1901-4B41-BFB1-54B8DAD929A3}">
      <dgm:prSet/>
      <dgm:spPr/>
    </dgm:pt>
    <dgm:pt modelId="{3E416F43-58A4-4C72-9C23-78D7B1CC0181}">
      <dgm:prSet phldrT="[Text]"/>
      <dgm:spPr/>
      <dgm:t>
        <a:bodyPr/>
        <a:lstStyle/>
        <a:p>
          <a:r>
            <a:rPr lang="en-US" dirty="0" smtClean="0"/>
            <a:t>immune system function</a:t>
          </a:r>
          <a:endParaRPr lang="en-US" dirty="0"/>
        </a:p>
      </dgm:t>
    </dgm:pt>
    <dgm:pt modelId="{AE40E8E3-D4BC-473C-8ED4-33603C6132E5}" type="parTrans" cxnId="{21308F2D-4271-4BE8-ABA9-C8660AFFCD21}">
      <dgm:prSet/>
      <dgm:spPr/>
    </dgm:pt>
    <dgm:pt modelId="{A878C4E1-8859-4B5A-AB6D-F2CD60919476}" type="sibTrans" cxnId="{21308F2D-4271-4BE8-ABA9-C8660AFFCD21}">
      <dgm:prSet/>
      <dgm:spPr/>
    </dgm:pt>
    <dgm:pt modelId="{36BDAF02-D4DA-4488-AA79-71975312196E}" type="pres">
      <dgm:prSet presAssocID="{2A735312-52E2-4306-BD90-393F30D46EFF}" presName="diagram" presStyleCnt="0">
        <dgm:presLayoutVars>
          <dgm:dir/>
          <dgm:animLvl val="lvl"/>
          <dgm:resizeHandles val="exact"/>
        </dgm:presLayoutVars>
      </dgm:prSet>
      <dgm:spPr/>
    </dgm:pt>
    <dgm:pt modelId="{08B43489-C8CC-456C-8E64-B454733A86CA}" type="pres">
      <dgm:prSet presAssocID="{782E20D7-60B5-4337-ABDD-E7D9CB41836C}" presName="compNode" presStyleCnt="0"/>
      <dgm:spPr/>
    </dgm:pt>
    <dgm:pt modelId="{CE823DEA-B8B1-426A-B9F8-60A7A9AD80B7}" type="pres">
      <dgm:prSet presAssocID="{782E20D7-60B5-4337-ABDD-E7D9CB41836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5580-55F2-4C99-ADA6-F44797E95E36}" type="pres">
      <dgm:prSet presAssocID="{782E20D7-60B5-4337-ABDD-E7D9CB41836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FC2EC0B-46B2-49DE-85B3-5BF74AB47757}" type="pres">
      <dgm:prSet presAssocID="{782E20D7-60B5-4337-ABDD-E7D9CB41836C}" presName="parentRect" presStyleLbl="alignNode1" presStyleIdx="0" presStyleCnt="1"/>
      <dgm:spPr/>
    </dgm:pt>
    <dgm:pt modelId="{AB13FFD2-FE02-478C-8A7C-A8CF74500F4E}" type="pres">
      <dgm:prSet presAssocID="{782E20D7-60B5-4337-ABDD-E7D9CB41836C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D75AF5D-47C9-4153-B492-0A6A8630BB0D}" srcId="{782E20D7-60B5-4337-ABDD-E7D9CB41836C}" destId="{4413B92E-C438-4689-8865-A1665215A7FB}" srcOrd="1" destOrd="0" parTransId="{20E72EA2-0FE3-4D3E-919B-DE455C7F0B78}" sibTransId="{0EA14216-B44B-4CC6-91E5-DDB480B88231}"/>
    <dgm:cxn modelId="{189956EC-BF53-4122-8A80-6F6C3B3F5192}" srcId="{2A735312-52E2-4306-BD90-393F30D46EFF}" destId="{782E20D7-60B5-4337-ABDD-E7D9CB41836C}" srcOrd="0" destOrd="0" parTransId="{28B9D6CE-E682-4DD9-AE86-9A3E18661A0A}" sibTransId="{94C2E3DA-7456-4E0A-B5B7-9D8A106DA2E1}"/>
    <dgm:cxn modelId="{A59F9ED5-C7A9-4641-B3C4-CA6A4119A7D6}" type="presOf" srcId="{FE3AB211-65DB-410D-97FF-C49CE1B3D3BD}" destId="{CE823DEA-B8B1-426A-B9F8-60A7A9AD80B7}" srcOrd="0" destOrd="2" presId="urn:microsoft.com/office/officeart/2005/8/layout/bList2"/>
    <dgm:cxn modelId="{BFA26FC9-1901-4B41-BFB1-54B8DAD929A3}" srcId="{A5882242-86C4-4410-9296-65076D936EA3}" destId="{FE3AB211-65DB-410D-97FF-C49CE1B3D3BD}" srcOrd="1" destOrd="0" parTransId="{2914BB56-89A7-455E-9993-1D243DA08075}" sibTransId="{B0514F83-5462-4F7F-BC05-80181BAB6A90}"/>
    <dgm:cxn modelId="{8E617CF0-593F-4252-990F-C6A0690396BC}" type="presOf" srcId="{2A735312-52E2-4306-BD90-393F30D46EFF}" destId="{36BDAF02-D4DA-4488-AA79-71975312196E}" srcOrd="0" destOrd="0" presId="urn:microsoft.com/office/officeart/2005/8/layout/bList2"/>
    <dgm:cxn modelId="{95AFD562-610B-43BA-8380-BA1464D5611C}" type="presOf" srcId="{782E20D7-60B5-4337-ABDD-E7D9CB41836C}" destId="{0CB05580-55F2-4C99-ADA6-F44797E95E36}" srcOrd="0" destOrd="0" presId="urn:microsoft.com/office/officeart/2005/8/layout/bList2"/>
    <dgm:cxn modelId="{C00A7A83-E259-4527-818F-93D25D616F50}" srcId="{A5882242-86C4-4410-9296-65076D936EA3}" destId="{89D14726-FE5E-442E-8341-1D5487C2EB3F}" srcOrd="0" destOrd="0" parTransId="{BA8F25F7-156B-4712-B4DA-93096957639A}" sibTransId="{618BC089-3FE5-488E-B119-480BB2A8EE71}"/>
    <dgm:cxn modelId="{8E69A004-164A-4A95-9C9E-EBCFB7609947}" srcId="{782E20D7-60B5-4337-ABDD-E7D9CB41836C}" destId="{A5882242-86C4-4410-9296-65076D936EA3}" srcOrd="0" destOrd="0" parTransId="{58F78E20-00B9-46AA-901D-7FD6F4BB4889}" sibTransId="{2B1CE6D6-0B47-4004-9788-F8A9D8703D8C}"/>
    <dgm:cxn modelId="{21308F2D-4271-4BE8-ABA9-C8660AFFCD21}" srcId="{A5882242-86C4-4410-9296-65076D936EA3}" destId="{3E416F43-58A4-4C72-9C23-78D7B1CC0181}" srcOrd="2" destOrd="0" parTransId="{AE40E8E3-D4BC-473C-8ED4-33603C6132E5}" sibTransId="{A878C4E1-8859-4B5A-AB6D-F2CD60919476}"/>
    <dgm:cxn modelId="{C157C14C-BF07-477E-A5BA-BE6F67328B69}" type="presOf" srcId="{89D14726-FE5E-442E-8341-1D5487C2EB3F}" destId="{CE823DEA-B8B1-426A-B9F8-60A7A9AD80B7}" srcOrd="0" destOrd="1" presId="urn:microsoft.com/office/officeart/2005/8/layout/bList2"/>
    <dgm:cxn modelId="{69FF9ADC-BEE0-41AF-8552-A969021F0C7A}" type="presOf" srcId="{782E20D7-60B5-4337-ABDD-E7D9CB41836C}" destId="{BFC2EC0B-46B2-49DE-85B3-5BF74AB47757}" srcOrd="1" destOrd="0" presId="urn:microsoft.com/office/officeart/2005/8/layout/bList2"/>
    <dgm:cxn modelId="{3F83B900-B084-4AC8-ACA5-FC8CCAC34DFF}" type="presOf" srcId="{3E416F43-58A4-4C72-9C23-78D7B1CC0181}" destId="{CE823DEA-B8B1-426A-B9F8-60A7A9AD80B7}" srcOrd="0" destOrd="3" presId="urn:microsoft.com/office/officeart/2005/8/layout/bList2"/>
    <dgm:cxn modelId="{A0708362-71BF-41E2-9CB6-E5156F98B00E}" type="presOf" srcId="{A5882242-86C4-4410-9296-65076D936EA3}" destId="{CE823DEA-B8B1-426A-B9F8-60A7A9AD80B7}" srcOrd="0" destOrd="0" presId="urn:microsoft.com/office/officeart/2005/8/layout/bList2"/>
    <dgm:cxn modelId="{57AE0AC1-AA39-4FEE-8D9C-17A7E79064A1}" type="presOf" srcId="{4413B92E-C438-4689-8865-A1665215A7FB}" destId="{CE823DEA-B8B1-426A-B9F8-60A7A9AD80B7}" srcOrd="0" destOrd="4" presId="urn:microsoft.com/office/officeart/2005/8/layout/bList2"/>
    <dgm:cxn modelId="{94EE3267-ADF9-45CF-A544-B065F0B9BA20}" type="presParOf" srcId="{36BDAF02-D4DA-4488-AA79-71975312196E}" destId="{08B43489-C8CC-456C-8E64-B454733A86CA}" srcOrd="0" destOrd="0" presId="urn:microsoft.com/office/officeart/2005/8/layout/bList2"/>
    <dgm:cxn modelId="{185E4DE1-C5E2-431B-AF26-5DC7E40E054A}" type="presParOf" srcId="{08B43489-C8CC-456C-8E64-B454733A86CA}" destId="{CE823DEA-B8B1-426A-B9F8-60A7A9AD80B7}" srcOrd="0" destOrd="0" presId="urn:microsoft.com/office/officeart/2005/8/layout/bList2"/>
    <dgm:cxn modelId="{5A322472-E7AD-47C1-B34E-5949CE1E2EEC}" type="presParOf" srcId="{08B43489-C8CC-456C-8E64-B454733A86CA}" destId="{0CB05580-55F2-4C99-ADA6-F44797E95E36}" srcOrd="1" destOrd="0" presId="urn:microsoft.com/office/officeart/2005/8/layout/bList2"/>
    <dgm:cxn modelId="{64C3746A-B9CA-43C0-8FF8-83A982B2F646}" type="presParOf" srcId="{08B43489-C8CC-456C-8E64-B454733A86CA}" destId="{BFC2EC0B-46B2-49DE-85B3-5BF74AB47757}" srcOrd="2" destOrd="0" presId="urn:microsoft.com/office/officeart/2005/8/layout/bList2"/>
    <dgm:cxn modelId="{090BA5F0-0BB7-4E7E-81DE-40C6142D79F6}" type="presParOf" srcId="{08B43489-C8CC-456C-8E64-B454733A86CA}" destId="{AB13FFD2-FE02-478C-8A7C-A8CF74500F4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081AF-CF1F-43EB-B531-0DD541A20E6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9234D1-852E-48CA-ABB3-E3DC09D57053}">
      <dgm:prSet phldrT="[Text]"/>
      <dgm:spPr/>
      <dgm:t>
        <a:bodyPr/>
        <a:lstStyle/>
        <a:p>
          <a:r>
            <a:rPr lang="en-US" dirty="0" smtClean="0"/>
            <a:t>Change linens when soiled, wrinkled, or damp</a:t>
          </a:r>
          <a:endParaRPr lang="en-US" dirty="0"/>
        </a:p>
      </dgm:t>
    </dgm:pt>
    <dgm:pt modelId="{F354D10B-7FD2-411D-BE07-FBCE141AA988}" type="parTrans" cxnId="{9D42569E-F677-4E19-9893-705F69970182}">
      <dgm:prSet/>
      <dgm:spPr/>
      <dgm:t>
        <a:bodyPr/>
        <a:lstStyle/>
        <a:p>
          <a:endParaRPr lang="en-US"/>
        </a:p>
      </dgm:t>
    </dgm:pt>
    <dgm:pt modelId="{54128085-F224-4564-9827-48A7DCB79804}" type="sibTrans" cxnId="{9D42569E-F677-4E19-9893-705F69970182}">
      <dgm:prSet/>
      <dgm:spPr/>
      <dgm:t>
        <a:bodyPr/>
        <a:lstStyle/>
        <a:p>
          <a:endParaRPr lang="en-US"/>
        </a:p>
      </dgm:t>
    </dgm:pt>
    <dgm:pt modelId="{77468E05-D9C5-42EC-9CF6-52F08DC2E6BC}">
      <dgm:prSet phldrT="[Text]"/>
      <dgm:spPr/>
      <dgm:t>
        <a:bodyPr/>
        <a:lstStyle/>
        <a:p>
          <a:r>
            <a:rPr lang="en-US" dirty="0" smtClean="0"/>
            <a:t>Damp and wrinkled</a:t>
          </a:r>
          <a:endParaRPr lang="en-US" dirty="0"/>
        </a:p>
      </dgm:t>
    </dgm:pt>
    <dgm:pt modelId="{3A367968-4200-4677-A3D4-A0E90D172CC4}" type="parTrans" cxnId="{DA7516F1-29CC-4E12-A972-01EFFB28033F}">
      <dgm:prSet/>
      <dgm:spPr/>
      <dgm:t>
        <a:bodyPr/>
        <a:lstStyle/>
        <a:p>
          <a:endParaRPr lang="en-US"/>
        </a:p>
      </dgm:t>
    </dgm:pt>
    <dgm:pt modelId="{9AE7CFB3-2AA6-4DD5-8EB0-58606D526A69}" type="sibTrans" cxnId="{DA7516F1-29CC-4E12-A972-01EFFB28033F}">
      <dgm:prSet/>
      <dgm:spPr/>
      <dgm:t>
        <a:bodyPr/>
        <a:lstStyle/>
        <a:p>
          <a:endParaRPr lang="en-US"/>
        </a:p>
      </dgm:t>
    </dgm:pt>
    <dgm:pt modelId="{97D1FFE8-8D18-46FA-9591-779AB3ACE4A1}">
      <dgm:prSet phldrT="[Text]"/>
      <dgm:spPr/>
      <dgm:t>
        <a:bodyPr/>
        <a:lstStyle/>
        <a:p>
          <a:r>
            <a:rPr lang="en-US" dirty="0" smtClean="0"/>
            <a:t>Damp or soiled</a:t>
          </a:r>
          <a:endParaRPr lang="en-US" dirty="0"/>
        </a:p>
      </dgm:t>
    </dgm:pt>
    <dgm:pt modelId="{6B557634-4C8B-4405-AD26-7E1D2C133961}" type="parTrans" cxnId="{F336BED8-0AD1-4CCC-B7BE-6AC06BCE3933}">
      <dgm:prSet/>
      <dgm:spPr/>
      <dgm:t>
        <a:bodyPr/>
        <a:lstStyle/>
        <a:p>
          <a:endParaRPr lang="en-US"/>
        </a:p>
      </dgm:t>
    </dgm:pt>
    <dgm:pt modelId="{FA9E4B9D-841D-4062-A70F-157C65E1280A}" type="sibTrans" cxnId="{F336BED8-0AD1-4CCC-B7BE-6AC06BCE3933}">
      <dgm:prSet/>
      <dgm:spPr/>
      <dgm:t>
        <a:bodyPr/>
        <a:lstStyle/>
        <a:p>
          <a:endParaRPr lang="en-US"/>
        </a:p>
      </dgm:t>
    </dgm:pt>
    <dgm:pt modelId="{84B00365-1702-4646-A523-988F9FA521AE}">
      <dgm:prSet phldrT="[Text]"/>
      <dgm:spPr/>
      <dgm:t>
        <a:bodyPr/>
        <a:lstStyle/>
        <a:p>
          <a:r>
            <a:rPr lang="en-US" dirty="0" smtClean="0"/>
            <a:t>Uncomfortable</a:t>
          </a:r>
          <a:endParaRPr lang="en-US" dirty="0"/>
        </a:p>
      </dgm:t>
    </dgm:pt>
    <dgm:pt modelId="{18D6F4AF-FA89-46D4-9513-AAD5E2F4ECF5}" type="parTrans" cxnId="{38CAE77E-8A2F-47BD-B1B9-62AE342A7E5B}">
      <dgm:prSet/>
      <dgm:spPr/>
      <dgm:t>
        <a:bodyPr/>
        <a:lstStyle/>
        <a:p>
          <a:endParaRPr lang="en-US"/>
        </a:p>
      </dgm:t>
    </dgm:pt>
    <dgm:pt modelId="{3C93645D-B5E1-4013-BF69-5651E0599043}" type="sibTrans" cxnId="{38CAE77E-8A2F-47BD-B1B9-62AE342A7E5B}">
      <dgm:prSet/>
      <dgm:spPr/>
      <dgm:t>
        <a:bodyPr/>
        <a:lstStyle/>
        <a:p>
          <a:endParaRPr lang="en-US"/>
        </a:p>
      </dgm:t>
    </dgm:pt>
    <dgm:pt modelId="{BAB83DB7-F31B-4C51-BA17-854EA57CA1C4}">
      <dgm:prSet phldrT="[Text]"/>
      <dgm:spPr/>
      <dgm:t>
        <a:bodyPr/>
        <a:lstStyle/>
        <a:p>
          <a:r>
            <a:rPr lang="en-US" dirty="0" smtClean="0"/>
            <a:t>Infection</a:t>
          </a:r>
          <a:endParaRPr lang="en-US" dirty="0"/>
        </a:p>
      </dgm:t>
    </dgm:pt>
    <dgm:pt modelId="{86524452-DE97-434D-AAB8-F1E5D1EB701B}" type="parTrans" cxnId="{3E8C6ACC-7591-4264-985A-43255B01D0A7}">
      <dgm:prSet/>
      <dgm:spPr/>
      <dgm:t>
        <a:bodyPr/>
        <a:lstStyle/>
        <a:p>
          <a:endParaRPr lang="en-US"/>
        </a:p>
      </dgm:t>
    </dgm:pt>
    <dgm:pt modelId="{E13EAB8A-EFBA-440F-9A07-A18AB86D0F42}" type="sibTrans" cxnId="{3E8C6ACC-7591-4264-985A-43255B01D0A7}">
      <dgm:prSet/>
      <dgm:spPr/>
      <dgm:t>
        <a:bodyPr/>
        <a:lstStyle/>
        <a:p>
          <a:endParaRPr lang="en-US"/>
        </a:p>
      </dgm:t>
    </dgm:pt>
    <dgm:pt modelId="{21E49F28-C3E1-4E5A-9DC5-3F80F44BF927}">
      <dgm:prSet phldrT="[Text]"/>
      <dgm:spPr/>
      <dgm:t>
        <a:bodyPr/>
        <a:lstStyle/>
        <a:p>
          <a:r>
            <a:rPr lang="en-US" dirty="0" smtClean="0"/>
            <a:t>Wrinkled</a:t>
          </a:r>
          <a:endParaRPr lang="en-US" dirty="0"/>
        </a:p>
      </dgm:t>
    </dgm:pt>
    <dgm:pt modelId="{F84242D8-2E17-4292-8ED0-DC1995754CD0}" type="parTrans" cxnId="{21B64B00-E83E-47F2-95E7-175255D7D229}">
      <dgm:prSet/>
      <dgm:spPr/>
      <dgm:t>
        <a:bodyPr/>
        <a:lstStyle/>
        <a:p>
          <a:endParaRPr lang="en-US"/>
        </a:p>
      </dgm:t>
    </dgm:pt>
    <dgm:pt modelId="{93DCD485-BEFE-4CE2-A3A9-BFB78F47D369}" type="sibTrans" cxnId="{21B64B00-E83E-47F2-95E7-175255D7D229}">
      <dgm:prSet/>
      <dgm:spPr/>
      <dgm:t>
        <a:bodyPr/>
        <a:lstStyle/>
        <a:p>
          <a:endParaRPr lang="en-US"/>
        </a:p>
      </dgm:t>
    </dgm:pt>
    <dgm:pt modelId="{0C0A68FF-F6BC-4EA9-951E-3B141A2E62A7}">
      <dgm:prSet phldrT="[Text]"/>
      <dgm:spPr/>
      <dgm:t>
        <a:bodyPr/>
        <a:lstStyle/>
        <a:p>
          <a:r>
            <a:rPr lang="en-US" dirty="0" smtClean="0"/>
            <a:t>Pressure ulcers</a:t>
          </a:r>
          <a:endParaRPr lang="en-US" dirty="0"/>
        </a:p>
      </dgm:t>
    </dgm:pt>
    <dgm:pt modelId="{92C02712-A3CB-4DB3-912C-E6137AFA7789}" type="parTrans" cxnId="{DB538CA9-D203-4849-BA9A-952316F5DE1E}">
      <dgm:prSet/>
      <dgm:spPr/>
      <dgm:t>
        <a:bodyPr/>
        <a:lstStyle/>
        <a:p>
          <a:endParaRPr lang="en-US"/>
        </a:p>
      </dgm:t>
    </dgm:pt>
    <dgm:pt modelId="{2F28C24F-D0B1-4DD0-BBF7-D8BCBDACB102}" type="sibTrans" cxnId="{DB538CA9-D203-4849-BA9A-952316F5DE1E}">
      <dgm:prSet/>
      <dgm:spPr/>
      <dgm:t>
        <a:bodyPr/>
        <a:lstStyle/>
        <a:p>
          <a:endParaRPr lang="en-US"/>
        </a:p>
      </dgm:t>
    </dgm:pt>
    <dgm:pt modelId="{E13A85D8-E955-4DDE-8DB7-423940875ED1}" type="pres">
      <dgm:prSet presAssocID="{7E6081AF-CF1F-43EB-B531-0DD541A20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055CC5-D458-4DA0-8D20-324CE1D69837}" type="pres">
      <dgm:prSet presAssocID="{029234D1-852E-48CA-ABB3-E3DC09D57053}" presName="hierRoot1" presStyleCnt="0">
        <dgm:presLayoutVars>
          <dgm:hierBranch val="init"/>
        </dgm:presLayoutVars>
      </dgm:prSet>
      <dgm:spPr/>
    </dgm:pt>
    <dgm:pt modelId="{7F70D6B3-79E7-46FF-A81F-AEEDBE1F7227}" type="pres">
      <dgm:prSet presAssocID="{029234D1-852E-48CA-ABB3-E3DC09D57053}" presName="rootComposite1" presStyleCnt="0"/>
      <dgm:spPr/>
    </dgm:pt>
    <dgm:pt modelId="{3D6034C3-2BA5-437A-8B45-929DD69E7B8D}" type="pres">
      <dgm:prSet presAssocID="{029234D1-852E-48CA-ABB3-E3DC09D57053}" presName="rootText1" presStyleLbl="node0" presStyleIdx="0" presStyleCnt="1" custLinFactNeighborX="89036" custLinFactNeighborY="-75720">
        <dgm:presLayoutVars>
          <dgm:chPref val="3"/>
        </dgm:presLayoutVars>
      </dgm:prSet>
      <dgm:spPr/>
    </dgm:pt>
    <dgm:pt modelId="{04F0EDE7-723C-401B-BE8A-6380D17C5AE9}" type="pres">
      <dgm:prSet presAssocID="{029234D1-852E-48CA-ABB3-E3DC09D57053}" presName="rootConnector1" presStyleLbl="node1" presStyleIdx="0" presStyleCnt="0"/>
      <dgm:spPr/>
    </dgm:pt>
    <dgm:pt modelId="{928DFDA9-92A2-4D54-BAA3-A3E6232482F0}" type="pres">
      <dgm:prSet presAssocID="{029234D1-852E-48CA-ABB3-E3DC09D57053}" presName="hierChild2" presStyleCnt="0"/>
      <dgm:spPr/>
    </dgm:pt>
    <dgm:pt modelId="{53000C72-DD60-45ED-9354-E43CE2FB688A}" type="pres">
      <dgm:prSet presAssocID="{3A367968-4200-4677-A3D4-A0E90D172CC4}" presName="Name37" presStyleLbl="parChTrans1D2" presStyleIdx="0" presStyleCnt="3"/>
      <dgm:spPr/>
    </dgm:pt>
    <dgm:pt modelId="{C894A8DA-678A-48E5-AAA0-7A23D1ECD406}" type="pres">
      <dgm:prSet presAssocID="{77468E05-D9C5-42EC-9CF6-52F08DC2E6BC}" presName="hierRoot2" presStyleCnt="0">
        <dgm:presLayoutVars>
          <dgm:hierBranch val="init"/>
        </dgm:presLayoutVars>
      </dgm:prSet>
      <dgm:spPr/>
    </dgm:pt>
    <dgm:pt modelId="{C17F8A54-E54C-430F-B845-76F4EEC09212}" type="pres">
      <dgm:prSet presAssocID="{77468E05-D9C5-42EC-9CF6-52F08DC2E6BC}" presName="rootComposite" presStyleCnt="0"/>
      <dgm:spPr/>
    </dgm:pt>
    <dgm:pt modelId="{D6AA7D1B-FC7A-47C4-A45E-84A7EF6C9437}" type="pres">
      <dgm:prSet presAssocID="{77468E05-D9C5-42EC-9CF6-52F08DC2E6BC}" presName="rootText" presStyleLbl="node2" presStyleIdx="0" presStyleCnt="3">
        <dgm:presLayoutVars>
          <dgm:chPref val="3"/>
        </dgm:presLayoutVars>
      </dgm:prSet>
      <dgm:spPr/>
    </dgm:pt>
    <dgm:pt modelId="{7C339EA9-21C3-4B2D-92EB-DB45D30ECE37}" type="pres">
      <dgm:prSet presAssocID="{77468E05-D9C5-42EC-9CF6-52F08DC2E6BC}" presName="rootConnector" presStyleLbl="node2" presStyleIdx="0" presStyleCnt="3"/>
      <dgm:spPr/>
    </dgm:pt>
    <dgm:pt modelId="{0C73E418-FA99-4AC3-A906-58234A530C2C}" type="pres">
      <dgm:prSet presAssocID="{77468E05-D9C5-42EC-9CF6-52F08DC2E6BC}" presName="hierChild4" presStyleCnt="0"/>
      <dgm:spPr/>
    </dgm:pt>
    <dgm:pt modelId="{0FC0A24A-5027-416E-BD20-34FEEA17BF83}" type="pres">
      <dgm:prSet presAssocID="{18D6F4AF-FA89-46D4-9513-AAD5E2F4ECF5}" presName="Name37" presStyleLbl="parChTrans1D3" presStyleIdx="0" presStyleCnt="3"/>
      <dgm:spPr/>
    </dgm:pt>
    <dgm:pt modelId="{F6F0174A-A140-4F12-80D2-79F41FB70E9D}" type="pres">
      <dgm:prSet presAssocID="{84B00365-1702-4646-A523-988F9FA521AE}" presName="hierRoot2" presStyleCnt="0">
        <dgm:presLayoutVars>
          <dgm:hierBranch val="init"/>
        </dgm:presLayoutVars>
      </dgm:prSet>
      <dgm:spPr/>
    </dgm:pt>
    <dgm:pt modelId="{65DC294B-624D-4D36-B923-19F67578A761}" type="pres">
      <dgm:prSet presAssocID="{84B00365-1702-4646-A523-988F9FA521AE}" presName="rootComposite" presStyleCnt="0"/>
      <dgm:spPr/>
    </dgm:pt>
    <dgm:pt modelId="{8B50EC4B-40E1-4F19-BC80-20FA045E9E36}" type="pres">
      <dgm:prSet presAssocID="{84B00365-1702-4646-A523-988F9FA521A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3E814-5C1E-48EA-ABFC-F444A24205F3}" type="pres">
      <dgm:prSet presAssocID="{84B00365-1702-4646-A523-988F9FA521AE}" presName="rootConnector" presStyleLbl="node3" presStyleIdx="0" presStyleCnt="3"/>
      <dgm:spPr/>
    </dgm:pt>
    <dgm:pt modelId="{AE045E77-EF20-4FE6-B65D-9DE42CA8DE25}" type="pres">
      <dgm:prSet presAssocID="{84B00365-1702-4646-A523-988F9FA521AE}" presName="hierChild4" presStyleCnt="0"/>
      <dgm:spPr/>
    </dgm:pt>
    <dgm:pt modelId="{100FA3FC-7A98-4087-AE23-382952DFAF28}" type="pres">
      <dgm:prSet presAssocID="{84B00365-1702-4646-A523-988F9FA521AE}" presName="hierChild5" presStyleCnt="0"/>
      <dgm:spPr/>
    </dgm:pt>
    <dgm:pt modelId="{E3DCA9A1-25F8-4AB4-BBDC-858728EC4A72}" type="pres">
      <dgm:prSet presAssocID="{77468E05-D9C5-42EC-9CF6-52F08DC2E6BC}" presName="hierChild5" presStyleCnt="0"/>
      <dgm:spPr/>
    </dgm:pt>
    <dgm:pt modelId="{8AD96C32-D183-46E4-AA7C-15DD6053B490}" type="pres">
      <dgm:prSet presAssocID="{6B557634-4C8B-4405-AD26-7E1D2C133961}" presName="Name37" presStyleLbl="parChTrans1D2" presStyleIdx="1" presStyleCnt="3"/>
      <dgm:spPr/>
    </dgm:pt>
    <dgm:pt modelId="{47CF9536-111A-4706-972F-8CCD0E31654C}" type="pres">
      <dgm:prSet presAssocID="{97D1FFE8-8D18-46FA-9591-779AB3ACE4A1}" presName="hierRoot2" presStyleCnt="0">
        <dgm:presLayoutVars>
          <dgm:hierBranch val="init"/>
        </dgm:presLayoutVars>
      </dgm:prSet>
      <dgm:spPr/>
    </dgm:pt>
    <dgm:pt modelId="{7C6F4F78-E5A4-4935-84EA-28B95E5FC453}" type="pres">
      <dgm:prSet presAssocID="{97D1FFE8-8D18-46FA-9591-779AB3ACE4A1}" presName="rootComposite" presStyleCnt="0"/>
      <dgm:spPr/>
    </dgm:pt>
    <dgm:pt modelId="{7FA2EB09-70B3-4F1B-94C5-58F7365731F3}" type="pres">
      <dgm:prSet presAssocID="{97D1FFE8-8D18-46FA-9591-779AB3ACE4A1}" presName="rootText" presStyleLbl="node2" presStyleIdx="1" presStyleCnt="3">
        <dgm:presLayoutVars>
          <dgm:chPref val="3"/>
        </dgm:presLayoutVars>
      </dgm:prSet>
      <dgm:spPr/>
    </dgm:pt>
    <dgm:pt modelId="{70898EAD-846E-45E7-8BA7-841CB76D8154}" type="pres">
      <dgm:prSet presAssocID="{97D1FFE8-8D18-46FA-9591-779AB3ACE4A1}" presName="rootConnector" presStyleLbl="node2" presStyleIdx="1" presStyleCnt="3"/>
      <dgm:spPr/>
    </dgm:pt>
    <dgm:pt modelId="{C95D05F6-126F-424C-AF5F-A4658C95F13F}" type="pres">
      <dgm:prSet presAssocID="{97D1FFE8-8D18-46FA-9591-779AB3ACE4A1}" presName="hierChild4" presStyleCnt="0"/>
      <dgm:spPr/>
    </dgm:pt>
    <dgm:pt modelId="{919D2307-A005-4701-BC7D-296F903E161D}" type="pres">
      <dgm:prSet presAssocID="{86524452-DE97-434D-AAB8-F1E5D1EB701B}" presName="Name37" presStyleLbl="parChTrans1D3" presStyleIdx="1" presStyleCnt="3"/>
      <dgm:spPr/>
    </dgm:pt>
    <dgm:pt modelId="{E0FAA813-BE89-4DC6-98C4-AEBA9796F85D}" type="pres">
      <dgm:prSet presAssocID="{BAB83DB7-F31B-4C51-BA17-854EA57CA1C4}" presName="hierRoot2" presStyleCnt="0">
        <dgm:presLayoutVars>
          <dgm:hierBranch val="init"/>
        </dgm:presLayoutVars>
      </dgm:prSet>
      <dgm:spPr/>
    </dgm:pt>
    <dgm:pt modelId="{56F73B6C-61F8-42BD-8EE0-4619869C22C5}" type="pres">
      <dgm:prSet presAssocID="{BAB83DB7-F31B-4C51-BA17-854EA57CA1C4}" presName="rootComposite" presStyleCnt="0"/>
      <dgm:spPr/>
    </dgm:pt>
    <dgm:pt modelId="{FBE2FC4E-3790-4704-9C05-EB45D97C2E62}" type="pres">
      <dgm:prSet presAssocID="{BAB83DB7-F31B-4C51-BA17-854EA57CA1C4}" presName="rootText" presStyleLbl="node3" presStyleIdx="1" presStyleCnt="3">
        <dgm:presLayoutVars>
          <dgm:chPref val="3"/>
        </dgm:presLayoutVars>
      </dgm:prSet>
      <dgm:spPr/>
    </dgm:pt>
    <dgm:pt modelId="{80371D58-AFB6-4EB8-AA9A-723E99DCC2F9}" type="pres">
      <dgm:prSet presAssocID="{BAB83DB7-F31B-4C51-BA17-854EA57CA1C4}" presName="rootConnector" presStyleLbl="node3" presStyleIdx="1" presStyleCnt="3"/>
      <dgm:spPr/>
    </dgm:pt>
    <dgm:pt modelId="{E9FEB6E6-5417-4949-9BE8-14A1A65167FF}" type="pres">
      <dgm:prSet presAssocID="{BAB83DB7-F31B-4C51-BA17-854EA57CA1C4}" presName="hierChild4" presStyleCnt="0"/>
      <dgm:spPr/>
    </dgm:pt>
    <dgm:pt modelId="{7E684FA0-9C95-4C2F-A68B-F96DA250DD9A}" type="pres">
      <dgm:prSet presAssocID="{BAB83DB7-F31B-4C51-BA17-854EA57CA1C4}" presName="hierChild5" presStyleCnt="0"/>
      <dgm:spPr/>
    </dgm:pt>
    <dgm:pt modelId="{7519AAAF-987F-41DF-A13D-F0610F9C863F}" type="pres">
      <dgm:prSet presAssocID="{97D1FFE8-8D18-46FA-9591-779AB3ACE4A1}" presName="hierChild5" presStyleCnt="0"/>
      <dgm:spPr/>
    </dgm:pt>
    <dgm:pt modelId="{7893D5DC-7BAF-4A93-88AD-7F6880313012}" type="pres">
      <dgm:prSet presAssocID="{F84242D8-2E17-4292-8ED0-DC1995754CD0}" presName="Name37" presStyleLbl="parChTrans1D2" presStyleIdx="2" presStyleCnt="3"/>
      <dgm:spPr/>
    </dgm:pt>
    <dgm:pt modelId="{E8B37535-48EC-4BB5-9ADE-8E8CB19946C8}" type="pres">
      <dgm:prSet presAssocID="{21E49F28-C3E1-4E5A-9DC5-3F80F44BF927}" presName="hierRoot2" presStyleCnt="0">
        <dgm:presLayoutVars>
          <dgm:hierBranch val="init"/>
        </dgm:presLayoutVars>
      </dgm:prSet>
      <dgm:spPr/>
    </dgm:pt>
    <dgm:pt modelId="{C5237B2E-4358-47B6-94A7-D3E832A7361B}" type="pres">
      <dgm:prSet presAssocID="{21E49F28-C3E1-4E5A-9DC5-3F80F44BF927}" presName="rootComposite" presStyleCnt="0"/>
      <dgm:spPr/>
    </dgm:pt>
    <dgm:pt modelId="{1711FC1C-4EC2-4538-A814-3F302616B4A2}" type="pres">
      <dgm:prSet presAssocID="{21E49F28-C3E1-4E5A-9DC5-3F80F44BF92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43413-BF7A-40D0-8C87-7726312C56D7}" type="pres">
      <dgm:prSet presAssocID="{21E49F28-C3E1-4E5A-9DC5-3F80F44BF927}" presName="rootConnector" presStyleLbl="node2" presStyleIdx="2" presStyleCnt="3"/>
      <dgm:spPr/>
    </dgm:pt>
    <dgm:pt modelId="{66AE52D4-79F5-4C58-A62E-60FE337DD577}" type="pres">
      <dgm:prSet presAssocID="{21E49F28-C3E1-4E5A-9DC5-3F80F44BF927}" presName="hierChild4" presStyleCnt="0"/>
      <dgm:spPr/>
    </dgm:pt>
    <dgm:pt modelId="{DA39F8D5-B94B-43C1-A467-4314E9271157}" type="pres">
      <dgm:prSet presAssocID="{92C02712-A3CB-4DB3-912C-E6137AFA7789}" presName="Name37" presStyleLbl="parChTrans1D3" presStyleIdx="2" presStyleCnt="3"/>
      <dgm:spPr/>
    </dgm:pt>
    <dgm:pt modelId="{27B54353-3BAA-422A-982C-A74CE40D9520}" type="pres">
      <dgm:prSet presAssocID="{0C0A68FF-F6BC-4EA9-951E-3B141A2E62A7}" presName="hierRoot2" presStyleCnt="0">
        <dgm:presLayoutVars>
          <dgm:hierBranch val="init"/>
        </dgm:presLayoutVars>
      </dgm:prSet>
      <dgm:spPr/>
    </dgm:pt>
    <dgm:pt modelId="{DAD43972-F9BE-4B7B-B738-36D35F1909E8}" type="pres">
      <dgm:prSet presAssocID="{0C0A68FF-F6BC-4EA9-951E-3B141A2E62A7}" presName="rootComposite" presStyleCnt="0"/>
      <dgm:spPr/>
    </dgm:pt>
    <dgm:pt modelId="{80407A9E-E1EE-4956-9FBC-8D8B83C054E9}" type="pres">
      <dgm:prSet presAssocID="{0C0A68FF-F6BC-4EA9-951E-3B141A2E62A7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69DC66-44C2-41AF-8254-F4357190D937}" type="pres">
      <dgm:prSet presAssocID="{0C0A68FF-F6BC-4EA9-951E-3B141A2E62A7}" presName="rootConnector" presStyleLbl="node3" presStyleIdx="2" presStyleCnt="3"/>
      <dgm:spPr/>
    </dgm:pt>
    <dgm:pt modelId="{3E8A1F70-2BBD-44CB-8440-B8FCC066CEFE}" type="pres">
      <dgm:prSet presAssocID="{0C0A68FF-F6BC-4EA9-951E-3B141A2E62A7}" presName="hierChild4" presStyleCnt="0"/>
      <dgm:spPr/>
    </dgm:pt>
    <dgm:pt modelId="{756BC68C-E078-418A-AFD6-A326A929AD1F}" type="pres">
      <dgm:prSet presAssocID="{0C0A68FF-F6BC-4EA9-951E-3B141A2E62A7}" presName="hierChild5" presStyleCnt="0"/>
      <dgm:spPr/>
    </dgm:pt>
    <dgm:pt modelId="{BE571D81-E47B-4FCC-A6DE-C8A8E1108BF6}" type="pres">
      <dgm:prSet presAssocID="{21E49F28-C3E1-4E5A-9DC5-3F80F44BF927}" presName="hierChild5" presStyleCnt="0"/>
      <dgm:spPr/>
    </dgm:pt>
    <dgm:pt modelId="{B0F2C0A2-0EB0-4DCE-BBFA-3C73DA1E373E}" type="pres">
      <dgm:prSet presAssocID="{029234D1-852E-48CA-ABB3-E3DC09D57053}" presName="hierChild3" presStyleCnt="0"/>
      <dgm:spPr/>
    </dgm:pt>
  </dgm:ptLst>
  <dgm:cxnLst>
    <dgm:cxn modelId="{79DAA1FD-FC0D-4803-8602-9C143EF1BB13}" type="presOf" srcId="{18D6F4AF-FA89-46D4-9513-AAD5E2F4ECF5}" destId="{0FC0A24A-5027-416E-BD20-34FEEA17BF83}" srcOrd="0" destOrd="0" presId="urn:microsoft.com/office/officeart/2005/8/layout/orgChart1"/>
    <dgm:cxn modelId="{AC8DC9CB-A8DE-4D1C-A868-56C353B82C1A}" type="presOf" srcId="{F84242D8-2E17-4292-8ED0-DC1995754CD0}" destId="{7893D5DC-7BAF-4A93-88AD-7F6880313012}" srcOrd="0" destOrd="0" presId="urn:microsoft.com/office/officeart/2005/8/layout/orgChart1"/>
    <dgm:cxn modelId="{276FAEAC-1E1D-49DF-BB81-B511F45AB174}" type="presOf" srcId="{0C0A68FF-F6BC-4EA9-951E-3B141A2E62A7}" destId="{C369DC66-44C2-41AF-8254-F4357190D937}" srcOrd="1" destOrd="0" presId="urn:microsoft.com/office/officeart/2005/8/layout/orgChart1"/>
    <dgm:cxn modelId="{E3A5493F-2E85-4FA0-8073-8D0D78892989}" type="presOf" srcId="{97D1FFE8-8D18-46FA-9591-779AB3ACE4A1}" destId="{7FA2EB09-70B3-4F1B-94C5-58F7365731F3}" srcOrd="0" destOrd="0" presId="urn:microsoft.com/office/officeart/2005/8/layout/orgChart1"/>
    <dgm:cxn modelId="{7C76C1CC-71BF-454C-B160-7835DB86A97D}" type="presOf" srcId="{84B00365-1702-4646-A523-988F9FA521AE}" destId="{8B50EC4B-40E1-4F19-BC80-20FA045E9E36}" srcOrd="0" destOrd="0" presId="urn:microsoft.com/office/officeart/2005/8/layout/orgChart1"/>
    <dgm:cxn modelId="{654DAA61-87C5-48AA-963F-1087C8B32E4A}" type="presOf" srcId="{6B557634-4C8B-4405-AD26-7E1D2C133961}" destId="{8AD96C32-D183-46E4-AA7C-15DD6053B490}" srcOrd="0" destOrd="0" presId="urn:microsoft.com/office/officeart/2005/8/layout/orgChart1"/>
    <dgm:cxn modelId="{10C56A2C-BB07-4E61-939A-64F757D0D5C5}" type="presOf" srcId="{92C02712-A3CB-4DB3-912C-E6137AFA7789}" destId="{DA39F8D5-B94B-43C1-A467-4314E9271157}" srcOrd="0" destOrd="0" presId="urn:microsoft.com/office/officeart/2005/8/layout/orgChart1"/>
    <dgm:cxn modelId="{75CA34DA-713F-4022-9000-656872CB2D81}" type="presOf" srcId="{029234D1-852E-48CA-ABB3-E3DC09D57053}" destId="{04F0EDE7-723C-401B-BE8A-6380D17C5AE9}" srcOrd="1" destOrd="0" presId="urn:microsoft.com/office/officeart/2005/8/layout/orgChart1"/>
    <dgm:cxn modelId="{6E3BAF63-4566-47FD-8BB4-BBD660AACBF0}" type="presOf" srcId="{86524452-DE97-434D-AAB8-F1E5D1EB701B}" destId="{919D2307-A005-4701-BC7D-296F903E161D}" srcOrd="0" destOrd="0" presId="urn:microsoft.com/office/officeart/2005/8/layout/orgChart1"/>
    <dgm:cxn modelId="{08C59724-69EA-4825-9606-E50789E459E2}" type="presOf" srcId="{3A367968-4200-4677-A3D4-A0E90D172CC4}" destId="{53000C72-DD60-45ED-9354-E43CE2FB688A}" srcOrd="0" destOrd="0" presId="urn:microsoft.com/office/officeart/2005/8/layout/orgChart1"/>
    <dgm:cxn modelId="{38CAE77E-8A2F-47BD-B1B9-62AE342A7E5B}" srcId="{77468E05-D9C5-42EC-9CF6-52F08DC2E6BC}" destId="{84B00365-1702-4646-A523-988F9FA521AE}" srcOrd="0" destOrd="0" parTransId="{18D6F4AF-FA89-46D4-9513-AAD5E2F4ECF5}" sibTransId="{3C93645D-B5E1-4013-BF69-5651E0599043}"/>
    <dgm:cxn modelId="{CE6CEBB9-F537-427E-9B77-4B27A69F57D6}" type="presOf" srcId="{21E49F28-C3E1-4E5A-9DC5-3F80F44BF927}" destId="{1711FC1C-4EC2-4538-A814-3F302616B4A2}" srcOrd="0" destOrd="0" presId="urn:microsoft.com/office/officeart/2005/8/layout/orgChart1"/>
    <dgm:cxn modelId="{6D2209BC-53BD-4C1B-BAEB-E10F59F75BF5}" type="presOf" srcId="{77468E05-D9C5-42EC-9CF6-52F08DC2E6BC}" destId="{7C339EA9-21C3-4B2D-92EB-DB45D30ECE37}" srcOrd="1" destOrd="0" presId="urn:microsoft.com/office/officeart/2005/8/layout/orgChart1"/>
    <dgm:cxn modelId="{431B7E40-7C0A-443A-9214-F38CA518398A}" type="presOf" srcId="{BAB83DB7-F31B-4C51-BA17-854EA57CA1C4}" destId="{80371D58-AFB6-4EB8-AA9A-723E99DCC2F9}" srcOrd="1" destOrd="0" presId="urn:microsoft.com/office/officeart/2005/8/layout/orgChart1"/>
    <dgm:cxn modelId="{9D42569E-F677-4E19-9893-705F69970182}" srcId="{7E6081AF-CF1F-43EB-B531-0DD541A20E6E}" destId="{029234D1-852E-48CA-ABB3-E3DC09D57053}" srcOrd="0" destOrd="0" parTransId="{F354D10B-7FD2-411D-BE07-FBCE141AA988}" sibTransId="{54128085-F224-4564-9827-48A7DCB79804}"/>
    <dgm:cxn modelId="{3E8C6ACC-7591-4264-985A-43255B01D0A7}" srcId="{97D1FFE8-8D18-46FA-9591-779AB3ACE4A1}" destId="{BAB83DB7-F31B-4C51-BA17-854EA57CA1C4}" srcOrd="0" destOrd="0" parTransId="{86524452-DE97-434D-AAB8-F1E5D1EB701B}" sibTransId="{E13EAB8A-EFBA-440F-9A07-A18AB86D0F42}"/>
    <dgm:cxn modelId="{E948D8A5-D5C4-4E07-8227-A9D093D84DEF}" type="presOf" srcId="{0C0A68FF-F6BC-4EA9-951E-3B141A2E62A7}" destId="{80407A9E-E1EE-4956-9FBC-8D8B83C054E9}" srcOrd="0" destOrd="0" presId="urn:microsoft.com/office/officeart/2005/8/layout/orgChart1"/>
    <dgm:cxn modelId="{019C0350-B535-4C01-AAC1-59B032995FCA}" type="presOf" srcId="{77468E05-D9C5-42EC-9CF6-52F08DC2E6BC}" destId="{D6AA7D1B-FC7A-47C4-A45E-84A7EF6C9437}" srcOrd="0" destOrd="0" presId="urn:microsoft.com/office/officeart/2005/8/layout/orgChart1"/>
    <dgm:cxn modelId="{DA7516F1-29CC-4E12-A972-01EFFB28033F}" srcId="{029234D1-852E-48CA-ABB3-E3DC09D57053}" destId="{77468E05-D9C5-42EC-9CF6-52F08DC2E6BC}" srcOrd="0" destOrd="0" parTransId="{3A367968-4200-4677-A3D4-A0E90D172CC4}" sibTransId="{9AE7CFB3-2AA6-4DD5-8EB0-58606D526A69}"/>
    <dgm:cxn modelId="{7D98321F-5095-4A93-A0FD-21FF8C32D7B5}" type="presOf" srcId="{7E6081AF-CF1F-43EB-B531-0DD541A20E6E}" destId="{E13A85D8-E955-4DDE-8DB7-423940875ED1}" srcOrd="0" destOrd="0" presId="urn:microsoft.com/office/officeart/2005/8/layout/orgChart1"/>
    <dgm:cxn modelId="{F336BED8-0AD1-4CCC-B7BE-6AC06BCE3933}" srcId="{029234D1-852E-48CA-ABB3-E3DC09D57053}" destId="{97D1FFE8-8D18-46FA-9591-779AB3ACE4A1}" srcOrd="1" destOrd="0" parTransId="{6B557634-4C8B-4405-AD26-7E1D2C133961}" sibTransId="{FA9E4B9D-841D-4062-A70F-157C65E1280A}"/>
    <dgm:cxn modelId="{460EEC1F-09BC-4E04-907F-59BFE9D93673}" type="presOf" srcId="{029234D1-852E-48CA-ABB3-E3DC09D57053}" destId="{3D6034C3-2BA5-437A-8B45-929DD69E7B8D}" srcOrd="0" destOrd="0" presId="urn:microsoft.com/office/officeart/2005/8/layout/orgChart1"/>
    <dgm:cxn modelId="{0D9B12E9-BC1D-4BB8-8CCF-057103729348}" type="presOf" srcId="{84B00365-1702-4646-A523-988F9FA521AE}" destId="{AE23E814-5C1E-48EA-ABFC-F444A24205F3}" srcOrd="1" destOrd="0" presId="urn:microsoft.com/office/officeart/2005/8/layout/orgChart1"/>
    <dgm:cxn modelId="{94FB1F93-4318-4308-AF3F-73D4BD265475}" type="presOf" srcId="{BAB83DB7-F31B-4C51-BA17-854EA57CA1C4}" destId="{FBE2FC4E-3790-4704-9C05-EB45D97C2E62}" srcOrd="0" destOrd="0" presId="urn:microsoft.com/office/officeart/2005/8/layout/orgChart1"/>
    <dgm:cxn modelId="{4F804B5E-CC4B-454E-AAA7-21435FD00324}" type="presOf" srcId="{97D1FFE8-8D18-46FA-9591-779AB3ACE4A1}" destId="{70898EAD-846E-45E7-8BA7-841CB76D8154}" srcOrd="1" destOrd="0" presId="urn:microsoft.com/office/officeart/2005/8/layout/orgChart1"/>
    <dgm:cxn modelId="{DB538CA9-D203-4849-BA9A-952316F5DE1E}" srcId="{21E49F28-C3E1-4E5A-9DC5-3F80F44BF927}" destId="{0C0A68FF-F6BC-4EA9-951E-3B141A2E62A7}" srcOrd="0" destOrd="0" parTransId="{92C02712-A3CB-4DB3-912C-E6137AFA7789}" sibTransId="{2F28C24F-D0B1-4DD0-BBF7-D8BCBDACB102}"/>
    <dgm:cxn modelId="{C47C94B0-C48D-4BA4-A643-A60018526552}" type="presOf" srcId="{21E49F28-C3E1-4E5A-9DC5-3F80F44BF927}" destId="{33E43413-BF7A-40D0-8C87-7726312C56D7}" srcOrd="1" destOrd="0" presId="urn:microsoft.com/office/officeart/2005/8/layout/orgChart1"/>
    <dgm:cxn modelId="{21B64B00-E83E-47F2-95E7-175255D7D229}" srcId="{029234D1-852E-48CA-ABB3-E3DC09D57053}" destId="{21E49F28-C3E1-4E5A-9DC5-3F80F44BF927}" srcOrd="2" destOrd="0" parTransId="{F84242D8-2E17-4292-8ED0-DC1995754CD0}" sibTransId="{93DCD485-BEFE-4CE2-A3A9-BFB78F47D369}"/>
    <dgm:cxn modelId="{70A3952C-4EFF-46A7-A264-322A671E5A48}" type="presParOf" srcId="{E13A85D8-E955-4DDE-8DB7-423940875ED1}" destId="{C4055CC5-D458-4DA0-8D20-324CE1D69837}" srcOrd="0" destOrd="0" presId="urn:microsoft.com/office/officeart/2005/8/layout/orgChart1"/>
    <dgm:cxn modelId="{383F3B09-0667-4D1B-A743-D3C768C8F4B7}" type="presParOf" srcId="{C4055CC5-D458-4DA0-8D20-324CE1D69837}" destId="{7F70D6B3-79E7-46FF-A81F-AEEDBE1F7227}" srcOrd="0" destOrd="0" presId="urn:microsoft.com/office/officeart/2005/8/layout/orgChart1"/>
    <dgm:cxn modelId="{F16DDCE1-96BB-40AB-95E0-68AB3A9FE7AD}" type="presParOf" srcId="{7F70D6B3-79E7-46FF-A81F-AEEDBE1F7227}" destId="{3D6034C3-2BA5-437A-8B45-929DD69E7B8D}" srcOrd="0" destOrd="0" presId="urn:microsoft.com/office/officeart/2005/8/layout/orgChart1"/>
    <dgm:cxn modelId="{C8AEBB37-515F-400D-901D-C080F57CD0DF}" type="presParOf" srcId="{7F70D6B3-79E7-46FF-A81F-AEEDBE1F7227}" destId="{04F0EDE7-723C-401B-BE8A-6380D17C5AE9}" srcOrd="1" destOrd="0" presId="urn:microsoft.com/office/officeart/2005/8/layout/orgChart1"/>
    <dgm:cxn modelId="{3DBEDCF6-3FC9-4771-92CA-E75C236D6CC4}" type="presParOf" srcId="{C4055CC5-D458-4DA0-8D20-324CE1D69837}" destId="{928DFDA9-92A2-4D54-BAA3-A3E6232482F0}" srcOrd="1" destOrd="0" presId="urn:microsoft.com/office/officeart/2005/8/layout/orgChart1"/>
    <dgm:cxn modelId="{D699DADA-D5D5-4CD1-9626-CA60F286B7C0}" type="presParOf" srcId="{928DFDA9-92A2-4D54-BAA3-A3E6232482F0}" destId="{53000C72-DD60-45ED-9354-E43CE2FB688A}" srcOrd="0" destOrd="0" presId="urn:microsoft.com/office/officeart/2005/8/layout/orgChart1"/>
    <dgm:cxn modelId="{8180FE6D-84BC-4652-840C-C6B842F78B97}" type="presParOf" srcId="{928DFDA9-92A2-4D54-BAA3-A3E6232482F0}" destId="{C894A8DA-678A-48E5-AAA0-7A23D1ECD406}" srcOrd="1" destOrd="0" presId="urn:microsoft.com/office/officeart/2005/8/layout/orgChart1"/>
    <dgm:cxn modelId="{EC7F9FE5-9ACE-4CC8-891F-B8E23D3DE0A1}" type="presParOf" srcId="{C894A8DA-678A-48E5-AAA0-7A23D1ECD406}" destId="{C17F8A54-E54C-430F-B845-76F4EEC09212}" srcOrd="0" destOrd="0" presId="urn:microsoft.com/office/officeart/2005/8/layout/orgChart1"/>
    <dgm:cxn modelId="{B19E0BF4-C8D0-40D8-8441-EC7FB8ADC8B8}" type="presParOf" srcId="{C17F8A54-E54C-430F-B845-76F4EEC09212}" destId="{D6AA7D1B-FC7A-47C4-A45E-84A7EF6C9437}" srcOrd="0" destOrd="0" presId="urn:microsoft.com/office/officeart/2005/8/layout/orgChart1"/>
    <dgm:cxn modelId="{E2E15D19-C61B-4546-AE29-37E3817DA079}" type="presParOf" srcId="{C17F8A54-E54C-430F-B845-76F4EEC09212}" destId="{7C339EA9-21C3-4B2D-92EB-DB45D30ECE37}" srcOrd="1" destOrd="0" presId="urn:microsoft.com/office/officeart/2005/8/layout/orgChart1"/>
    <dgm:cxn modelId="{8E25BE3E-0CA0-4A27-9CE3-8CB929D50BBF}" type="presParOf" srcId="{C894A8DA-678A-48E5-AAA0-7A23D1ECD406}" destId="{0C73E418-FA99-4AC3-A906-58234A530C2C}" srcOrd="1" destOrd="0" presId="urn:microsoft.com/office/officeart/2005/8/layout/orgChart1"/>
    <dgm:cxn modelId="{40D6C60A-8D79-4632-8878-94361CBD07D1}" type="presParOf" srcId="{0C73E418-FA99-4AC3-A906-58234A530C2C}" destId="{0FC0A24A-5027-416E-BD20-34FEEA17BF83}" srcOrd="0" destOrd="0" presId="urn:microsoft.com/office/officeart/2005/8/layout/orgChart1"/>
    <dgm:cxn modelId="{60F4CBBF-FB08-446A-8E73-17EF3D4AB47E}" type="presParOf" srcId="{0C73E418-FA99-4AC3-A906-58234A530C2C}" destId="{F6F0174A-A140-4F12-80D2-79F41FB70E9D}" srcOrd="1" destOrd="0" presId="urn:microsoft.com/office/officeart/2005/8/layout/orgChart1"/>
    <dgm:cxn modelId="{39EF217B-ACB1-42EB-8D0A-D97A8C12A77F}" type="presParOf" srcId="{F6F0174A-A140-4F12-80D2-79F41FB70E9D}" destId="{65DC294B-624D-4D36-B923-19F67578A761}" srcOrd="0" destOrd="0" presId="urn:microsoft.com/office/officeart/2005/8/layout/orgChart1"/>
    <dgm:cxn modelId="{F3956D07-B8B7-4DCB-A612-A588CB732205}" type="presParOf" srcId="{65DC294B-624D-4D36-B923-19F67578A761}" destId="{8B50EC4B-40E1-4F19-BC80-20FA045E9E36}" srcOrd="0" destOrd="0" presId="urn:microsoft.com/office/officeart/2005/8/layout/orgChart1"/>
    <dgm:cxn modelId="{09457DA1-C60E-4332-9165-E78F6BAB6EEE}" type="presParOf" srcId="{65DC294B-624D-4D36-B923-19F67578A761}" destId="{AE23E814-5C1E-48EA-ABFC-F444A24205F3}" srcOrd="1" destOrd="0" presId="urn:microsoft.com/office/officeart/2005/8/layout/orgChart1"/>
    <dgm:cxn modelId="{F21D08A4-6A97-4D1C-BA76-341FC6357A93}" type="presParOf" srcId="{F6F0174A-A140-4F12-80D2-79F41FB70E9D}" destId="{AE045E77-EF20-4FE6-B65D-9DE42CA8DE25}" srcOrd="1" destOrd="0" presId="urn:microsoft.com/office/officeart/2005/8/layout/orgChart1"/>
    <dgm:cxn modelId="{6BC4281B-F0B5-42EB-BD9E-5AAC37F48A67}" type="presParOf" srcId="{F6F0174A-A140-4F12-80D2-79F41FB70E9D}" destId="{100FA3FC-7A98-4087-AE23-382952DFAF28}" srcOrd="2" destOrd="0" presId="urn:microsoft.com/office/officeart/2005/8/layout/orgChart1"/>
    <dgm:cxn modelId="{FF2A9FED-52CA-4524-88D1-686EFF682129}" type="presParOf" srcId="{C894A8DA-678A-48E5-AAA0-7A23D1ECD406}" destId="{E3DCA9A1-25F8-4AB4-BBDC-858728EC4A72}" srcOrd="2" destOrd="0" presId="urn:microsoft.com/office/officeart/2005/8/layout/orgChart1"/>
    <dgm:cxn modelId="{06B447BD-8E46-464C-97C1-103DC956F754}" type="presParOf" srcId="{928DFDA9-92A2-4D54-BAA3-A3E6232482F0}" destId="{8AD96C32-D183-46E4-AA7C-15DD6053B490}" srcOrd="2" destOrd="0" presId="urn:microsoft.com/office/officeart/2005/8/layout/orgChart1"/>
    <dgm:cxn modelId="{65E2FDA8-FEA1-47CF-B4D8-D3370455E602}" type="presParOf" srcId="{928DFDA9-92A2-4D54-BAA3-A3E6232482F0}" destId="{47CF9536-111A-4706-972F-8CCD0E31654C}" srcOrd="3" destOrd="0" presId="urn:microsoft.com/office/officeart/2005/8/layout/orgChart1"/>
    <dgm:cxn modelId="{A2768E0C-684B-4BCD-97C5-C0D57376DB9A}" type="presParOf" srcId="{47CF9536-111A-4706-972F-8CCD0E31654C}" destId="{7C6F4F78-E5A4-4935-84EA-28B95E5FC453}" srcOrd="0" destOrd="0" presId="urn:microsoft.com/office/officeart/2005/8/layout/orgChart1"/>
    <dgm:cxn modelId="{9DC6B2BF-F6C1-4C06-BD19-FC79E8C90E2A}" type="presParOf" srcId="{7C6F4F78-E5A4-4935-84EA-28B95E5FC453}" destId="{7FA2EB09-70B3-4F1B-94C5-58F7365731F3}" srcOrd="0" destOrd="0" presId="urn:microsoft.com/office/officeart/2005/8/layout/orgChart1"/>
    <dgm:cxn modelId="{74C00D68-E956-497F-A9B7-688CB9CD5471}" type="presParOf" srcId="{7C6F4F78-E5A4-4935-84EA-28B95E5FC453}" destId="{70898EAD-846E-45E7-8BA7-841CB76D8154}" srcOrd="1" destOrd="0" presId="urn:microsoft.com/office/officeart/2005/8/layout/orgChart1"/>
    <dgm:cxn modelId="{CEF145D7-8A7E-443E-91D6-35A0D9FD1D8B}" type="presParOf" srcId="{47CF9536-111A-4706-972F-8CCD0E31654C}" destId="{C95D05F6-126F-424C-AF5F-A4658C95F13F}" srcOrd="1" destOrd="0" presId="urn:microsoft.com/office/officeart/2005/8/layout/orgChart1"/>
    <dgm:cxn modelId="{2027E3D0-FDB1-4F7F-B6CE-4A5BC82AC7EF}" type="presParOf" srcId="{C95D05F6-126F-424C-AF5F-A4658C95F13F}" destId="{919D2307-A005-4701-BC7D-296F903E161D}" srcOrd="0" destOrd="0" presId="urn:microsoft.com/office/officeart/2005/8/layout/orgChart1"/>
    <dgm:cxn modelId="{35B34AC1-4D7F-41EF-8EAB-528515F6E4B9}" type="presParOf" srcId="{C95D05F6-126F-424C-AF5F-A4658C95F13F}" destId="{E0FAA813-BE89-4DC6-98C4-AEBA9796F85D}" srcOrd="1" destOrd="0" presId="urn:microsoft.com/office/officeart/2005/8/layout/orgChart1"/>
    <dgm:cxn modelId="{0D877F0A-61DF-4F4C-81DD-E9F202D447AF}" type="presParOf" srcId="{E0FAA813-BE89-4DC6-98C4-AEBA9796F85D}" destId="{56F73B6C-61F8-42BD-8EE0-4619869C22C5}" srcOrd="0" destOrd="0" presId="urn:microsoft.com/office/officeart/2005/8/layout/orgChart1"/>
    <dgm:cxn modelId="{1CF62A84-C1AB-426A-95FF-CA5E760F741E}" type="presParOf" srcId="{56F73B6C-61F8-42BD-8EE0-4619869C22C5}" destId="{FBE2FC4E-3790-4704-9C05-EB45D97C2E62}" srcOrd="0" destOrd="0" presId="urn:microsoft.com/office/officeart/2005/8/layout/orgChart1"/>
    <dgm:cxn modelId="{2F9305F8-17E7-4D6F-915D-92C4E354DF27}" type="presParOf" srcId="{56F73B6C-61F8-42BD-8EE0-4619869C22C5}" destId="{80371D58-AFB6-4EB8-AA9A-723E99DCC2F9}" srcOrd="1" destOrd="0" presId="urn:microsoft.com/office/officeart/2005/8/layout/orgChart1"/>
    <dgm:cxn modelId="{00414077-3D54-43F4-999C-3EECA1EE6F05}" type="presParOf" srcId="{E0FAA813-BE89-4DC6-98C4-AEBA9796F85D}" destId="{E9FEB6E6-5417-4949-9BE8-14A1A65167FF}" srcOrd="1" destOrd="0" presId="urn:microsoft.com/office/officeart/2005/8/layout/orgChart1"/>
    <dgm:cxn modelId="{31702460-4C5D-4756-B1C4-D5CCF0C6618C}" type="presParOf" srcId="{E0FAA813-BE89-4DC6-98C4-AEBA9796F85D}" destId="{7E684FA0-9C95-4C2F-A68B-F96DA250DD9A}" srcOrd="2" destOrd="0" presId="urn:microsoft.com/office/officeart/2005/8/layout/orgChart1"/>
    <dgm:cxn modelId="{614C6477-C702-48CD-8F04-54CB701FBAC9}" type="presParOf" srcId="{47CF9536-111A-4706-972F-8CCD0E31654C}" destId="{7519AAAF-987F-41DF-A13D-F0610F9C863F}" srcOrd="2" destOrd="0" presId="urn:microsoft.com/office/officeart/2005/8/layout/orgChart1"/>
    <dgm:cxn modelId="{78B8C57D-1660-4BD8-BEFD-510D4C2D7C5F}" type="presParOf" srcId="{928DFDA9-92A2-4D54-BAA3-A3E6232482F0}" destId="{7893D5DC-7BAF-4A93-88AD-7F6880313012}" srcOrd="4" destOrd="0" presId="urn:microsoft.com/office/officeart/2005/8/layout/orgChart1"/>
    <dgm:cxn modelId="{5DA11498-D67B-4FE2-BD1C-EB62A1E9065D}" type="presParOf" srcId="{928DFDA9-92A2-4D54-BAA3-A3E6232482F0}" destId="{E8B37535-48EC-4BB5-9ADE-8E8CB19946C8}" srcOrd="5" destOrd="0" presId="urn:microsoft.com/office/officeart/2005/8/layout/orgChart1"/>
    <dgm:cxn modelId="{C30DAFAE-7422-4E3E-ABFF-78960C2B0419}" type="presParOf" srcId="{E8B37535-48EC-4BB5-9ADE-8E8CB19946C8}" destId="{C5237B2E-4358-47B6-94A7-D3E832A7361B}" srcOrd="0" destOrd="0" presId="urn:microsoft.com/office/officeart/2005/8/layout/orgChart1"/>
    <dgm:cxn modelId="{C0CADC28-FBA8-4400-B27F-1FC3A384F1BE}" type="presParOf" srcId="{C5237B2E-4358-47B6-94A7-D3E832A7361B}" destId="{1711FC1C-4EC2-4538-A814-3F302616B4A2}" srcOrd="0" destOrd="0" presId="urn:microsoft.com/office/officeart/2005/8/layout/orgChart1"/>
    <dgm:cxn modelId="{AD55CCAF-74F7-4F3D-B021-AA45C1BF8B52}" type="presParOf" srcId="{C5237B2E-4358-47B6-94A7-D3E832A7361B}" destId="{33E43413-BF7A-40D0-8C87-7726312C56D7}" srcOrd="1" destOrd="0" presId="urn:microsoft.com/office/officeart/2005/8/layout/orgChart1"/>
    <dgm:cxn modelId="{06ABE6D1-658A-448A-8D11-C0090EB33625}" type="presParOf" srcId="{E8B37535-48EC-4BB5-9ADE-8E8CB19946C8}" destId="{66AE52D4-79F5-4C58-A62E-60FE337DD577}" srcOrd="1" destOrd="0" presId="urn:microsoft.com/office/officeart/2005/8/layout/orgChart1"/>
    <dgm:cxn modelId="{9A9C4FEC-7ED4-4112-BDC7-8E93AD284FA5}" type="presParOf" srcId="{66AE52D4-79F5-4C58-A62E-60FE337DD577}" destId="{DA39F8D5-B94B-43C1-A467-4314E9271157}" srcOrd="0" destOrd="0" presId="urn:microsoft.com/office/officeart/2005/8/layout/orgChart1"/>
    <dgm:cxn modelId="{512B31DF-F487-460D-BEC4-6837AEE12C9D}" type="presParOf" srcId="{66AE52D4-79F5-4C58-A62E-60FE337DD577}" destId="{27B54353-3BAA-422A-982C-A74CE40D9520}" srcOrd="1" destOrd="0" presId="urn:microsoft.com/office/officeart/2005/8/layout/orgChart1"/>
    <dgm:cxn modelId="{1EFF9DBD-4B28-4A31-B845-45FD398EF21D}" type="presParOf" srcId="{27B54353-3BAA-422A-982C-A74CE40D9520}" destId="{DAD43972-F9BE-4B7B-B738-36D35F1909E8}" srcOrd="0" destOrd="0" presId="urn:microsoft.com/office/officeart/2005/8/layout/orgChart1"/>
    <dgm:cxn modelId="{B6C7F9F4-A3FA-4AB6-BE27-647D9BF2C290}" type="presParOf" srcId="{DAD43972-F9BE-4B7B-B738-36D35F1909E8}" destId="{80407A9E-E1EE-4956-9FBC-8D8B83C054E9}" srcOrd="0" destOrd="0" presId="urn:microsoft.com/office/officeart/2005/8/layout/orgChart1"/>
    <dgm:cxn modelId="{DB9795AC-3193-435E-BB5E-ACF8AAD94A66}" type="presParOf" srcId="{DAD43972-F9BE-4B7B-B738-36D35F1909E8}" destId="{C369DC66-44C2-41AF-8254-F4357190D937}" srcOrd="1" destOrd="0" presId="urn:microsoft.com/office/officeart/2005/8/layout/orgChart1"/>
    <dgm:cxn modelId="{2C89F729-2639-4F8C-99FC-C18571E682AE}" type="presParOf" srcId="{27B54353-3BAA-422A-982C-A74CE40D9520}" destId="{3E8A1F70-2BBD-44CB-8440-B8FCC066CEFE}" srcOrd="1" destOrd="0" presId="urn:microsoft.com/office/officeart/2005/8/layout/orgChart1"/>
    <dgm:cxn modelId="{426D316B-C29B-4B51-80B8-83668F9690B0}" type="presParOf" srcId="{27B54353-3BAA-422A-982C-A74CE40D9520}" destId="{756BC68C-E078-418A-AFD6-A326A929AD1F}" srcOrd="2" destOrd="0" presId="urn:microsoft.com/office/officeart/2005/8/layout/orgChart1"/>
    <dgm:cxn modelId="{10BA2D39-BDD4-4678-A4B2-AA6E2F0D7764}" type="presParOf" srcId="{E8B37535-48EC-4BB5-9ADE-8E8CB19946C8}" destId="{BE571D81-E47B-4FCC-A6DE-C8A8E1108BF6}" srcOrd="2" destOrd="0" presId="urn:microsoft.com/office/officeart/2005/8/layout/orgChart1"/>
    <dgm:cxn modelId="{EA8779D8-D41C-46F7-80A4-CF0464A8769F}" type="presParOf" srcId="{C4055CC5-D458-4DA0-8D20-324CE1D69837}" destId="{B0F2C0A2-0EB0-4DCE-BBFA-3C73DA1E37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657975-E9D9-451B-97CA-FAE7504CAF3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2B31B09B-E1C6-457C-A1F8-D39F580EFE8B}">
      <dgm:prSet phldrT="[Text]" custT="1"/>
      <dgm:spPr/>
      <dgm:t>
        <a:bodyPr/>
        <a:lstStyle/>
        <a:p>
          <a:r>
            <a:rPr lang="en-US" sz="1800" dirty="0" smtClean="0"/>
            <a:t>Do NOT shake</a:t>
          </a:r>
          <a:endParaRPr lang="en-US" sz="1800" dirty="0"/>
        </a:p>
      </dgm:t>
    </dgm:pt>
    <dgm:pt modelId="{661E12D3-145C-40DD-A532-7F5B87A9E84C}" type="parTrans" cxnId="{0837C4D9-B743-4893-A6C0-44A4B8236F15}">
      <dgm:prSet/>
      <dgm:spPr/>
      <dgm:t>
        <a:bodyPr/>
        <a:lstStyle/>
        <a:p>
          <a:endParaRPr lang="en-US"/>
        </a:p>
      </dgm:t>
    </dgm:pt>
    <dgm:pt modelId="{9E515807-52D0-43D1-828B-082C3B6841C2}" type="sibTrans" cxnId="{0837C4D9-B743-4893-A6C0-44A4B8236F15}">
      <dgm:prSet/>
      <dgm:spPr/>
      <dgm:t>
        <a:bodyPr/>
        <a:lstStyle/>
        <a:p>
          <a:endParaRPr lang="en-US"/>
        </a:p>
      </dgm:t>
    </dgm:pt>
    <dgm:pt modelId="{0140DE99-153C-44D2-A325-3681387A4B42}">
      <dgm:prSet phldrT="[Text]" custT="1"/>
      <dgm:spPr/>
      <dgm:t>
        <a:bodyPr/>
        <a:lstStyle/>
        <a:p>
          <a:r>
            <a:rPr lang="en-US" sz="1800" dirty="0" smtClean="0"/>
            <a:t>Do NOT take to another resident room</a:t>
          </a:r>
          <a:endParaRPr lang="en-US" sz="1800" dirty="0"/>
        </a:p>
      </dgm:t>
    </dgm:pt>
    <dgm:pt modelId="{94056FA1-1F06-4BF4-A637-41113C41FB84}" type="parTrans" cxnId="{787AE257-75D2-41AA-9FAA-37758E4E0F7E}">
      <dgm:prSet/>
      <dgm:spPr/>
      <dgm:t>
        <a:bodyPr/>
        <a:lstStyle/>
        <a:p>
          <a:endParaRPr lang="en-US"/>
        </a:p>
      </dgm:t>
    </dgm:pt>
    <dgm:pt modelId="{217C8738-3542-47DF-87E4-0986D26D8122}" type="sibTrans" cxnId="{787AE257-75D2-41AA-9FAA-37758E4E0F7E}">
      <dgm:prSet/>
      <dgm:spPr/>
      <dgm:t>
        <a:bodyPr/>
        <a:lstStyle/>
        <a:p>
          <a:endParaRPr lang="en-US"/>
        </a:p>
      </dgm:t>
    </dgm:pt>
    <dgm:pt modelId="{026FBD26-443F-4DBF-937E-E070038498E1}">
      <dgm:prSet phldrT="[Text]" custT="1"/>
      <dgm:spPr/>
      <dgm:t>
        <a:bodyPr/>
        <a:lstStyle/>
        <a:p>
          <a:r>
            <a:rPr lang="en-US" sz="1800" dirty="0" smtClean="0"/>
            <a:t>Roll dirty side in (away from you)</a:t>
          </a:r>
          <a:endParaRPr lang="en-US" sz="1800" dirty="0"/>
        </a:p>
      </dgm:t>
    </dgm:pt>
    <dgm:pt modelId="{1D2A1AC3-FFBF-42C8-B1A0-1308249F80BB}" type="parTrans" cxnId="{0A153F8C-7D85-43CF-B6AE-F38ED7635C6F}">
      <dgm:prSet/>
      <dgm:spPr/>
      <dgm:t>
        <a:bodyPr/>
        <a:lstStyle/>
        <a:p>
          <a:endParaRPr lang="en-US"/>
        </a:p>
      </dgm:t>
    </dgm:pt>
    <dgm:pt modelId="{90ACBABE-5308-4BC7-A799-2EE66E209697}" type="sibTrans" cxnId="{0A153F8C-7D85-43CF-B6AE-F38ED7635C6F}">
      <dgm:prSet/>
      <dgm:spPr/>
      <dgm:t>
        <a:bodyPr/>
        <a:lstStyle/>
        <a:p>
          <a:endParaRPr lang="en-US"/>
        </a:p>
      </dgm:t>
    </dgm:pt>
    <dgm:pt modelId="{961F6D7E-0F67-489E-989D-2D1964D6C387}">
      <dgm:prSet phldrT="[Text]" custT="1"/>
      <dgm:spPr/>
      <dgm:t>
        <a:bodyPr/>
        <a:lstStyle/>
        <a:p>
          <a:r>
            <a:rPr lang="en-US" sz="1800" dirty="0" smtClean="0"/>
            <a:t>Carry linens away from your body</a:t>
          </a:r>
          <a:endParaRPr lang="en-US" sz="1800" dirty="0"/>
        </a:p>
      </dgm:t>
    </dgm:pt>
    <dgm:pt modelId="{5F675CEC-BEE2-4D0C-8F0C-43DCE673FAE2}" type="parTrans" cxnId="{7A1F29F7-FDA5-4BCA-8F33-F8E949F1C9B2}">
      <dgm:prSet/>
      <dgm:spPr/>
      <dgm:t>
        <a:bodyPr/>
        <a:lstStyle/>
        <a:p>
          <a:endParaRPr lang="en-US"/>
        </a:p>
      </dgm:t>
    </dgm:pt>
    <dgm:pt modelId="{E5D37645-2FAD-4DA8-84AC-B7542D8434F4}" type="sibTrans" cxnId="{7A1F29F7-FDA5-4BCA-8F33-F8E949F1C9B2}">
      <dgm:prSet/>
      <dgm:spPr/>
      <dgm:t>
        <a:bodyPr/>
        <a:lstStyle/>
        <a:p>
          <a:endParaRPr lang="en-US"/>
        </a:p>
      </dgm:t>
    </dgm:pt>
    <dgm:pt modelId="{3E822F35-DCA6-4F3C-B73B-6FE6B873EE54}" type="pres">
      <dgm:prSet presAssocID="{19657975-E9D9-451B-97CA-FAE7504CAF32}" presName="Name0" presStyleCnt="0">
        <dgm:presLayoutVars>
          <dgm:dir/>
          <dgm:resizeHandles val="exact"/>
        </dgm:presLayoutVars>
      </dgm:prSet>
      <dgm:spPr/>
    </dgm:pt>
    <dgm:pt modelId="{7F07B547-7A9D-4C17-8AC4-28DF2C32D311}" type="pres">
      <dgm:prSet presAssocID="{0140DE99-153C-44D2-A325-3681387A4B42}" presName="node" presStyleLbl="node1" presStyleIdx="0" presStyleCnt="4">
        <dgm:presLayoutVars>
          <dgm:bulletEnabled val="1"/>
        </dgm:presLayoutVars>
      </dgm:prSet>
      <dgm:spPr/>
    </dgm:pt>
    <dgm:pt modelId="{ABD6BB93-630D-45A6-87AB-F2570EAEB5CA}" type="pres">
      <dgm:prSet presAssocID="{217C8738-3542-47DF-87E4-0986D26D8122}" presName="sibTrans" presStyleLbl="sibTrans2D1" presStyleIdx="0" presStyleCnt="3"/>
      <dgm:spPr/>
    </dgm:pt>
    <dgm:pt modelId="{09B9EB7D-D114-4B71-BA35-98990BD1299E}" type="pres">
      <dgm:prSet presAssocID="{217C8738-3542-47DF-87E4-0986D26D8122}" presName="connectorText" presStyleLbl="sibTrans2D1" presStyleIdx="0" presStyleCnt="3"/>
      <dgm:spPr/>
    </dgm:pt>
    <dgm:pt modelId="{CE3D8AD0-A3CD-4FF6-94A2-A374A2AA18A1}" type="pres">
      <dgm:prSet presAssocID="{026FBD26-443F-4DBF-937E-E070038498E1}" presName="node" presStyleLbl="node1" presStyleIdx="1" presStyleCnt="4">
        <dgm:presLayoutVars>
          <dgm:bulletEnabled val="1"/>
        </dgm:presLayoutVars>
      </dgm:prSet>
      <dgm:spPr/>
    </dgm:pt>
    <dgm:pt modelId="{B28068DB-9EBC-4F99-9776-1D10D0F5222A}" type="pres">
      <dgm:prSet presAssocID="{90ACBABE-5308-4BC7-A799-2EE66E209697}" presName="sibTrans" presStyleLbl="sibTrans2D1" presStyleIdx="1" presStyleCnt="3"/>
      <dgm:spPr/>
    </dgm:pt>
    <dgm:pt modelId="{B02FDD59-28B1-4F63-A526-E12CBD8F75F2}" type="pres">
      <dgm:prSet presAssocID="{90ACBABE-5308-4BC7-A799-2EE66E209697}" presName="connectorText" presStyleLbl="sibTrans2D1" presStyleIdx="1" presStyleCnt="3"/>
      <dgm:spPr/>
    </dgm:pt>
    <dgm:pt modelId="{7E96C9FB-7A7A-4225-BCDA-914D97C215B8}" type="pres">
      <dgm:prSet presAssocID="{961F6D7E-0F67-489E-989D-2D1964D6C387}" presName="node" presStyleLbl="node1" presStyleIdx="2" presStyleCnt="4">
        <dgm:presLayoutVars>
          <dgm:bulletEnabled val="1"/>
        </dgm:presLayoutVars>
      </dgm:prSet>
      <dgm:spPr/>
    </dgm:pt>
    <dgm:pt modelId="{40DA4171-989D-447C-9818-0FCAA4A0A390}" type="pres">
      <dgm:prSet presAssocID="{E5D37645-2FAD-4DA8-84AC-B7542D8434F4}" presName="sibTrans" presStyleLbl="sibTrans2D1" presStyleIdx="2" presStyleCnt="3"/>
      <dgm:spPr/>
    </dgm:pt>
    <dgm:pt modelId="{13655CF0-F8E7-44DF-964E-76CACB6BCB90}" type="pres">
      <dgm:prSet presAssocID="{E5D37645-2FAD-4DA8-84AC-B7542D8434F4}" presName="connectorText" presStyleLbl="sibTrans2D1" presStyleIdx="2" presStyleCnt="3"/>
      <dgm:spPr/>
    </dgm:pt>
    <dgm:pt modelId="{BA299DFF-A0CE-43CE-A34B-03667875D40A}" type="pres">
      <dgm:prSet presAssocID="{2B31B09B-E1C6-457C-A1F8-D39F580EFE8B}" presName="node" presStyleLbl="node1" presStyleIdx="3" presStyleCnt="4">
        <dgm:presLayoutVars>
          <dgm:bulletEnabled val="1"/>
        </dgm:presLayoutVars>
      </dgm:prSet>
      <dgm:spPr/>
    </dgm:pt>
  </dgm:ptLst>
  <dgm:cxnLst>
    <dgm:cxn modelId="{83B86448-0915-410E-B378-F9EC3C86C540}" type="presOf" srcId="{0140DE99-153C-44D2-A325-3681387A4B42}" destId="{7F07B547-7A9D-4C17-8AC4-28DF2C32D311}" srcOrd="0" destOrd="0" presId="urn:microsoft.com/office/officeart/2005/8/layout/process1"/>
    <dgm:cxn modelId="{4370AAA8-729B-4084-A723-47A0957C7E21}" type="presOf" srcId="{961F6D7E-0F67-489E-989D-2D1964D6C387}" destId="{7E96C9FB-7A7A-4225-BCDA-914D97C215B8}" srcOrd="0" destOrd="0" presId="urn:microsoft.com/office/officeart/2005/8/layout/process1"/>
    <dgm:cxn modelId="{787AE257-75D2-41AA-9FAA-37758E4E0F7E}" srcId="{19657975-E9D9-451B-97CA-FAE7504CAF32}" destId="{0140DE99-153C-44D2-A325-3681387A4B42}" srcOrd="0" destOrd="0" parTransId="{94056FA1-1F06-4BF4-A637-41113C41FB84}" sibTransId="{217C8738-3542-47DF-87E4-0986D26D8122}"/>
    <dgm:cxn modelId="{E3F3A90E-EB8C-407A-9A8F-6297FFE51913}" type="presOf" srcId="{19657975-E9D9-451B-97CA-FAE7504CAF32}" destId="{3E822F35-DCA6-4F3C-B73B-6FE6B873EE54}" srcOrd="0" destOrd="0" presId="urn:microsoft.com/office/officeart/2005/8/layout/process1"/>
    <dgm:cxn modelId="{9CF2FAC8-3761-4EB1-B7A4-0E60255D5B0D}" type="presOf" srcId="{E5D37645-2FAD-4DA8-84AC-B7542D8434F4}" destId="{13655CF0-F8E7-44DF-964E-76CACB6BCB90}" srcOrd="1" destOrd="0" presId="urn:microsoft.com/office/officeart/2005/8/layout/process1"/>
    <dgm:cxn modelId="{C20E583A-A3EC-4DCC-A4F4-1C0C3DA9C9DE}" type="presOf" srcId="{90ACBABE-5308-4BC7-A799-2EE66E209697}" destId="{B28068DB-9EBC-4F99-9776-1D10D0F5222A}" srcOrd="0" destOrd="0" presId="urn:microsoft.com/office/officeart/2005/8/layout/process1"/>
    <dgm:cxn modelId="{746A9068-F4BC-45ED-AD43-3CDC4DB0387E}" type="presOf" srcId="{2B31B09B-E1C6-457C-A1F8-D39F580EFE8B}" destId="{BA299DFF-A0CE-43CE-A34B-03667875D40A}" srcOrd="0" destOrd="0" presId="urn:microsoft.com/office/officeart/2005/8/layout/process1"/>
    <dgm:cxn modelId="{BC0C522E-3F6C-4296-9271-D176309707F8}" type="presOf" srcId="{217C8738-3542-47DF-87E4-0986D26D8122}" destId="{09B9EB7D-D114-4B71-BA35-98990BD1299E}" srcOrd="1" destOrd="0" presId="urn:microsoft.com/office/officeart/2005/8/layout/process1"/>
    <dgm:cxn modelId="{3AB2E549-02AE-4550-BFDE-7696A83E7B53}" type="presOf" srcId="{217C8738-3542-47DF-87E4-0986D26D8122}" destId="{ABD6BB93-630D-45A6-87AB-F2570EAEB5CA}" srcOrd="0" destOrd="0" presId="urn:microsoft.com/office/officeart/2005/8/layout/process1"/>
    <dgm:cxn modelId="{D7E157F5-D759-40A6-BE84-81A7C2E57305}" type="presOf" srcId="{90ACBABE-5308-4BC7-A799-2EE66E209697}" destId="{B02FDD59-28B1-4F63-A526-E12CBD8F75F2}" srcOrd="1" destOrd="0" presId="urn:microsoft.com/office/officeart/2005/8/layout/process1"/>
    <dgm:cxn modelId="{B51B0964-0643-453F-B2A8-0E506A7E13CE}" type="presOf" srcId="{026FBD26-443F-4DBF-937E-E070038498E1}" destId="{CE3D8AD0-A3CD-4FF6-94A2-A374A2AA18A1}" srcOrd="0" destOrd="0" presId="urn:microsoft.com/office/officeart/2005/8/layout/process1"/>
    <dgm:cxn modelId="{0A153F8C-7D85-43CF-B6AE-F38ED7635C6F}" srcId="{19657975-E9D9-451B-97CA-FAE7504CAF32}" destId="{026FBD26-443F-4DBF-937E-E070038498E1}" srcOrd="1" destOrd="0" parTransId="{1D2A1AC3-FFBF-42C8-B1A0-1308249F80BB}" sibTransId="{90ACBABE-5308-4BC7-A799-2EE66E209697}"/>
    <dgm:cxn modelId="{0837C4D9-B743-4893-A6C0-44A4B8236F15}" srcId="{19657975-E9D9-451B-97CA-FAE7504CAF32}" destId="{2B31B09B-E1C6-457C-A1F8-D39F580EFE8B}" srcOrd="3" destOrd="0" parTransId="{661E12D3-145C-40DD-A532-7F5B87A9E84C}" sibTransId="{9E515807-52D0-43D1-828B-082C3B6841C2}"/>
    <dgm:cxn modelId="{B8BD62B8-9169-4D34-81B1-0D73818A81AC}" type="presOf" srcId="{E5D37645-2FAD-4DA8-84AC-B7542D8434F4}" destId="{40DA4171-989D-447C-9818-0FCAA4A0A390}" srcOrd="0" destOrd="0" presId="urn:microsoft.com/office/officeart/2005/8/layout/process1"/>
    <dgm:cxn modelId="{7A1F29F7-FDA5-4BCA-8F33-F8E949F1C9B2}" srcId="{19657975-E9D9-451B-97CA-FAE7504CAF32}" destId="{961F6D7E-0F67-489E-989D-2D1964D6C387}" srcOrd="2" destOrd="0" parTransId="{5F675CEC-BEE2-4D0C-8F0C-43DCE673FAE2}" sibTransId="{E5D37645-2FAD-4DA8-84AC-B7542D8434F4}"/>
    <dgm:cxn modelId="{9767808D-9FB1-4640-B4FB-A24FC7C1EC30}" type="presParOf" srcId="{3E822F35-DCA6-4F3C-B73B-6FE6B873EE54}" destId="{7F07B547-7A9D-4C17-8AC4-28DF2C32D311}" srcOrd="0" destOrd="0" presId="urn:microsoft.com/office/officeart/2005/8/layout/process1"/>
    <dgm:cxn modelId="{8A103B3C-169C-46A9-BDC3-838942976C90}" type="presParOf" srcId="{3E822F35-DCA6-4F3C-B73B-6FE6B873EE54}" destId="{ABD6BB93-630D-45A6-87AB-F2570EAEB5CA}" srcOrd="1" destOrd="0" presId="urn:microsoft.com/office/officeart/2005/8/layout/process1"/>
    <dgm:cxn modelId="{75F069A5-30F6-47F9-8845-6294A7F5EED1}" type="presParOf" srcId="{ABD6BB93-630D-45A6-87AB-F2570EAEB5CA}" destId="{09B9EB7D-D114-4B71-BA35-98990BD1299E}" srcOrd="0" destOrd="0" presId="urn:microsoft.com/office/officeart/2005/8/layout/process1"/>
    <dgm:cxn modelId="{24DD5714-5319-43A0-BBC0-155DD34809F6}" type="presParOf" srcId="{3E822F35-DCA6-4F3C-B73B-6FE6B873EE54}" destId="{CE3D8AD0-A3CD-4FF6-94A2-A374A2AA18A1}" srcOrd="2" destOrd="0" presId="urn:microsoft.com/office/officeart/2005/8/layout/process1"/>
    <dgm:cxn modelId="{CE86C1CE-DA7D-4D67-B12B-AF0CF1A7232E}" type="presParOf" srcId="{3E822F35-DCA6-4F3C-B73B-6FE6B873EE54}" destId="{B28068DB-9EBC-4F99-9776-1D10D0F5222A}" srcOrd="3" destOrd="0" presId="urn:microsoft.com/office/officeart/2005/8/layout/process1"/>
    <dgm:cxn modelId="{72A276E6-DBB0-4B46-8BE2-40842EF8B0F4}" type="presParOf" srcId="{B28068DB-9EBC-4F99-9776-1D10D0F5222A}" destId="{B02FDD59-28B1-4F63-A526-E12CBD8F75F2}" srcOrd="0" destOrd="0" presId="urn:microsoft.com/office/officeart/2005/8/layout/process1"/>
    <dgm:cxn modelId="{11B6588C-61EF-402F-AE41-208B9C3FB2F3}" type="presParOf" srcId="{3E822F35-DCA6-4F3C-B73B-6FE6B873EE54}" destId="{7E96C9FB-7A7A-4225-BCDA-914D97C215B8}" srcOrd="4" destOrd="0" presId="urn:microsoft.com/office/officeart/2005/8/layout/process1"/>
    <dgm:cxn modelId="{33A216D1-F5E2-453F-92AD-E08C92E6C96B}" type="presParOf" srcId="{3E822F35-DCA6-4F3C-B73B-6FE6B873EE54}" destId="{40DA4171-989D-447C-9818-0FCAA4A0A390}" srcOrd="5" destOrd="0" presId="urn:microsoft.com/office/officeart/2005/8/layout/process1"/>
    <dgm:cxn modelId="{A6BD6691-E91F-4166-9C9B-C69461FB1BF5}" type="presParOf" srcId="{40DA4171-989D-447C-9818-0FCAA4A0A390}" destId="{13655CF0-F8E7-44DF-964E-76CACB6BCB90}" srcOrd="0" destOrd="0" presId="urn:microsoft.com/office/officeart/2005/8/layout/process1"/>
    <dgm:cxn modelId="{3779E9CF-FE56-4460-A947-DDDC4699D7BF}" type="presParOf" srcId="{3E822F35-DCA6-4F3C-B73B-6FE6B873EE54}" destId="{BA299DFF-A0CE-43CE-A34B-03667875D40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C721-5252-4BAD-A366-6BA25D17684F}">
      <dsp:nvSpPr>
        <dsp:cNvPr id="0" name=""/>
        <dsp:cNvSpPr/>
      </dsp:nvSpPr>
      <dsp:spPr>
        <a:xfrm>
          <a:off x="0" y="0"/>
          <a:ext cx="4737369" cy="61506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Promoting Comfort</a:t>
          </a:r>
          <a:endParaRPr lang="en-US" sz="5100" kern="1200" dirty="0"/>
        </a:p>
      </dsp:txBody>
      <dsp:txXfrm>
        <a:off x="0" y="0"/>
        <a:ext cx="4737369" cy="1845190"/>
      </dsp:txXfrm>
    </dsp:sp>
    <dsp:sp modelId="{16983F77-67B4-4058-B7D5-AF32B9B503CF}">
      <dsp:nvSpPr>
        <dsp:cNvPr id="0" name=""/>
        <dsp:cNvSpPr/>
      </dsp:nvSpPr>
      <dsp:spPr>
        <a:xfrm>
          <a:off x="473736" y="1845490"/>
          <a:ext cx="3789895" cy="590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Keep the noise level low</a:t>
          </a:r>
          <a:endParaRPr lang="en-US" sz="2000" kern="1200" dirty="0"/>
        </a:p>
      </dsp:txBody>
      <dsp:txXfrm>
        <a:off x="491031" y="1862785"/>
        <a:ext cx="3755305" cy="555921"/>
      </dsp:txXfrm>
    </dsp:sp>
    <dsp:sp modelId="{C4530AEB-3C9E-4395-B6E2-93A7F07B8554}">
      <dsp:nvSpPr>
        <dsp:cNvPr id="0" name=""/>
        <dsp:cNvSpPr/>
      </dsp:nvSpPr>
      <dsp:spPr>
        <a:xfrm>
          <a:off x="473736" y="2526850"/>
          <a:ext cx="3789895" cy="590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odors</a:t>
          </a:r>
          <a:endParaRPr lang="en-US" sz="2000" kern="1200" dirty="0"/>
        </a:p>
      </dsp:txBody>
      <dsp:txXfrm>
        <a:off x="491031" y="2544145"/>
        <a:ext cx="3755305" cy="555921"/>
      </dsp:txXfrm>
    </dsp:sp>
    <dsp:sp modelId="{3B98F2B8-FA0D-44A0-8558-5064945DD363}">
      <dsp:nvSpPr>
        <dsp:cNvPr id="0" name=""/>
        <dsp:cNvSpPr/>
      </dsp:nvSpPr>
      <dsp:spPr>
        <a:xfrm>
          <a:off x="473736" y="3208210"/>
          <a:ext cx="3789895" cy="590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Maintain comfortable temperature</a:t>
          </a:r>
          <a:endParaRPr lang="en-US" sz="2000" kern="1200" dirty="0"/>
        </a:p>
      </dsp:txBody>
      <dsp:txXfrm>
        <a:off x="491031" y="3225505"/>
        <a:ext cx="3755305" cy="555921"/>
      </dsp:txXfrm>
    </dsp:sp>
    <dsp:sp modelId="{3DDBD33A-54E7-4AC0-83C0-D4F37B9A9DCF}">
      <dsp:nvSpPr>
        <dsp:cNvPr id="0" name=""/>
        <dsp:cNvSpPr/>
      </dsp:nvSpPr>
      <dsp:spPr>
        <a:xfrm>
          <a:off x="473736" y="3889570"/>
          <a:ext cx="3789895" cy="5905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Proper lighting</a:t>
          </a:r>
          <a:endParaRPr lang="en-US" sz="2000" kern="1200" dirty="0"/>
        </a:p>
      </dsp:txBody>
      <dsp:txXfrm>
        <a:off x="491031" y="3906865"/>
        <a:ext cx="3755305" cy="555921"/>
      </dsp:txXfrm>
    </dsp:sp>
    <dsp:sp modelId="{9E7750AC-957D-4185-A085-088973641D11}">
      <dsp:nvSpPr>
        <dsp:cNvPr id="0" name=""/>
        <dsp:cNvSpPr/>
      </dsp:nvSpPr>
      <dsp:spPr>
        <a:xfrm>
          <a:off x="473736" y="4570930"/>
          <a:ext cx="3789895" cy="590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 food  preferences</a:t>
          </a:r>
          <a:endParaRPr lang="en-US" sz="2000" kern="1200" dirty="0"/>
        </a:p>
      </dsp:txBody>
      <dsp:txXfrm>
        <a:off x="491031" y="4588225"/>
        <a:ext cx="3755305" cy="555921"/>
      </dsp:txXfrm>
    </dsp:sp>
    <dsp:sp modelId="{6BB547A4-F054-4ADD-92B9-FF73ED4DF08E}">
      <dsp:nvSpPr>
        <dsp:cNvPr id="0" name=""/>
        <dsp:cNvSpPr/>
      </dsp:nvSpPr>
      <dsp:spPr>
        <a:xfrm>
          <a:off x="473736" y="5252290"/>
          <a:ext cx="3789895" cy="590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Listen to residents’ concerns</a:t>
          </a:r>
          <a:endParaRPr lang="en-US" sz="2000" kern="1200" dirty="0"/>
        </a:p>
      </dsp:txBody>
      <dsp:txXfrm>
        <a:off x="491031" y="5269585"/>
        <a:ext cx="3755305" cy="555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F940E-F89C-4239-BE03-01E610DF32F1}">
      <dsp:nvSpPr>
        <dsp:cNvPr id="0" name=""/>
        <dsp:cNvSpPr/>
      </dsp:nvSpPr>
      <dsp:spPr>
        <a:xfrm>
          <a:off x="4018" y="648834"/>
          <a:ext cx="1201042" cy="720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Repair and renew cells</a:t>
          </a:r>
          <a:endParaRPr lang="en-US" sz="1600" kern="1200" dirty="0"/>
        </a:p>
      </dsp:txBody>
      <dsp:txXfrm>
        <a:off x="25124" y="669940"/>
        <a:ext cx="1158830" cy="678413"/>
      </dsp:txXfrm>
    </dsp:sp>
    <dsp:sp modelId="{83933389-1A68-4D9F-905E-852C05E8D880}">
      <dsp:nvSpPr>
        <dsp:cNvPr id="0" name=""/>
        <dsp:cNvSpPr/>
      </dsp:nvSpPr>
      <dsp:spPr>
        <a:xfrm>
          <a:off x="1325165" y="860218"/>
          <a:ext cx="254621" cy="297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25165" y="919790"/>
        <a:ext cx="178235" cy="178714"/>
      </dsp:txXfrm>
    </dsp:sp>
    <dsp:sp modelId="{06B6028C-2A49-4BE5-9D83-D38F02549455}">
      <dsp:nvSpPr>
        <dsp:cNvPr id="0" name=""/>
        <dsp:cNvSpPr/>
      </dsp:nvSpPr>
      <dsp:spPr>
        <a:xfrm>
          <a:off x="1685478" y="648834"/>
          <a:ext cx="1201042" cy="720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information</a:t>
          </a:r>
          <a:endParaRPr lang="en-US" sz="1600" kern="1200" dirty="0"/>
        </a:p>
      </dsp:txBody>
      <dsp:txXfrm>
        <a:off x="1706584" y="669940"/>
        <a:ext cx="1158830" cy="678413"/>
      </dsp:txXfrm>
    </dsp:sp>
    <dsp:sp modelId="{FF011822-33CE-469E-8FBB-257723FC9996}">
      <dsp:nvSpPr>
        <dsp:cNvPr id="0" name=""/>
        <dsp:cNvSpPr/>
      </dsp:nvSpPr>
      <dsp:spPr>
        <a:xfrm>
          <a:off x="3006625" y="860218"/>
          <a:ext cx="254621" cy="297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006625" y="919790"/>
        <a:ext cx="178235" cy="178714"/>
      </dsp:txXfrm>
    </dsp:sp>
    <dsp:sp modelId="{443E54F7-3A2B-4E64-B967-EE4CC481755F}">
      <dsp:nvSpPr>
        <dsp:cNvPr id="0" name=""/>
        <dsp:cNvSpPr/>
      </dsp:nvSpPr>
      <dsp:spPr>
        <a:xfrm>
          <a:off x="3366938" y="648834"/>
          <a:ext cx="1201042" cy="720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Organize memory</a:t>
          </a:r>
          <a:endParaRPr lang="en-US" sz="1600" kern="1200" dirty="0"/>
        </a:p>
      </dsp:txBody>
      <dsp:txXfrm>
        <a:off x="3388044" y="669940"/>
        <a:ext cx="1158830" cy="678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23DEA-B8B1-426A-B9F8-60A7A9AD80B7}">
      <dsp:nvSpPr>
        <dsp:cNvPr id="0" name=""/>
        <dsp:cNvSpPr/>
      </dsp:nvSpPr>
      <dsp:spPr>
        <a:xfrm>
          <a:off x="537169" y="4315"/>
          <a:ext cx="4714773" cy="35194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133350" rIns="44450" bIns="44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Decreased</a:t>
          </a:r>
          <a:endParaRPr lang="en-US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mental function</a:t>
          </a:r>
          <a:endParaRPr lang="en-US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reaction time</a:t>
          </a:r>
          <a:endParaRPr lang="en-US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immune system function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Increased irritability</a:t>
          </a:r>
          <a:endParaRPr lang="en-US" sz="3500" kern="1200" dirty="0"/>
        </a:p>
      </dsp:txBody>
      <dsp:txXfrm>
        <a:off x="619635" y="86781"/>
        <a:ext cx="4549841" cy="3437012"/>
      </dsp:txXfrm>
    </dsp:sp>
    <dsp:sp modelId="{BFC2EC0B-46B2-49DE-85B3-5BF74AB47757}">
      <dsp:nvSpPr>
        <dsp:cNvPr id="0" name=""/>
        <dsp:cNvSpPr/>
      </dsp:nvSpPr>
      <dsp:spPr>
        <a:xfrm>
          <a:off x="537169" y="3523794"/>
          <a:ext cx="4714773" cy="1513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Lack of sleep</a:t>
          </a:r>
          <a:endParaRPr lang="en-US" sz="5400" kern="1200" dirty="0"/>
        </a:p>
      </dsp:txBody>
      <dsp:txXfrm>
        <a:off x="537169" y="3523794"/>
        <a:ext cx="3320262" cy="1513375"/>
      </dsp:txXfrm>
    </dsp:sp>
    <dsp:sp modelId="{AB13FFD2-FE02-478C-8A7C-A8CF74500F4E}">
      <dsp:nvSpPr>
        <dsp:cNvPr id="0" name=""/>
        <dsp:cNvSpPr/>
      </dsp:nvSpPr>
      <dsp:spPr>
        <a:xfrm>
          <a:off x="3990805" y="3764180"/>
          <a:ext cx="1650170" cy="16501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9F8D5-B94B-43C1-A467-4314E9271157}">
      <dsp:nvSpPr>
        <dsp:cNvPr id="0" name=""/>
        <dsp:cNvSpPr/>
      </dsp:nvSpPr>
      <dsp:spPr>
        <a:xfrm>
          <a:off x="4519034" y="2505402"/>
          <a:ext cx="268801" cy="8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323"/>
              </a:lnTo>
              <a:lnTo>
                <a:pt x="268801" y="8243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3D5DC-7BAF-4A93-88AD-7F6880313012}">
      <dsp:nvSpPr>
        <dsp:cNvPr id="0" name=""/>
        <dsp:cNvSpPr/>
      </dsp:nvSpPr>
      <dsp:spPr>
        <a:xfrm>
          <a:off x="4663040" y="896004"/>
          <a:ext cx="572797" cy="713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233"/>
              </a:lnTo>
              <a:lnTo>
                <a:pt x="572797" y="525233"/>
              </a:lnTo>
              <a:lnTo>
                <a:pt x="572797" y="7133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D2307-A005-4701-BC7D-296F903E161D}">
      <dsp:nvSpPr>
        <dsp:cNvPr id="0" name=""/>
        <dsp:cNvSpPr/>
      </dsp:nvSpPr>
      <dsp:spPr>
        <a:xfrm>
          <a:off x="2350704" y="2505402"/>
          <a:ext cx="268801" cy="8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323"/>
              </a:lnTo>
              <a:lnTo>
                <a:pt x="268801" y="8243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96C32-D183-46E4-AA7C-15DD6053B490}">
      <dsp:nvSpPr>
        <dsp:cNvPr id="0" name=""/>
        <dsp:cNvSpPr/>
      </dsp:nvSpPr>
      <dsp:spPr>
        <a:xfrm>
          <a:off x="3067507" y="896004"/>
          <a:ext cx="1595532" cy="713393"/>
        </a:xfrm>
        <a:custGeom>
          <a:avLst/>
          <a:gdLst/>
          <a:ahLst/>
          <a:cxnLst/>
          <a:rect l="0" t="0" r="0" b="0"/>
          <a:pathLst>
            <a:path>
              <a:moveTo>
                <a:pt x="1595532" y="0"/>
              </a:moveTo>
              <a:lnTo>
                <a:pt x="1595532" y="525233"/>
              </a:lnTo>
              <a:lnTo>
                <a:pt x="0" y="525233"/>
              </a:lnTo>
              <a:lnTo>
                <a:pt x="0" y="7133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0A24A-5027-416E-BD20-34FEEA17BF83}">
      <dsp:nvSpPr>
        <dsp:cNvPr id="0" name=""/>
        <dsp:cNvSpPr/>
      </dsp:nvSpPr>
      <dsp:spPr>
        <a:xfrm>
          <a:off x="182374" y="2505402"/>
          <a:ext cx="268801" cy="8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323"/>
              </a:lnTo>
              <a:lnTo>
                <a:pt x="268801" y="8243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00C72-DD60-45ED-9354-E43CE2FB688A}">
      <dsp:nvSpPr>
        <dsp:cNvPr id="0" name=""/>
        <dsp:cNvSpPr/>
      </dsp:nvSpPr>
      <dsp:spPr>
        <a:xfrm>
          <a:off x="899178" y="896004"/>
          <a:ext cx="3763862" cy="713393"/>
        </a:xfrm>
        <a:custGeom>
          <a:avLst/>
          <a:gdLst/>
          <a:ahLst/>
          <a:cxnLst/>
          <a:rect l="0" t="0" r="0" b="0"/>
          <a:pathLst>
            <a:path>
              <a:moveTo>
                <a:pt x="3763862" y="0"/>
              </a:moveTo>
              <a:lnTo>
                <a:pt x="3763862" y="525233"/>
              </a:lnTo>
              <a:lnTo>
                <a:pt x="0" y="525233"/>
              </a:lnTo>
              <a:lnTo>
                <a:pt x="0" y="7133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034C3-2BA5-437A-8B45-929DD69E7B8D}">
      <dsp:nvSpPr>
        <dsp:cNvPr id="0" name=""/>
        <dsp:cNvSpPr/>
      </dsp:nvSpPr>
      <dsp:spPr>
        <a:xfrm>
          <a:off x="3767036" y="0"/>
          <a:ext cx="1792008" cy="896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 linens when soiled, wrinkled, or damp</a:t>
          </a:r>
          <a:endParaRPr lang="en-US" sz="1800" kern="1200" dirty="0"/>
        </a:p>
      </dsp:txBody>
      <dsp:txXfrm>
        <a:off x="3767036" y="0"/>
        <a:ext cx="1792008" cy="896004"/>
      </dsp:txXfrm>
    </dsp:sp>
    <dsp:sp modelId="{D6AA7D1B-FC7A-47C4-A45E-84A7EF6C9437}">
      <dsp:nvSpPr>
        <dsp:cNvPr id="0" name=""/>
        <dsp:cNvSpPr/>
      </dsp:nvSpPr>
      <dsp:spPr>
        <a:xfrm>
          <a:off x="3174" y="1609397"/>
          <a:ext cx="1792008" cy="896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Damp and wrinkled</a:t>
          </a:r>
          <a:endParaRPr lang="en-US" sz="1800" kern="1200" dirty="0"/>
        </a:p>
      </dsp:txBody>
      <dsp:txXfrm>
        <a:off x="3174" y="1609397"/>
        <a:ext cx="1792008" cy="896004"/>
      </dsp:txXfrm>
    </dsp:sp>
    <dsp:sp modelId="{8B50EC4B-40E1-4F19-BC80-20FA045E9E36}">
      <dsp:nvSpPr>
        <dsp:cNvPr id="0" name=""/>
        <dsp:cNvSpPr/>
      </dsp:nvSpPr>
      <dsp:spPr>
        <a:xfrm>
          <a:off x="451176" y="2881723"/>
          <a:ext cx="1792008" cy="896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Uncomfortable</a:t>
          </a:r>
          <a:endParaRPr lang="en-US" sz="1800" kern="1200" dirty="0"/>
        </a:p>
      </dsp:txBody>
      <dsp:txXfrm>
        <a:off x="451176" y="2881723"/>
        <a:ext cx="1792008" cy="896004"/>
      </dsp:txXfrm>
    </dsp:sp>
    <dsp:sp modelId="{7FA2EB09-70B3-4F1B-94C5-58F7365731F3}">
      <dsp:nvSpPr>
        <dsp:cNvPr id="0" name=""/>
        <dsp:cNvSpPr/>
      </dsp:nvSpPr>
      <dsp:spPr>
        <a:xfrm>
          <a:off x="2171503" y="1609397"/>
          <a:ext cx="1792008" cy="896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Damp or soiled</a:t>
          </a:r>
          <a:endParaRPr lang="en-US" sz="1800" kern="1200" dirty="0"/>
        </a:p>
      </dsp:txBody>
      <dsp:txXfrm>
        <a:off x="2171503" y="1609397"/>
        <a:ext cx="1792008" cy="896004"/>
      </dsp:txXfrm>
    </dsp:sp>
    <dsp:sp modelId="{FBE2FC4E-3790-4704-9C05-EB45D97C2E62}">
      <dsp:nvSpPr>
        <dsp:cNvPr id="0" name=""/>
        <dsp:cNvSpPr/>
      </dsp:nvSpPr>
      <dsp:spPr>
        <a:xfrm>
          <a:off x="2619505" y="2881723"/>
          <a:ext cx="1792008" cy="896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Infection</a:t>
          </a:r>
          <a:endParaRPr lang="en-US" sz="1800" kern="1200" dirty="0"/>
        </a:p>
      </dsp:txBody>
      <dsp:txXfrm>
        <a:off x="2619505" y="2881723"/>
        <a:ext cx="1792008" cy="896004"/>
      </dsp:txXfrm>
    </dsp:sp>
    <dsp:sp modelId="{1711FC1C-4EC2-4538-A814-3F302616B4A2}">
      <dsp:nvSpPr>
        <dsp:cNvPr id="0" name=""/>
        <dsp:cNvSpPr/>
      </dsp:nvSpPr>
      <dsp:spPr>
        <a:xfrm>
          <a:off x="4339833" y="1609397"/>
          <a:ext cx="1792008" cy="896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Wrinkled</a:t>
          </a:r>
          <a:endParaRPr lang="en-US" sz="1800" kern="1200" dirty="0"/>
        </a:p>
      </dsp:txBody>
      <dsp:txXfrm>
        <a:off x="4339833" y="1609397"/>
        <a:ext cx="1792008" cy="896004"/>
      </dsp:txXfrm>
    </dsp:sp>
    <dsp:sp modelId="{80407A9E-E1EE-4956-9FBC-8D8B83C054E9}">
      <dsp:nvSpPr>
        <dsp:cNvPr id="0" name=""/>
        <dsp:cNvSpPr/>
      </dsp:nvSpPr>
      <dsp:spPr>
        <a:xfrm>
          <a:off x="4787835" y="2881723"/>
          <a:ext cx="1792008" cy="896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Pressure ulcers</a:t>
          </a:r>
          <a:endParaRPr lang="en-US" sz="1800" kern="1200" dirty="0"/>
        </a:p>
      </dsp:txBody>
      <dsp:txXfrm>
        <a:off x="4787835" y="2881723"/>
        <a:ext cx="1792008" cy="896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7B547-7A9D-4C17-8AC4-28DF2C32D311}">
      <dsp:nvSpPr>
        <dsp:cNvPr id="0" name=""/>
        <dsp:cNvSpPr/>
      </dsp:nvSpPr>
      <dsp:spPr>
        <a:xfrm>
          <a:off x="6104" y="0"/>
          <a:ext cx="1263617" cy="1376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 NOT take to another resident room</a:t>
          </a:r>
          <a:endParaRPr lang="en-US" sz="1800" kern="1200" dirty="0"/>
        </a:p>
      </dsp:txBody>
      <dsp:txXfrm>
        <a:off x="43114" y="37010"/>
        <a:ext cx="1189597" cy="1302819"/>
      </dsp:txXfrm>
    </dsp:sp>
    <dsp:sp modelId="{ABD6BB93-630D-45A6-87AB-F2570EAEB5CA}">
      <dsp:nvSpPr>
        <dsp:cNvPr id="0" name=""/>
        <dsp:cNvSpPr/>
      </dsp:nvSpPr>
      <dsp:spPr>
        <a:xfrm>
          <a:off x="1396083" y="531730"/>
          <a:ext cx="267886" cy="313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396083" y="594405"/>
        <a:ext cx="187520" cy="188027"/>
      </dsp:txXfrm>
    </dsp:sp>
    <dsp:sp modelId="{CE3D8AD0-A3CD-4FF6-94A2-A374A2AA18A1}">
      <dsp:nvSpPr>
        <dsp:cNvPr id="0" name=""/>
        <dsp:cNvSpPr/>
      </dsp:nvSpPr>
      <dsp:spPr>
        <a:xfrm>
          <a:off x="1775168" y="0"/>
          <a:ext cx="1263617" cy="13768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Roll dirty side in (away from you)</a:t>
          </a:r>
          <a:endParaRPr lang="en-US" sz="1800" kern="1200" dirty="0"/>
        </a:p>
      </dsp:txBody>
      <dsp:txXfrm>
        <a:off x="1812178" y="37010"/>
        <a:ext cx="1189597" cy="1302819"/>
      </dsp:txXfrm>
    </dsp:sp>
    <dsp:sp modelId="{B28068DB-9EBC-4F99-9776-1D10D0F5222A}">
      <dsp:nvSpPr>
        <dsp:cNvPr id="0" name=""/>
        <dsp:cNvSpPr/>
      </dsp:nvSpPr>
      <dsp:spPr>
        <a:xfrm>
          <a:off x="3165147" y="531730"/>
          <a:ext cx="267886" cy="313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165147" y="594405"/>
        <a:ext cx="187520" cy="188027"/>
      </dsp:txXfrm>
    </dsp:sp>
    <dsp:sp modelId="{7E96C9FB-7A7A-4225-BCDA-914D97C215B8}">
      <dsp:nvSpPr>
        <dsp:cNvPr id="0" name=""/>
        <dsp:cNvSpPr/>
      </dsp:nvSpPr>
      <dsp:spPr>
        <a:xfrm>
          <a:off x="3544232" y="0"/>
          <a:ext cx="1263617" cy="13768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Carry linens away from your body</a:t>
          </a:r>
          <a:endParaRPr lang="en-US" sz="1800" kern="1200" dirty="0"/>
        </a:p>
      </dsp:txBody>
      <dsp:txXfrm>
        <a:off x="3581242" y="37010"/>
        <a:ext cx="1189597" cy="1302819"/>
      </dsp:txXfrm>
    </dsp:sp>
    <dsp:sp modelId="{40DA4171-989D-447C-9818-0FCAA4A0A390}">
      <dsp:nvSpPr>
        <dsp:cNvPr id="0" name=""/>
        <dsp:cNvSpPr/>
      </dsp:nvSpPr>
      <dsp:spPr>
        <a:xfrm>
          <a:off x="4934211" y="531730"/>
          <a:ext cx="267886" cy="313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934211" y="594405"/>
        <a:ext cx="187520" cy="188027"/>
      </dsp:txXfrm>
    </dsp:sp>
    <dsp:sp modelId="{BA299DFF-A0CE-43CE-A34B-03667875D40A}">
      <dsp:nvSpPr>
        <dsp:cNvPr id="0" name=""/>
        <dsp:cNvSpPr/>
      </dsp:nvSpPr>
      <dsp:spPr>
        <a:xfrm>
          <a:off x="5313296" y="0"/>
          <a:ext cx="1263617" cy="13768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 NOT shake</a:t>
          </a:r>
          <a:endParaRPr lang="en-US" sz="1800" kern="1200" dirty="0"/>
        </a:p>
      </dsp:txBody>
      <dsp:txXfrm>
        <a:off x="5350306" y="37010"/>
        <a:ext cx="1189597" cy="1302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gif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Relationship Id="rId14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Resident’s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a comfortable environment is important for the resident’s well-being</a:t>
            </a:r>
          </a:p>
          <a:p>
            <a:r>
              <a:rPr lang="en-US" dirty="0" smtClean="0"/>
              <a:t>Describe a standard resident unit</a:t>
            </a:r>
          </a:p>
          <a:p>
            <a:r>
              <a:rPr lang="en-US" dirty="0" smtClean="0"/>
              <a:t>Discuss how to care for and clean unit equipment</a:t>
            </a:r>
          </a:p>
          <a:p>
            <a:r>
              <a:rPr lang="en-US" dirty="0" smtClean="0"/>
              <a:t>Explain the importance of sleep and factors affecting sleep</a:t>
            </a:r>
          </a:p>
          <a:p>
            <a:r>
              <a:rPr lang="en-US" dirty="0" smtClean="0"/>
              <a:t>Describe </a:t>
            </a:r>
            <a:r>
              <a:rPr lang="en-US" dirty="0" err="1" smtClean="0"/>
              <a:t>bedmaking</a:t>
            </a:r>
            <a:r>
              <a:rPr lang="en-US" dirty="0" smtClean="0"/>
              <a:t> guidelines and perform proper </a:t>
            </a:r>
            <a:r>
              <a:rPr lang="en-US" dirty="0" err="1" smtClean="0"/>
              <a:t>bedmaking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Comfortable Environment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6826184"/>
              </p:ext>
            </p:extLst>
          </p:nvPr>
        </p:nvGraphicFramePr>
        <p:xfrm>
          <a:off x="7123950" y="258792"/>
          <a:ext cx="4737369" cy="615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resident's room nursing ho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24948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40404" y="3457408"/>
            <a:ext cx="1566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71-81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 F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1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9C721-5252-4BAD-A366-6BA25D1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F539C721-5252-4BAD-A366-6BA25D176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F539C721-5252-4BAD-A366-6BA25D1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539C721-5252-4BAD-A366-6BA25D1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983F77-67B4-4058-B7D5-AF32B9B50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16983F77-67B4-4058-B7D5-AF32B9B50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16983F77-67B4-4058-B7D5-AF32B9B50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6983F77-67B4-4058-B7D5-AF32B9B50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30AEB-3C9E-4395-B6E2-93A7F07B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C4530AEB-3C9E-4395-B6E2-93A7F07B8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C4530AEB-3C9E-4395-B6E2-93A7F07B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4530AEB-3C9E-4395-B6E2-93A7F07B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98F2B8-FA0D-44A0-8558-5064945DD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3B98F2B8-FA0D-44A0-8558-5064945DD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3B98F2B8-FA0D-44A0-8558-5064945DD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3B98F2B8-FA0D-44A0-8558-5064945DD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DBD33A-54E7-4AC0-83C0-D4F37B9A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3DDBD33A-54E7-4AC0-83C0-D4F37B9A9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3DDBD33A-54E7-4AC0-83C0-D4F37B9A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DDBD33A-54E7-4AC0-83C0-D4F37B9A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7750AC-957D-4185-A085-08897364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9E7750AC-957D-4185-A085-088973641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9E7750AC-957D-4185-A085-08897364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E7750AC-957D-4185-A085-08897364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B547A4-F054-4ADD-92B9-FF73ED4D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6BB547A4-F054-4ADD-92B9-FF73ED4DF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6BB547A4-F054-4ADD-92B9-FF73ED4D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6BB547A4-F054-4ADD-92B9-FF73ED4DF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Resident Unit</a:t>
            </a:r>
            <a:endParaRPr lang="en-US" dirty="0"/>
          </a:p>
        </p:txBody>
      </p:sp>
      <p:pic>
        <p:nvPicPr>
          <p:cNvPr id="2050" name="Picture 2" descr="Image result for resident's room b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4" y="1901825"/>
            <a:ext cx="5503333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8570069" y="4610910"/>
            <a:ext cx="1225685" cy="554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570069" y="3815065"/>
            <a:ext cx="1225685" cy="554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5171873" y="3965575"/>
            <a:ext cx="1225685" cy="554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578206">
            <a:off x="6522756" y="3074997"/>
            <a:ext cx="1225685" cy="554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70068" y="2717617"/>
            <a:ext cx="1225685" cy="554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call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63" y="647834"/>
            <a:ext cx="1716181" cy="14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 rot="8919803">
            <a:off x="6666168" y="2049050"/>
            <a:ext cx="1225685" cy="554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681352"/>
            <a:ext cx="3252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disposable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5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1566682"/>
              </p:ext>
            </p:extLst>
          </p:nvPr>
        </p:nvGraphicFramePr>
        <p:xfrm>
          <a:off x="1341120" y="4187952"/>
          <a:ext cx="4572000" cy="201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elderly sleep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901952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57160" y="5695"/>
            <a:ext cx="5034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ircadian rhythm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2851051"/>
              </p:ext>
            </p:extLst>
          </p:nvPr>
        </p:nvGraphicFramePr>
        <p:xfrm>
          <a:off x="6185711" y="1011496"/>
          <a:ext cx="61781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659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2F940E-F89C-4239-BE03-01E610DF3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922F940E-F89C-4239-BE03-01E610DF3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22F940E-F89C-4239-BE03-01E610DF3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922F940E-F89C-4239-BE03-01E610DF3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933389-1A68-4D9F-905E-852C05E8D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3933389-1A68-4D9F-905E-852C05E8D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83933389-1A68-4D9F-905E-852C05E8D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83933389-1A68-4D9F-905E-852C05E8D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B6028C-2A49-4BE5-9D83-D38F0254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6B6028C-2A49-4BE5-9D83-D38F02549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6B6028C-2A49-4BE5-9D83-D38F0254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6B6028C-2A49-4BE5-9D83-D38F0254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11822-33CE-469E-8FBB-257723FC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FF011822-33CE-469E-8FBB-257723FC9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FF011822-33CE-469E-8FBB-257723FC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F011822-33CE-469E-8FBB-257723FC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3E54F7-3A2B-4E64-B967-EE4CC4817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43E54F7-3A2B-4E64-B967-EE4CC4817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443E54F7-3A2B-4E64-B967-EE4CC4817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443E54F7-3A2B-4E64-B967-EE4CC4817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13FFD2-FE02-478C-8A7C-A8CF7450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AB13FFD2-FE02-478C-8A7C-A8CF74500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AB13FFD2-FE02-478C-8A7C-A8CF7450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AB13FFD2-FE02-478C-8A7C-A8CF7450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C2EC0B-46B2-49DE-85B3-5BF74AB4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BFC2EC0B-46B2-49DE-85B3-5BF74AB47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BFC2EC0B-46B2-49DE-85B3-5BF74AB4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BFC2EC0B-46B2-49DE-85B3-5BF74AB4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823DEA-B8B1-426A-B9F8-60A7A9AD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graphicEl>
                                              <a:dgm id="{CE823DEA-B8B1-426A-B9F8-60A7A9AD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CE823DEA-B8B1-426A-B9F8-60A7A9AD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CE823DEA-B8B1-426A-B9F8-60A7A9AD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Bedmaking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8081533"/>
              </p:ext>
            </p:extLst>
          </p:nvPr>
        </p:nvGraphicFramePr>
        <p:xfrm>
          <a:off x="536948" y="933857"/>
          <a:ext cx="658301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open b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93" y="2823283"/>
            <a:ext cx="4572000" cy="28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occupied be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7" r="28754"/>
          <a:stretch/>
        </p:blipFill>
        <p:spPr bwMode="auto">
          <a:xfrm>
            <a:off x="7377793" y="460627"/>
            <a:ext cx="2048314" cy="171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aking an unoccupied b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6202"/>
          <a:stretch/>
        </p:blipFill>
        <p:spPr bwMode="auto">
          <a:xfrm>
            <a:off x="9663793" y="460626"/>
            <a:ext cx="22373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1628" y="2018198"/>
            <a:ext cx="1880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occupied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0098" y="2018198"/>
            <a:ext cx="2364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unoccupied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1628" y="5512546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closed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7651" y="5502166"/>
            <a:ext cx="1648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open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0936571"/>
              </p:ext>
            </p:extLst>
          </p:nvPr>
        </p:nvGraphicFramePr>
        <p:xfrm>
          <a:off x="536948" y="5048657"/>
          <a:ext cx="6583018" cy="137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557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6034C3-2BA5-437A-8B45-929DD69E7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D6034C3-2BA5-437A-8B45-929DD69E7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D6034C3-2BA5-437A-8B45-929DD69E7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3D6034C3-2BA5-437A-8B45-929DD69E7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000C72-DD60-45ED-9354-E43CE2FB6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53000C72-DD60-45ED-9354-E43CE2FB6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53000C72-DD60-45ED-9354-E43CE2FB6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53000C72-DD60-45ED-9354-E43CE2FB6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AA7D1B-FC7A-47C4-A45E-84A7EF6C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D6AA7D1B-FC7A-47C4-A45E-84A7EF6C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D6AA7D1B-FC7A-47C4-A45E-84A7EF6C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D6AA7D1B-FC7A-47C4-A45E-84A7EF6C9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C0A24A-5027-416E-BD20-34FEEA17B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0FC0A24A-5027-416E-BD20-34FEEA17B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0FC0A24A-5027-416E-BD20-34FEEA17B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0FC0A24A-5027-416E-BD20-34FEEA17B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50EC4B-40E1-4F19-BC80-20FA045E9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B50EC4B-40E1-4F19-BC80-20FA045E9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B50EC4B-40E1-4F19-BC80-20FA045E9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B50EC4B-40E1-4F19-BC80-20FA045E9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D96C32-D183-46E4-AA7C-15DD6053B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AD96C32-D183-46E4-AA7C-15DD6053B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8AD96C32-D183-46E4-AA7C-15DD6053B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8AD96C32-D183-46E4-AA7C-15DD6053B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A2EB09-70B3-4F1B-94C5-58F736573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7FA2EB09-70B3-4F1B-94C5-58F736573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7FA2EB09-70B3-4F1B-94C5-58F736573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FA2EB09-70B3-4F1B-94C5-58F736573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9D2307-A005-4701-BC7D-296F903E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919D2307-A005-4701-BC7D-296F903E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919D2307-A005-4701-BC7D-296F903E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919D2307-A005-4701-BC7D-296F903E1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2FC4E-3790-4704-9C05-EB45D97C2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FBE2FC4E-3790-4704-9C05-EB45D97C2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FBE2FC4E-3790-4704-9C05-EB45D97C2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FBE2FC4E-3790-4704-9C05-EB45D97C2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93D5DC-7BAF-4A93-88AD-7F6880313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893D5DC-7BAF-4A93-88AD-7F6880313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893D5DC-7BAF-4A93-88AD-7F6880313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893D5DC-7BAF-4A93-88AD-7F6880313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11FC1C-4EC2-4538-A814-3F302616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1711FC1C-4EC2-4538-A814-3F302616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711FC1C-4EC2-4538-A814-3F302616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1711FC1C-4EC2-4538-A814-3F302616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39F8D5-B94B-43C1-A467-4314E9271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DA39F8D5-B94B-43C1-A467-4314E9271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DA39F8D5-B94B-43C1-A467-4314E9271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DA39F8D5-B94B-43C1-A467-4314E9271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407A9E-E1EE-4956-9FBC-8D8B83C05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80407A9E-E1EE-4956-9FBC-8D8B83C05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80407A9E-E1EE-4956-9FBC-8D8B83C05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80407A9E-E1EE-4956-9FBC-8D8B83C05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07B547-7A9D-4C17-8AC4-28DF2C32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7F07B547-7A9D-4C17-8AC4-28DF2C32D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D6BB93-630D-45A6-87AB-F2570EAEB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ABD6BB93-630D-45A6-87AB-F2570EAEB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D8AD0-A3CD-4FF6-94A2-A374A2AA1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CE3D8AD0-A3CD-4FF6-94A2-A374A2AA1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8068DB-9EBC-4F99-9776-1D10D0F52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B28068DB-9EBC-4F99-9776-1D10D0F52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96C9FB-7A7A-4225-BCDA-914D97C21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7E96C9FB-7A7A-4225-BCDA-914D97C21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DA4171-989D-447C-9818-0FCAA4A0A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40DA4171-989D-447C-9818-0FCAA4A0A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299DFF-A0CE-43CE-A34B-03667875D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BA299DFF-A0CE-43CE-A34B-03667875D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  <p:bldP spid="9" grpId="0"/>
      <p:bldP spid="6" grpId="0"/>
      <p:bldP spid="11" grpId="0"/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Comfortable environment</a:t>
            </a:r>
          </a:p>
          <a:p>
            <a:r>
              <a:rPr lang="en-US" dirty="0" smtClean="0"/>
              <a:t>Standard resident unit</a:t>
            </a:r>
          </a:p>
          <a:p>
            <a:r>
              <a:rPr lang="en-US" dirty="0" smtClean="0"/>
              <a:t>Caring for equipment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err="1" smtClean="0"/>
              <a:t>Bedmaking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2235</TotalTime>
  <Words>167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Banded Design Teal 16x9</vt:lpstr>
      <vt:lpstr>The Resident’s Unit</vt:lpstr>
      <vt:lpstr>Learning Objectives</vt:lpstr>
      <vt:lpstr>A Comfortable Environment</vt:lpstr>
      <vt:lpstr>Standard Resident Unit</vt:lpstr>
      <vt:lpstr>Sleep</vt:lpstr>
      <vt:lpstr>Bedmaking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54</cp:revision>
  <dcterms:created xsi:type="dcterms:W3CDTF">2016-08-11T20:25:41Z</dcterms:created>
  <dcterms:modified xsi:type="dcterms:W3CDTF">2016-08-25T16:12:06Z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