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1C0C2-F14C-4F63-9CB8-B92805B2D80E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93C03-4208-4FB9-84BE-249364F5C0E0}">
      <dgm:prSet phldrT="[Text]"/>
      <dgm:spPr/>
      <dgm:t>
        <a:bodyPr/>
        <a:lstStyle/>
        <a:p>
          <a:r>
            <a:rPr lang="en-US" dirty="0" smtClean="0"/>
            <a:t>Scabies</a:t>
          </a:r>
          <a:endParaRPr lang="en-US" dirty="0"/>
        </a:p>
      </dgm:t>
    </dgm:pt>
    <dgm:pt modelId="{9AC45B93-5683-4C0F-8320-359415EB3A19}" type="parTrans" cxnId="{3D77B861-0EDE-422A-95B7-550BB018958B}">
      <dgm:prSet/>
      <dgm:spPr/>
      <dgm:t>
        <a:bodyPr/>
        <a:lstStyle/>
        <a:p>
          <a:endParaRPr lang="en-US"/>
        </a:p>
      </dgm:t>
    </dgm:pt>
    <dgm:pt modelId="{FD832A3D-B24B-40CB-B39F-A2271D653B04}" type="sibTrans" cxnId="{3D77B861-0EDE-422A-95B7-550BB018958B}">
      <dgm:prSet/>
      <dgm:spPr/>
      <dgm:t>
        <a:bodyPr/>
        <a:lstStyle/>
        <a:p>
          <a:endParaRPr lang="en-US"/>
        </a:p>
      </dgm:t>
    </dgm:pt>
    <dgm:pt modelId="{83DFEBA3-7644-4AA3-9CB4-AE4565EE6939}">
      <dgm:prSet phldrT="[Text]"/>
      <dgm:spPr/>
      <dgm:t>
        <a:bodyPr/>
        <a:lstStyle/>
        <a:p>
          <a:r>
            <a:rPr lang="en-US" dirty="0" smtClean="0"/>
            <a:t>Shingles</a:t>
          </a:r>
          <a:endParaRPr lang="en-US" dirty="0"/>
        </a:p>
      </dgm:t>
    </dgm:pt>
    <dgm:pt modelId="{AAECF37C-3ACD-461C-A327-4D37EBA7D5FC}" type="parTrans" cxnId="{B94361B6-08D5-4C45-BF49-27E409EB833E}">
      <dgm:prSet/>
      <dgm:spPr/>
      <dgm:t>
        <a:bodyPr/>
        <a:lstStyle/>
        <a:p>
          <a:endParaRPr lang="en-US"/>
        </a:p>
      </dgm:t>
    </dgm:pt>
    <dgm:pt modelId="{C22A05A2-74F7-45EE-BE46-BA6B5EED1037}" type="sibTrans" cxnId="{B94361B6-08D5-4C45-BF49-27E409EB833E}">
      <dgm:prSet/>
      <dgm:spPr/>
      <dgm:t>
        <a:bodyPr/>
        <a:lstStyle/>
        <a:p>
          <a:endParaRPr lang="en-US"/>
        </a:p>
      </dgm:t>
    </dgm:pt>
    <dgm:pt modelId="{6E787402-5271-4EFE-A675-D18C33C7EF06}">
      <dgm:prSet phldrT="[Text]"/>
      <dgm:spPr/>
      <dgm:t>
        <a:bodyPr/>
        <a:lstStyle/>
        <a:p>
          <a:r>
            <a:rPr lang="en-US" dirty="0" smtClean="0"/>
            <a:t>Open Wound</a:t>
          </a:r>
          <a:endParaRPr lang="en-US" dirty="0"/>
        </a:p>
      </dgm:t>
    </dgm:pt>
    <dgm:pt modelId="{F2A4E04C-EEE0-4131-91AD-44E0A0582147}" type="parTrans" cxnId="{8E12F8A9-3339-44D9-9D06-91A4226DEA2F}">
      <dgm:prSet/>
      <dgm:spPr/>
      <dgm:t>
        <a:bodyPr/>
        <a:lstStyle/>
        <a:p>
          <a:endParaRPr lang="en-US"/>
        </a:p>
      </dgm:t>
    </dgm:pt>
    <dgm:pt modelId="{BFBB58B6-CA05-4263-B207-580CF16C6DC3}" type="sibTrans" cxnId="{8E12F8A9-3339-44D9-9D06-91A4226DEA2F}">
      <dgm:prSet/>
      <dgm:spPr/>
      <dgm:t>
        <a:bodyPr/>
        <a:lstStyle/>
        <a:p>
          <a:endParaRPr lang="en-US"/>
        </a:p>
      </dgm:t>
    </dgm:pt>
    <dgm:pt modelId="{034FE209-3B93-4CDB-9BB5-CF63BC89436D}">
      <dgm:prSet phldrT="[Text]"/>
      <dgm:spPr/>
      <dgm:t>
        <a:bodyPr/>
        <a:lstStyle/>
        <a:p>
          <a:r>
            <a:rPr lang="en-US" dirty="0" smtClean="0"/>
            <a:t>Closed Wound</a:t>
          </a:r>
          <a:endParaRPr lang="en-US" dirty="0"/>
        </a:p>
      </dgm:t>
    </dgm:pt>
    <dgm:pt modelId="{9109CF65-39C4-44B9-9684-704DE00CC1AE}" type="parTrans" cxnId="{8DA17A27-F08A-4158-B74C-F153597D4A0B}">
      <dgm:prSet/>
      <dgm:spPr/>
      <dgm:t>
        <a:bodyPr/>
        <a:lstStyle/>
        <a:p>
          <a:endParaRPr lang="en-US"/>
        </a:p>
      </dgm:t>
    </dgm:pt>
    <dgm:pt modelId="{E460F7CD-2B67-4518-88D8-48D7C7A1E6AA}" type="sibTrans" cxnId="{8DA17A27-F08A-4158-B74C-F153597D4A0B}">
      <dgm:prSet/>
      <dgm:spPr/>
      <dgm:t>
        <a:bodyPr/>
        <a:lstStyle/>
        <a:p>
          <a:endParaRPr lang="en-US"/>
        </a:p>
      </dgm:t>
    </dgm:pt>
    <dgm:pt modelId="{ED729A47-F010-4309-B191-8BFD0DA30549}">
      <dgm:prSet phldrT="[Text]"/>
      <dgm:spPr/>
      <dgm:t>
        <a:bodyPr/>
        <a:lstStyle/>
        <a:p>
          <a:r>
            <a:rPr lang="en-US" dirty="0" smtClean="0"/>
            <a:t>Dermatitis</a:t>
          </a:r>
          <a:endParaRPr lang="en-US" dirty="0"/>
        </a:p>
      </dgm:t>
    </dgm:pt>
    <dgm:pt modelId="{5CDFA3CC-A010-4AD8-8451-FE27534A393C}" type="parTrans" cxnId="{0DAB221E-A9FB-45AD-914B-D938590C934E}">
      <dgm:prSet/>
      <dgm:spPr/>
      <dgm:t>
        <a:bodyPr/>
        <a:lstStyle/>
        <a:p>
          <a:endParaRPr lang="en-US"/>
        </a:p>
      </dgm:t>
    </dgm:pt>
    <dgm:pt modelId="{45FC4555-FB76-4644-AA23-ACCE586E1371}" type="sibTrans" cxnId="{0DAB221E-A9FB-45AD-914B-D938590C934E}">
      <dgm:prSet/>
      <dgm:spPr/>
      <dgm:t>
        <a:bodyPr/>
        <a:lstStyle/>
        <a:p>
          <a:endParaRPr lang="en-US"/>
        </a:p>
      </dgm:t>
    </dgm:pt>
    <dgm:pt modelId="{0FB65485-DBE7-4160-A20A-8387D4530B8F}">
      <dgm:prSet phldrT="[Text]"/>
      <dgm:spPr/>
      <dgm:t>
        <a:bodyPr/>
        <a:lstStyle/>
        <a:p>
          <a:r>
            <a:rPr lang="en-US" dirty="0" smtClean="0"/>
            <a:t>Fungal Infection</a:t>
          </a:r>
          <a:endParaRPr lang="en-US" dirty="0"/>
        </a:p>
      </dgm:t>
    </dgm:pt>
    <dgm:pt modelId="{8FC22C65-266B-446B-8DB4-CEAE1198BD50}" type="parTrans" cxnId="{4F7F861B-9D51-4D90-9867-63B8B29C3487}">
      <dgm:prSet/>
      <dgm:spPr/>
      <dgm:t>
        <a:bodyPr/>
        <a:lstStyle/>
        <a:p>
          <a:endParaRPr lang="en-US"/>
        </a:p>
      </dgm:t>
    </dgm:pt>
    <dgm:pt modelId="{EB523914-E8B5-4781-94A1-32F394FA28CB}" type="sibTrans" cxnId="{4F7F861B-9D51-4D90-9867-63B8B29C3487}">
      <dgm:prSet/>
      <dgm:spPr/>
      <dgm:t>
        <a:bodyPr/>
        <a:lstStyle/>
        <a:p>
          <a:endParaRPr lang="en-US"/>
        </a:p>
      </dgm:t>
    </dgm:pt>
    <dgm:pt modelId="{BB78C473-790B-47F4-8100-5D60D15EFA6C}" type="pres">
      <dgm:prSet presAssocID="{F921C0C2-F14C-4F63-9CB8-B92805B2D8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247498-583E-4AFD-AF97-F5CF88B430C2}" type="pres">
      <dgm:prSet presAssocID="{20C93C03-4208-4FB9-84BE-249364F5C0E0}" presName="composite" presStyleCnt="0"/>
      <dgm:spPr/>
    </dgm:pt>
    <dgm:pt modelId="{B8372313-C1EE-4170-8A1A-F8459422367A}" type="pres">
      <dgm:prSet presAssocID="{20C93C03-4208-4FB9-84BE-249364F5C0E0}" presName="rect1" presStyleLbl="b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DB41A5-9435-4DC2-830A-D10BA9E77D36}" type="pres">
      <dgm:prSet presAssocID="{20C93C03-4208-4FB9-84BE-249364F5C0E0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69464-8DA9-41BD-8D89-C8422AAAAAAE}" type="pres">
      <dgm:prSet presAssocID="{FD832A3D-B24B-40CB-B39F-A2271D653B04}" presName="sibTrans" presStyleCnt="0"/>
      <dgm:spPr/>
    </dgm:pt>
    <dgm:pt modelId="{62311069-9390-4C30-932E-922712F9C8D1}" type="pres">
      <dgm:prSet presAssocID="{83DFEBA3-7644-4AA3-9CB4-AE4565EE6939}" presName="composite" presStyleCnt="0"/>
      <dgm:spPr/>
    </dgm:pt>
    <dgm:pt modelId="{2657172C-E143-4EEC-8A0C-0758E54A980B}" type="pres">
      <dgm:prSet presAssocID="{83DFEBA3-7644-4AA3-9CB4-AE4565EE6939}" presName="rect1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C97B7A-03CA-4B59-AA0E-639DC48CF7B9}" type="pres">
      <dgm:prSet presAssocID="{83DFEBA3-7644-4AA3-9CB4-AE4565EE6939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B2B44-9E30-41E4-A978-81A757D24F3E}" type="pres">
      <dgm:prSet presAssocID="{C22A05A2-74F7-45EE-BE46-BA6B5EED1037}" presName="sibTrans" presStyleCnt="0"/>
      <dgm:spPr/>
    </dgm:pt>
    <dgm:pt modelId="{FA491EA1-7CA2-4C83-BB6B-D3E1368D3526}" type="pres">
      <dgm:prSet presAssocID="{6E787402-5271-4EFE-A675-D18C33C7EF06}" presName="composite" presStyleCnt="0"/>
      <dgm:spPr/>
    </dgm:pt>
    <dgm:pt modelId="{2AA0AD13-9EC5-4AB3-8262-75B45CA068B5}" type="pres">
      <dgm:prSet presAssocID="{6E787402-5271-4EFE-A675-D18C33C7EF06}" presName="rect1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60C1514-39C9-425E-9A20-FD45A5017DBF}" type="pres">
      <dgm:prSet presAssocID="{6E787402-5271-4EFE-A675-D18C33C7EF06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FBBFF-AA27-4BDD-A042-9DB964595CA4}" type="pres">
      <dgm:prSet presAssocID="{BFBB58B6-CA05-4263-B207-580CF16C6DC3}" presName="sibTrans" presStyleCnt="0"/>
      <dgm:spPr/>
    </dgm:pt>
    <dgm:pt modelId="{E5AED32A-FB50-41FE-981D-A49A729F635F}" type="pres">
      <dgm:prSet presAssocID="{034FE209-3B93-4CDB-9BB5-CF63BC89436D}" presName="composite" presStyleCnt="0"/>
      <dgm:spPr/>
    </dgm:pt>
    <dgm:pt modelId="{7CA2AE07-F7A6-4D03-BD69-B8FA6B46953F}" type="pres">
      <dgm:prSet presAssocID="{034FE209-3B93-4CDB-9BB5-CF63BC89436D}" presName="rect1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F4DFA23-DA29-4AC5-BBBD-61C86CFC02B7}" type="pres">
      <dgm:prSet presAssocID="{034FE209-3B93-4CDB-9BB5-CF63BC89436D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713A7-CFAB-4A72-9AF9-3AEC4FD7B5EF}" type="pres">
      <dgm:prSet presAssocID="{E460F7CD-2B67-4518-88D8-48D7C7A1E6AA}" presName="sibTrans" presStyleCnt="0"/>
      <dgm:spPr/>
    </dgm:pt>
    <dgm:pt modelId="{DA91C3C3-5965-4AB4-9425-00DE771E0436}" type="pres">
      <dgm:prSet presAssocID="{ED729A47-F010-4309-B191-8BFD0DA30549}" presName="composite" presStyleCnt="0"/>
      <dgm:spPr/>
    </dgm:pt>
    <dgm:pt modelId="{B6C593E7-F5D9-4E3A-983C-B133E9A80DD5}" type="pres">
      <dgm:prSet presAssocID="{ED729A47-F010-4309-B191-8BFD0DA30549}" presName="rect1" presStyleLbl="b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072A679-B323-460C-9089-F16656C175AC}" type="pres">
      <dgm:prSet presAssocID="{ED729A47-F010-4309-B191-8BFD0DA30549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264CF-D7E9-4662-A472-F1912511CE00}" type="pres">
      <dgm:prSet presAssocID="{45FC4555-FB76-4644-AA23-ACCE586E1371}" presName="sibTrans" presStyleCnt="0"/>
      <dgm:spPr/>
    </dgm:pt>
    <dgm:pt modelId="{6CA85D8F-B34D-4578-9726-FB5F5C9A660D}" type="pres">
      <dgm:prSet presAssocID="{0FB65485-DBE7-4160-A20A-8387D4530B8F}" presName="composite" presStyleCnt="0"/>
      <dgm:spPr/>
    </dgm:pt>
    <dgm:pt modelId="{AF5A08DF-5C65-45DB-A6A9-C88DF1BCBC3C}" type="pres">
      <dgm:prSet presAssocID="{0FB65485-DBE7-4160-A20A-8387D4530B8F}" presName="rect1" presStyleLbl="b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6D529B69-CC48-4437-B672-93C8678907C4}" type="pres">
      <dgm:prSet presAssocID="{0FB65485-DBE7-4160-A20A-8387D4530B8F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72701-718B-4DC2-BDFC-3029E802F2DF}" type="presOf" srcId="{ED729A47-F010-4309-B191-8BFD0DA30549}" destId="{2072A679-B323-460C-9089-F16656C175AC}" srcOrd="0" destOrd="0" presId="urn:microsoft.com/office/officeart/2008/layout/BendingPictureCaptionList"/>
    <dgm:cxn modelId="{87F5D4EA-DB36-411F-B72A-EE25EAD2B7BF}" type="presOf" srcId="{6E787402-5271-4EFE-A675-D18C33C7EF06}" destId="{D60C1514-39C9-425E-9A20-FD45A5017DBF}" srcOrd="0" destOrd="0" presId="urn:microsoft.com/office/officeart/2008/layout/BendingPictureCaptionList"/>
    <dgm:cxn modelId="{59AE61E0-5463-4425-9FD6-DA4E956C8297}" type="presOf" srcId="{034FE209-3B93-4CDB-9BB5-CF63BC89436D}" destId="{CF4DFA23-DA29-4AC5-BBBD-61C86CFC02B7}" srcOrd="0" destOrd="0" presId="urn:microsoft.com/office/officeart/2008/layout/BendingPictureCaptionList"/>
    <dgm:cxn modelId="{277898ED-F201-45A9-AA6C-57040A96A762}" type="presOf" srcId="{83DFEBA3-7644-4AA3-9CB4-AE4565EE6939}" destId="{17C97B7A-03CA-4B59-AA0E-639DC48CF7B9}" srcOrd="0" destOrd="0" presId="urn:microsoft.com/office/officeart/2008/layout/BendingPictureCaptionList"/>
    <dgm:cxn modelId="{3D77B861-0EDE-422A-95B7-550BB018958B}" srcId="{F921C0C2-F14C-4F63-9CB8-B92805B2D80E}" destId="{20C93C03-4208-4FB9-84BE-249364F5C0E0}" srcOrd="0" destOrd="0" parTransId="{9AC45B93-5683-4C0F-8320-359415EB3A19}" sibTransId="{FD832A3D-B24B-40CB-B39F-A2271D653B04}"/>
    <dgm:cxn modelId="{3CD6CCE2-0C0A-462E-8348-79494AD78157}" type="presOf" srcId="{0FB65485-DBE7-4160-A20A-8387D4530B8F}" destId="{6D529B69-CC48-4437-B672-93C8678907C4}" srcOrd="0" destOrd="0" presId="urn:microsoft.com/office/officeart/2008/layout/BendingPictureCaptionList"/>
    <dgm:cxn modelId="{4F7F861B-9D51-4D90-9867-63B8B29C3487}" srcId="{F921C0C2-F14C-4F63-9CB8-B92805B2D80E}" destId="{0FB65485-DBE7-4160-A20A-8387D4530B8F}" srcOrd="5" destOrd="0" parTransId="{8FC22C65-266B-446B-8DB4-CEAE1198BD50}" sibTransId="{EB523914-E8B5-4781-94A1-32F394FA28CB}"/>
    <dgm:cxn modelId="{B94361B6-08D5-4C45-BF49-27E409EB833E}" srcId="{F921C0C2-F14C-4F63-9CB8-B92805B2D80E}" destId="{83DFEBA3-7644-4AA3-9CB4-AE4565EE6939}" srcOrd="1" destOrd="0" parTransId="{AAECF37C-3ACD-461C-A327-4D37EBA7D5FC}" sibTransId="{C22A05A2-74F7-45EE-BE46-BA6B5EED1037}"/>
    <dgm:cxn modelId="{0DAB221E-A9FB-45AD-914B-D938590C934E}" srcId="{F921C0C2-F14C-4F63-9CB8-B92805B2D80E}" destId="{ED729A47-F010-4309-B191-8BFD0DA30549}" srcOrd="4" destOrd="0" parTransId="{5CDFA3CC-A010-4AD8-8451-FE27534A393C}" sibTransId="{45FC4555-FB76-4644-AA23-ACCE586E1371}"/>
    <dgm:cxn modelId="{8E12F8A9-3339-44D9-9D06-91A4226DEA2F}" srcId="{F921C0C2-F14C-4F63-9CB8-B92805B2D80E}" destId="{6E787402-5271-4EFE-A675-D18C33C7EF06}" srcOrd="2" destOrd="0" parTransId="{F2A4E04C-EEE0-4131-91AD-44E0A0582147}" sibTransId="{BFBB58B6-CA05-4263-B207-580CF16C6DC3}"/>
    <dgm:cxn modelId="{17864880-ADB1-45E2-9DB4-689B34B79D5E}" type="presOf" srcId="{20C93C03-4208-4FB9-84BE-249364F5C0E0}" destId="{39DB41A5-9435-4DC2-830A-D10BA9E77D36}" srcOrd="0" destOrd="0" presId="urn:microsoft.com/office/officeart/2008/layout/BendingPictureCaptionList"/>
    <dgm:cxn modelId="{C7AA62CB-F763-42DB-BCAF-152F1D92B3E3}" type="presOf" srcId="{F921C0C2-F14C-4F63-9CB8-B92805B2D80E}" destId="{BB78C473-790B-47F4-8100-5D60D15EFA6C}" srcOrd="0" destOrd="0" presId="urn:microsoft.com/office/officeart/2008/layout/BendingPictureCaptionList"/>
    <dgm:cxn modelId="{8DA17A27-F08A-4158-B74C-F153597D4A0B}" srcId="{F921C0C2-F14C-4F63-9CB8-B92805B2D80E}" destId="{034FE209-3B93-4CDB-9BB5-CF63BC89436D}" srcOrd="3" destOrd="0" parTransId="{9109CF65-39C4-44B9-9684-704DE00CC1AE}" sibTransId="{E460F7CD-2B67-4518-88D8-48D7C7A1E6AA}"/>
    <dgm:cxn modelId="{DAB84666-C8F7-4A3C-A4C4-FDCD54E83821}" type="presParOf" srcId="{BB78C473-790B-47F4-8100-5D60D15EFA6C}" destId="{84247498-583E-4AFD-AF97-F5CF88B430C2}" srcOrd="0" destOrd="0" presId="urn:microsoft.com/office/officeart/2008/layout/BendingPictureCaptionList"/>
    <dgm:cxn modelId="{D45B61F4-0700-4570-9E1C-BB26EF8E91AC}" type="presParOf" srcId="{84247498-583E-4AFD-AF97-F5CF88B430C2}" destId="{B8372313-C1EE-4170-8A1A-F8459422367A}" srcOrd="0" destOrd="0" presId="urn:microsoft.com/office/officeart/2008/layout/BendingPictureCaptionList"/>
    <dgm:cxn modelId="{5E82DB0C-84EF-4302-B6E0-A53169E35685}" type="presParOf" srcId="{84247498-583E-4AFD-AF97-F5CF88B430C2}" destId="{39DB41A5-9435-4DC2-830A-D10BA9E77D36}" srcOrd="1" destOrd="0" presId="urn:microsoft.com/office/officeart/2008/layout/BendingPictureCaptionList"/>
    <dgm:cxn modelId="{A01AEDDF-BD12-406F-9953-DDB8D9D5F59E}" type="presParOf" srcId="{BB78C473-790B-47F4-8100-5D60D15EFA6C}" destId="{FAD69464-8DA9-41BD-8D89-C8422AAAAAAE}" srcOrd="1" destOrd="0" presId="urn:microsoft.com/office/officeart/2008/layout/BendingPictureCaptionList"/>
    <dgm:cxn modelId="{D1CC8BB0-3DD1-486B-801C-491B7EEB196B}" type="presParOf" srcId="{BB78C473-790B-47F4-8100-5D60D15EFA6C}" destId="{62311069-9390-4C30-932E-922712F9C8D1}" srcOrd="2" destOrd="0" presId="urn:microsoft.com/office/officeart/2008/layout/BendingPictureCaptionList"/>
    <dgm:cxn modelId="{F29E92E9-3A35-4A5D-8BA1-112382F7780D}" type="presParOf" srcId="{62311069-9390-4C30-932E-922712F9C8D1}" destId="{2657172C-E143-4EEC-8A0C-0758E54A980B}" srcOrd="0" destOrd="0" presId="urn:microsoft.com/office/officeart/2008/layout/BendingPictureCaptionList"/>
    <dgm:cxn modelId="{6D8B7875-AFA6-4565-A630-6C9500C7D7A8}" type="presParOf" srcId="{62311069-9390-4C30-932E-922712F9C8D1}" destId="{17C97B7A-03CA-4B59-AA0E-639DC48CF7B9}" srcOrd="1" destOrd="0" presId="urn:microsoft.com/office/officeart/2008/layout/BendingPictureCaptionList"/>
    <dgm:cxn modelId="{894DDE46-79E8-4E66-B139-6622D6630188}" type="presParOf" srcId="{BB78C473-790B-47F4-8100-5D60D15EFA6C}" destId="{79EB2B44-9E30-41E4-A978-81A757D24F3E}" srcOrd="3" destOrd="0" presId="urn:microsoft.com/office/officeart/2008/layout/BendingPictureCaptionList"/>
    <dgm:cxn modelId="{60081081-B0ED-4524-9CCC-AF11A30F166D}" type="presParOf" srcId="{BB78C473-790B-47F4-8100-5D60D15EFA6C}" destId="{FA491EA1-7CA2-4C83-BB6B-D3E1368D3526}" srcOrd="4" destOrd="0" presId="urn:microsoft.com/office/officeart/2008/layout/BendingPictureCaptionList"/>
    <dgm:cxn modelId="{A9406169-39FC-4E88-9BB5-9E609B3D8FE0}" type="presParOf" srcId="{FA491EA1-7CA2-4C83-BB6B-D3E1368D3526}" destId="{2AA0AD13-9EC5-4AB3-8262-75B45CA068B5}" srcOrd="0" destOrd="0" presId="urn:microsoft.com/office/officeart/2008/layout/BendingPictureCaptionList"/>
    <dgm:cxn modelId="{D32A88E9-E090-4958-B90C-673BFCCAB0AC}" type="presParOf" srcId="{FA491EA1-7CA2-4C83-BB6B-D3E1368D3526}" destId="{D60C1514-39C9-425E-9A20-FD45A5017DBF}" srcOrd="1" destOrd="0" presId="urn:microsoft.com/office/officeart/2008/layout/BendingPictureCaptionList"/>
    <dgm:cxn modelId="{6050A105-E806-416A-B155-FC07E3C22D1D}" type="presParOf" srcId="{BB78C473-790B-47F4-8100-5D60D15EFA6C}" destId="{DE3FBBFF-AA27-4BDD-A042-9DB964595CA4}" srcOrd="5" destOrd="0" presId="urn:microsoft.com/office/officeart/2008/layout/BendingPictureCaptionList"/>
    <dgm:cxn modelId="{E8F35F9B-C470-4718-865B-4CA342C6A5B1}" type="presParOf" srcId="{BB78C473-790B-47F4-8100-5D60D15EFA6C}" destId="{E5AED32A-FB50-41FE-981D-A49A729F635F}" srcOrd="6" destOrd="0" presId="urn:microsoft.com/office/officeart/2008/layout/BendingPictureCaptionList"/>
    <dgm:cxn modelId="{57F495A6-36F0-4810-A14B-E2EECC3875EC}" type="presParOf" srcId="{E5AED32A-FB50-41FE-981D-A49A729F635F}" destId="{7CA2AE07-F7A6-4D03-BD69-B8FA6B46953F}" srcOrd="0" destOrd="0" presId="urn:microsoft.com/office/officeart/2008/layout/BendingPictureCaptionList"/>
    <dgm:cxn modelId="{E3DEBFB5-1DC3-4C83-8354-07B8CEEE593A}" type="presParOf" srcId="{E5AED32A-FB50-41FE-981D-A49A729F635F}" destId="{CF4DFA23-DA29-4AC5-BBBD-61C86CFC02B7}" srcOrd="1" destOrd="0" presId="urn:microsoft.com/office/officeart/2008/layout/BendingPictureCaptionList"/>
    <dgm:cxn modelId="{DA0F3FF3-9D99-4995-874A-49088644B45C}" type="presParOf" srcId="{BB78C473-790B-47F4-8100-5D60D15EFA6C}" destId="{5DE713A7-CFAB-4A72-9AF9-3AEC4FD7B5EF}" srcOrd="7" destOrd="0" presId="urn:microsoft.com/office/officeart/2008/layout/BendingPictureCaptionList"/>
    <dgm:cxn modelId="{6C8CFEDD-B79B-4934-99F9-D04E8793BCEF}" type="presParOf" srcId="{BB78C473-790B-47F4-8100-5D60D15EFA6C}" destId="{DA91C3C3-5965-4AB4-9425-00DE771E0436}" srcOrd="8" destOrd="0" presId="urn:microsoft.com/office/officeart/2008/layout/BendingPictureCaptionList"/>
    <dgm:cxn modelId="{9633ED5C-7B86-4258-B681-B1AA2AF77F1D}" type="presParOf" srcId="{DA91C3C3-5965-4AB4-9425-00DE771E0436}" destId="{B6C593E7-F5D9-4E3A-983C-B133E9A80DD5}" srcOrd="0" destOrd="0" presId="urn:microsoft.com/office/officeart/2008/layout/BendingPictureCaptionList"/>
    <dgm:cxn modelId="{2B1C4F3F-BBBB-424A-B9C8-F82AF8591899}" type="presParOf" srcId="{DA91C3C3-5965-4AB4-9425-00DE771E0436}" destId="{2072A679-B323-460C-9089-F16656C175AC}" srcOrd="1" destOrd="0" presId="urn:microsoft.com/office/officeart/2008/layout/BendingPictureCaptionList"/>
    <dgm:cxn modelId="{7E494300-1BB8-49D8-8E52-F29F57A4D51F}" type="presParOf" srcId="{BB78C473-790B-47F4-8100-5D60D15EFA6C}" destId="{04F264CF-D7E9-4662-A472-F1912511CE00}" srcOrd="9" destOrd="0" presId="urn:microsoft.com/office/officeart/2008/layout/BendingPictureCaptionList"/>
    <dgm:cxn modelId="{6010219E-9414-4101-9C12-638E33FFC61B}" type="presParOf" srcId="{BB78C473-790B-47F4-8100-5D60D15EFA6C}" destId="{6CA85D8F-B34D-4578-9726-FB5F5C9A660D}" srcOrd="10" destOrd="0" presId="urn:microsoft.com/office/officeart/2008/layout/BendingPictureCaptionList"/>
    <dgm:cxn modelId="{63E04F60-8B9F-4B90-BD8C-F23628946C44}" type="presParOf" srcId="{6CA85D8F-B34D-4578-9726-FB5F5C9A660D}" destId="{AF5A08DF-5C65-45DB-A6A9-C88DF1BCBC3C}" srcOrd="0" destOrd="0" presId="urn:microsoft.com/office/officeart/2008/layout/BendingPictureCaptionList"/>
    <dgm:cxn modelId="{3939E277-4C99-4DE0-946F-FF52D573869B}" type="presParOf" srcId="{6CA85D8F-B34D-4578-9726-FB5F5C9A660D}" destId="{6D529B69-CC48-4437-B672-93C8678907C4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DE80E-4E9E-444B-87DE-C82361AF36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EEBBEDD-4120-469C-8443-F6F7E9D5D253}">
      <dgm:prSet phldrT="[Text]"/>
      <dgm:spPr/>
      <dgm:t>
        <a:bodyPr/>
        <a:lstStyle/>
        <a:p>
          <a:r>
            <a:rPr lang="en-US" dirty="0" smtClean="0"/>
            <a:t>Arthritis</a:t>
          </a:r>
          <a:endParaRPr lang="en-US" dirty="0"/>
        </a:p>
      </dgm:t>
    </dgm:pt>
    <dgm:pt modelId="{284EFEB9-97B2-4B81-B7D5-8F001CB7BF30}" type="parTrans" cxnId="{B42A01E7-DBF8-489A-816B-469C7A525CD9}">
      <dgm:prSet/>
      <dgm:spPr/>
      <dgm:t>
        <a:bodyPr/>
        <a:lstStyle/>
        <a:p>
          <a:endParaRPr lang="en-US"/>
        </a:p>
      </dgm:t>
    </dgm:pt>
    <dgm:pt modelId="{CBB35082-3724-4846-A91A-CB477346828F}" type="sibTrans" cxnId="{B42A01E7-DBF8-489A-816B-469C7A525CD9}">
      <dgm:prSet/>
      <dgm:spPr/>
      <dgm:t>
        <a:bodyPr/>
        <a:lstStyle/>
        <a:p>
          <a:endParaRPr lang="en-US"/>
        </a:p>
      </dgm:t>
    </dgm:pt>
    <dgm:pt modelId="{994B3691-8B2C-4D36-9969-15009EDCB9F4}">
      <dgm:prSet phldrT="[Text]"/>
      <dgm:spPr/>
      <dgm:t>
        <a:bodyPr/>
        <a:lstStyle/>
        <a:p>
          <a:r>
            <a:rPr lang="en-US" dirty="0" smtClean="0"/>
            <a:t>Osteoporosis</a:t>
          </a:r>
          <a:endParaRPr lang="en-US" dirty="0"/>
        </a:p>
      </dgm:t>
    </dgm:pt>
    <dgm:pt modelId="{71859CDC-E1C5-40A5-A781-7C624290DCA4}" type="parTrans" cxnId="{A95A55EE-8C1D-4679-A7BC-E7F5BD337072}">
      <dgm:prSet/>
      <dgm:spPr/>
      <dgm:t>
        <a:bodyPr/>
        <a:lstStyle/>
        <a:p>
          <a:endParaRPr lang="en-US"/>
        </a:p>
      </dgm:t>
    </dgm:pt>
    <dgm:pt modelId="{2A3A9300-93E0-4B52-8990-8DC0E4459015}" type="sibTrans" cxnId="{A95A55EE-8C1D-4679-A7BC-E7F5BD337072}">
      <dgm:prSet/>
      <dgm:spPr/>
      <dgm:t>
        <a:bodyPr/>
        <a:lstStyle/>
        <a:p>
          <a:endParaRPr lang="en-US"/>
        </a:p>
      </dgm:t>
    </dgm:pt>
    <dgm:pt modelId="{8D96A82A-8156-4C84-A444-27D352E944C8}">
      <dgm:prSet phldrT="[Text]"/>
      <dgm:spPr/>
      <dgm:t>
        <a:bodyPr/>
        <a:lstStyle/>
        <a:p>
          <a:r>
            <a:rPr lang="en-US" dirty="0" smtClean="0"/>
            <a:t>Fracture</a:t>
          </a:r>
          <a:endParaRPr lang="en-US" dirty="0"/>
        </a:p>
      </dgm:t>
    </dgm:pt>
    <dgm:pt modelId="{5A104606-D994-44D9-8BB2-9FB21B59FA69}" type="parTrans" cxnId="{170CE100-BBB1-47B7-9096-9D88217FCD60}">
      <dgm:prSet/>
      <dgm:spPr/>
      <dgm:t>
        <a:bodyPr/>
        <a:lstStyle/>
        <a:p>
          <a:endParaRPr lang="en-US"/>
        </a:p>
      </dgm:t>
    </dgm:pt>
    <dgm:pt modelId="{D4CEEA57-5826-416D-BA45-9BB4AE83EABF}" type="sibTrans" cxnId="{170CE100-BBB1-47B7-9096-9D88217FCD60}">
      <dgm:prSet/>
      <dgm:spPr/>
      <dgm:t>
        <a:bodyPr/>
        <a:lstStyle/>
        <a:p>
          <a:endParaRPr lang="en-US"/>
        </a:p>
      </dgm:t>
    </dgm:pt>
    <dgm:pt modelId="{62131C15-0F6B-47A3-A94C-C22464EA3FF5}">
      <dgm:prSet phldrT="[Text]"/>
      <dgm:spPr/>
      <dgm:t>
        <a:bodyPr/>
        <a:lstStyle/>
        <a:p>
          <a:r>
            <a:rPr lang="en-US" dirty="0" smtClean="0"/>
            <a:t>Hip or Knee Replacement</a:t>
          </a:r>
          <a:endParaRPr lang="en-US" dirty="0"/>
        </a:p>
      </dgm:t>
    </dgm:pt>
    <dgm:pt modelId="{A6CD75FB-05E0-4C39-8973-6CBA3A9DBA92}" type="parTrans" cxnId="{8FFF519A-9228-4BCC-8C1D-6555EEB30464}">
      <dgm:prSet/>
      <dgm:spPr/>
      <dgm:t>
        <a:bodyPr/>
        <a:lstStyle/>
        <a:p>
          <a:endParaRPr lang="en-US"/>
        </a:p>
      </dgm:t>
    </dgm:pt>
    <dgm:pt modelId="{5D8E9012-AC0D-468B-8F9D-860C29E6AAF0}" type="sibTrans" cxnId="{8FFF519A-9228-4BCC-8C1D-6555EEB30464}">
      <dgm:prSet/>
      <dgm:spPr/>
      <dgm:t>
        <a:bodyPr/>
        <a:lstStyle/>
        <a:p>
          <a:endParaRPr lang="en-US"/>
        </a:p>
      </dgm:t>
    </dgm:pt>
    <dgm:pt modelId="{620E724A-114D-4378-8940-9E0C400FD935}">
      <dgm:prSet phldrT="[Text]"/>
      <dgm:spPr/>
      <dgm:t>
        <a:bodyPr/>
        <a:lstStyle/>
        <a:p>
          <a:r>
            <a:rPr lang="en-US" dirty="0" smtClean="0"/>
            <a:t>Muscular Dystrophy</a:t>
          </a:r>
          <a:endParaRPr lang="en-US" dirty="0"/>
        </a:p>
      </dgm:t>
    </dgm:pt>
    <dgm:pt modelId="{1F314CE1-AAE0-45E7-82F5-D1D1004A54A0}" type="parTrans" cxnId="{22CF91E8-8D20-4CB0-B4F0-FC10B5EB9887}">
      <dgm:prSet/>
      <dgm:spPr/>
      <dgm:t>
        <a:bodyPr/>
        <a:lstStyle/>
        <a:p>
          <a:endParaRPr lang="en-US"/>
        </a:p>
      </dgm:t>
    </dgm:pt>
    <dgm:pt modelId="{CEC84151-86CE-4A9C-B79F-18BC4BBFD5AD}" type="sibTrans" cxnId="{22CF91E8-8D20-4CB0-B4F0-FC10B5EB9887}">
      <dgm:prSet/>
      <dgm:spPr/>
      <dgm:t>
        <a:bodyPr/>
        <a:lstStyle/>
        <a:p>
          <a:endParaRPr lang="en-US"/>
        </a:p>
      </dgm:t>
    </dgm:pt>
    <dgm:pt modelId="{ED2572CA-E8ED-4AB6-83A5-DE9C5A705482}">
      <dgm:prSet phldrT="[Text]"/>
      <dgm:spPr/>
      <dgm:t>
        <a:bodyPr/>
        <a:lstStyle/>
        <a:p>
          <a:r>
            <a:rPr lang="en-US" dirty="0" smtClean="0"/>
            <a:t>Osteoarthritis</a:t>
          </a:r>
          <a:endParaRPr lang="en-US" dirty="0"/>
        </a:p>
      </dgm:t>
    </dgm:pt>
    <dgm:pt modelId="{579171C4-2D6A-4494-8C85-F4FFCCF9807F}" type="parTrans" cxnId="{D3AFA33B-6FBD-4F30-8876-94F29983FE6F}">
      <dgm:prSet/>
      <dgm:spPr/>
    </dgm:pt>
    <dgm:pt modelId="{67350FB3-416C-4BF7-B847-B0A3E1D5025C}" type="sibTrans" cxnId="{D3AFA33B-6FBD-4F30-8876-94F29983FE6F}">
      <dgm:prSet/>
      <dgm:spPr/>
    </dgm:pt>
    <dgm:pt modelId="{A152792D-366F-47C3-9B88-7EAFE7A90A26}">
      <dgm:prSet phldrT="[Text]"/>
      <dgm:spPr/>
      <dgm:t>
        <a:bodyPr/>
        <a:lstStyle/>
        <a:p>
          <a:r>
            <a:rPr lang="en-US" dirty="0" smtClean="0"/>
            <a:t>Rheumatoid arthritis</a:t>
          </a:r>
          <a:endParaRPr lang="en-US" dirty="0"/>
        </a:p>
      </dgm:t>
    </dgm:pt>
    <dgm:pt modelId="{238AF221-C396-4BA8-9204-6DB1C999BF80}" type="parTrans" cxnId="{5C248C9B-F09E-4607-ACC1-ADD75793F5DD}">
      <dgm:prSet/>
      <dgm:spPr/>
    </dgm:pt>
    <dgm:pt modelId="{E44E8BD3-B85D-45E5-BE99-A71C3086A9D7}" type="sibTrans" cxnId="{5C248C9B-F09E-4607-ACC1-ADD75793F5DD}">
      <dgm:prSet/>
      <dgm:spPr/>
    </dgm:pt>
    <dgm:pt modelId="{5EED0867-3777-4423-85CE-D2BF329495EE}">
      <dgm:prSet phldrT="[Text]"/>
      <dgm:spPr/>
      <dgm:t>
        <a:bodyPr/>
        <a:lstStyle/>
        <a:p>
          <a:r>
            <a:rPr lang="en-US" dirty="0" smtClean="0"/>
            <a:t>Closed</a:t>
          </a:r>
          <a:endParaRPr lang="en-US" dirty="0"/>
        </a:p>
      </dgm:t>
    </dgm:pt>
    <dgm:pt modelId="{3031D248-E656-4211-942D-95B0CC2E5A2F}" type="parTrans" cxnId="{07B51687-E69D-4DA5-AE63-744490B5D821}">
      <dgm:prSet/>
      <dgm:spPr/>
    </dgm:pt>
    <dgm:pt modelId="{5BAF0543-ED0B-436F-ACE6-BF5585E7F5BA}" type="sibTrans" cxnId="{07B51687-E69D-4DA5-AE63-744490B5D821}">
      <dgm:prSet/>
      <dgm:spPr/>
    </dgm:pt>
    <dgm:pt modelId="{0428AD75-6510-4F18-B136-6D677F2B9E52}">
      <dgm:prSet phldrT="[Text]"/>
      <dgm:spPr/>
      <dgm:t>
        <a:bodyPr/>
        <a:lstStyle/>
        <a:p>
          <a:r>
            <a:rPr lang="en-US" dirty="0" smtClean="0"/>
            <a:t>Open </a:t>
          </a:r>
          <a:endParaRPr lang="en-US" dirty="0"/>
        </a:p>
      </dgm:t>
    </dgm:pt>
    <dgm:pt modelId="{21CA46D9-E16B-4E3D-BCAE-41D5B4225E7F}" type="parTrans" cxnId="{968EBCE2-89F1-4B74-B322-142F3B39E596}">
      <dgm:prSet/>
      <dgm:spPr/>
    </dgm:pt>
    <dgm:pt modelId="{948C09BB-90D5-4B50-BC48-B6AC7916471C}" type="sibTrans" cxnId="{968EBCE2-89F1-4B74-B322-142F3B39E596}">
      <dgm:prSet/>
      <dgm:spPr/>
    </dgm:pt>
    <dgm:pt modelId="{EE3D89C5-C25E-48B9-82CD-C676EE03405B}">
      <dgm:prSet phldrT="[Text]"/>
      <dgm:spPr/>
      <dgm:t>
        <a:bodyPr/>
        <a:lstStyle/>
        <a:p>
          <a:r>
            <a:rPr lang="en-US" dirty="0" smtClean="0"/>
            <a:t>Amputation</a:t>
          </a:r>
          <a:endParaRPr lang="en-US" dirty="0"/>
        </a:p>
      </dgm:t>
    </dgm:pt>
    <dgm:pt modelId="{9E9A7CDD-2976-4EB4-BC15-A4F9ABB6436C}" type="parTrans" cxnId="{CB632710-AA01-42FA-9603-5AF04ADCB3BA}">
      <dgm:prSet/>
      <dgm:spPr/>
    </dgm:pt>
    <dgm:pt modelId="{C40B9136-1450-41D5-AC54-7EDE5B5CAD7F}" type="sibTrans" cxnId="{CB632710-AA01-42FA-9603-5AF04ADCB3BA}">
      <dgm:prSet/>
      <dgm:spPr/>
    </dgm:pt>
    <dgm:pt modelId="{C955207E-9034-40BF-A13E-9ADAFE34B1B1}">
      <dgm:prSet phldrT="[Text]"/>
      <dgm:spPr/>
      <dgm:t>
        <a:bodyPr/>
        <a:lstStyle/>
        <a:p>
          <a:r>
            <a:rPr lang="en-US" dirty="0" smtClean="0"/>
            <a:t>Phantom sensation</a:t>
          </a:r>
          <a:endParaRPr lang="en-US" dirty="0"/>
        </a:p>
      </dgm:t>
    </dgm:pt>
    <dgm:pt modelId="{2C29815A-AB98-4D00-A723-36A2461C6622}" type="parTrans" cxnId="{92D5FA53-3482-4E98-8D4C-CC5712BF0D13}">
      <dgm:prSet/>
      <dgm:spPr/>
    </dgm:pt>
    <dgm:pt modelId="{4F2743B9-D995-4AFA-B677-D03768586D2C}" type="sibTrans" cxnId="{92D5FA53-3482-4E98-8D4C-CC5712BF0D13}">
      <dgm:prSet/>
      <dgm:spPr/>
    </dgm:pt>
    <dgm:pt modelId="{E4D2CD47-DECD-4B7B-A124-3B71C95C73E9}" type="pres">
      <dgm:prSet presAssocID="{B8EDE80E-4E9E-444B-87DE-C82361AF36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CB0F23-1355-40F4-913E-014B34CF951E}" type="pres">
      <dgm:prSet presAssocID="{FEEBBEDD-4120-469C-8443-F6F7E9D5D2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06435-831C-4BA0-AAC7-33EEC128AF8A}" type="pres">
      <dgm:prSet presAssocID="{CBB35082-3724-4846-A91A-CB477346828F}" presName="sibTrans" presStyleCnt="0"/>
      <dgm:spPr/>
    </dgm:pt>
    <dgm:pt modelId="{98AF640A-9F44-4A03-9BCB-EF5FC6F00CD3}" type="pres">
      <dgm:prSet presAssocID="{994B3691-8B2C-4D36-9969-15009EDCB9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B3308-1080-4951-80A3-42FEAADE669B}" type="pres">
      <dgm:prSet presAssocID="{2A3A9300-93E0-4B52-8990-8DC0E4459015}" presName="sibTrans" presStyleCnt="0"/>
      <dgm:spPr/>
    </dgm:pt>
    <dgm:pt modelId="{652E74B1-7785-4A33-AC5F-BEABC40F1DBC}" type="pres">
      <dgm:prSet presAssocID="{8D96A82A-8156-4C84-A444-27D352E944C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72FDAA-8968-447E-BE2F-B6E899599E5A}" type="pres">
      <dgm:prSet presAssocID="{D4CEEA57-5826-416D-BA45-9BB4AE83EABF}" presName="sibTrans" presStyleCnt="0"/>
      <dgm:spPr/>
    </dgm:pt>
    <dgm:pt modelId="{15ED492F-1B21-4EDB-95FE-38E73A06908D}" type="pres">
      <dgm:prSet presAssocID="{62131C15-0F6B-47A3-A94C-C22464EA3F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6A31C-1E7A-41EC-8E76-E082411C14C5}" type="pres">
      <dgm:prSet presAssocID="{5D8E9012-AC0D-468B-8F9D-860C29E6AAF0}" presName="sibTrans" presStyleCnt="0"/>
      <dgm:spPr/>
    </dgm:pt>
    <dgm:pt modelId="{96C1C9A7-584A-4763-BF34-C44C865F726B}" type="pres">
      <dgm:prSet presAssocID="{620E724A-114D-4378-8940-9E0C400FD9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6786A-CC07-41D1-B1C9-3E4DAD9228DB}" type="pres">
      <dgm:prSet presAssocID="{CEC84151-86CE-4A9C-B79F-18BC4BBFD5AD}" presName="sibTrans" presStyleCnt="0"/>
      <dgm:spPr/>
    </dgm:pt>
    <dgm:pt modelId="{5FD76D1B-F215-4FA4-9256-D49B0E427EF8}" type="pres">
      <dgm:prSet presAssocID="{EE3D89C5-C25E-48B9-82CD-C676EE03405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5A55EE-8C1D-4679-A7BC-E7F5BD337072}" srcId="{B8EDE80E-4E9E-444B-87DE-C82361AF361E}" destId="{994B3691-8B2C-4D36-9969-15009EDCB9F4}" srcOrd="1" destOrd="0" parTransId="{71859CDC-E1C5-40A5-A781-7C624290DCA4}" sibTransId="{2A3A9300-93E0-4B52-8990-8DC0E4459015}"/>
    <dgm:cxn modelId="{587E61B7-E976-4781-8480-7C02CA364106}" type="presOf" srcId="{ED2572CA-E8ED-4AB6-83A5-DE9C5A705482}" destId="{F5CB0F23-1355-40F4-913E-014B34CF951E}" srcOrd="0" destOrd="1" presId="urn:microsoft.com/office/officeart/2005/8/layout/default"/>
    <dgm:cxn modelId="{968EBCE2-89F1-4B74-B322-142F3B39E596}" srcId="{8D96A82A-8156-4C84-A444-27D352E944C8}" destId="{0428AD75-6510-4F18-B136-6D677F2B9E52}" srcOrd="1" destOrd="0" parTransId="{21CA46D9-E16B-4E3D-BCAE-41D5B4225E7F}" sibTransId="{948C09BB-90D5-4B50-BC48-B6AC7916471C}"/>
    <dgm:cxn modelId="{07B51687-E69D-4DA5-AE63-744490B5D821}" srcId="{8D96A82A-8156-4C84-A444-27D352E944C8}" destId="{5EED0867-3777-4423-85CE-D2BF329495EE}" srcOrd="0" destOrd="0" parTransId="{3031D248-E656-4211-942D-95B0CC2E5A2F}" sibTransId="{5BAF0543-ED0B-436F-ACE6-BF5585E7F5BA}"/>
    <dgm:cxn modelId="{1B3BF24E-2AD2-4316-83CD-2F81B9278B41}" type="presOf" srcId="{5EED0867-3777-4423-85CE-D2BF329495EE}" destId="{652E74B1-7785-4A33-AC5F-BEABC40F1DBC}" srcOrd="0" destOrd="1" presId="urn:microsoft.com/office/officeart/2005/8/layout/default"/>
    <dgm:cxn modelId="{0FC399ED-A853-42EB-A402-31A773F107A4}" type="presOf" srcId="{B8EDE80E-4E9E-444B-87DE-C82361AF361E}" destId="{E4D2CD47-DECD-4B7B-A124-3B71C95C73E9}" srcOrd="0" destOrd="0" presId="urn:microsoft.com/office/officeart/2005/8/layout/default"/>
    <dgm:cxn modelId="{2A372363-08DB-428B-B11E-93D478CD6F2D}" type="presOf" srcId="{994B3691-8B2C-4D36-9969-15009EDCB9F4}" destId="{98AF640A-9F44-4A03-9BCB-EF5FC6F00CD3}" srcOrd="0" destOrd="0" presId="urn:microsoft.com/office/officeart/2005/8/layout/default"/>
    <dgm:cxn modelId="{4B4759BD-B846-42CA-9924-9BB6E56E7368}" type="presOf" srcId="{8D96A82A-8156-4C84-A444-27D352E944C8}" destId="{652E74B1-7785-4A33-AC5F-BEABC40F1DBC}" srcOrd="0" destOrd="0" presId="urn:microsoft.com/office/officeart/2005/8/layout/default"/>
    <dgm:cxn modelId="{62BE9680-BB62-466B-9F33-1902F43ADF90}" type="presOf" srcId="{A152792D-366F-47C3-9B88-7EAFE7A90A26}" destId="{F5CB0F23-1355-40F4-913E-014B34CF951E}" srcOrd="0" destOrd="2" presId="urn:microsoft.com/office/officeart/2005/8/layout/default"/>
    <dgm:cxn modelId="{A699A2B1-52A9-4A95-9563-67D350235A1C}" type="presOf" srcId="{FEEBBEDD-4120-469C-8443-F6F7E9D5D253}" destId="{F5CB0F23-1355-40F4-913E-014B34CF951E}" srcOrd="0" destOrd="0" presId="urn:microsoft.com/office/officeart/2005/8/layout/default"/>
    <dgm:cxn modelId="{92D5FA53-3482-4E98-8D4C-CC5712BF0D13}" srcId="{EE3D89C5-C25E-48B9-82CD-C676EE03405B}" destId="{C955207E-9034-40BF-A13E-9ADAFE34B1B1}" srcOrd="0" destOrd="0" parTransId="{2C29815A-AB98-4D00-A723-36A2461C6622}" sibTransId="{4F2743B9-D995-4AFA-B677-D03768586D2C}"/>
    <dgm:cxn modelId="{22CF91E8-8D20-4CB0-B4F0-FC10B5EB9887}" srcId="{B8EDE80E-4E9E-444B-87DE-C82361AF361E}" destId="{620E724A-114D-4378-8940-9E0C400FD935}" srcOrd="4" destOrd="0" parTransId="{1F314CE1-AAE0-45E7-82F5-D1D1004A54A0}" sibTransId="{CEC84151-86CE-4A9C-B79F-18BC4BBFD5AD}"/>
    <dgm:cxn modelId="{B42A01E7-DBF8-489A-816B-469C7A525CD9}" srcId="{B8EDE80E-4E9E-444B-87DE-C82361AF361E}" destId="{FEEBBEDD-4120-469C-8443-F6F7E9D5D253}" srcOrd="0" destOrd="0" parTransId="{284EFEB9-97B2-4B81-B7D5-8F001CB7BF30}" sibTransId="{CBB35082-3724-4846-A91A-CB477346828F}"/>
    <dgm:cxn modelId="{A54C4EDD-1CF9-4DB6-B8D1-17D5F7C57ECF}" type="presOf" srcId="{EE3D89C5-C25E-48B9-82CD-C676EE03405B}" destId="{5FD76D1B-F215-4FA4-9256-D49B0E427EF8}" srcOrd="0" destOrd="0" presId="urn:microsoft.com/office/officeart/2005/8/layout/default"/>
    <dgm:cxn modelId="{934434B5-2D40-4D23-A5DB-15C1C636AF9E}" type="presOf" srcId="{0428AD75-6510-4F18-B136-6D677F2B9E52}" destId="{652E74B1-7785-4A33-AC5F-BEABC40F1DBC}" srcOrd="0" destOrd="2" presId="urn:microsoft.com/office/officeart/2005/8/layout/default"/>
    <dgm:cxn modelId="{D3AFA33B-6FBD-4F30-8876-94F29983FE6F}" srcId="{FEEBBEDD-4120-469C-8443-F6F7E9D5D253}" destId="{ED2572CA-E8ED-4AB6-83A5-DE9C5A705482}" srcOrd="0" destOrd="0" parTransId="{579171C4-2D6A-4494-8C85-F4FFCCF9807F}" sibTransId="{67350FB3-416C-4BF7-B847-B0A3E1D5025C}"/>
    <dgm:cxn modelId="{94024924-763F-4F94-A811-28FCA4D8300A}" type="presOf" srcId="{C955207E-9034-40BF-A13E-9ADAFE34B1B1}" destId="{5FD76D1B-F215-4FA4-9256-D49B0E427EF8}" srcOrd="0" destOrd="1" presId="urn:microsoft.com/office/officeart/2005/8/layout/default"/>
    <dgm:cxn modelId="{5C248C9B-F09E-4607-ACC1-ADD75793F5DD}" srcId="{FEEBBEDD-4120-469C-8443-F6F7E9D5D253}" destId="{A152792D-366F-47C3-9B88-7EAFE7A90A26}" srcOrd="1" destOrd="0" parTransId="{238AF221-C396-4BA8-9204-6DB1C999BF80}" sibTransId="{E44E8BD3-B85D-45E5-BE99-A71C3086A9D7}"/>
    <dgm:cxn modelId="{CB632710-AA01-42FA-9603-5AF04ADCB3BA}" srcId="{B8EDE80E-4E9E-444B-87DE-C82361AF361E}" destId="{EE3D89C5-C25E-48B9-82CD-C676EE03405B}" srcOrd="5" destOrd="0" parTransId="{9E9A7CDD-2976-4EB4-BC15-A4F9ABB6436C}" sibTransId="{C40B9136-1450-41D5-AC54-7EDE5B5CAD7F}"/>
    <dgm:cxn modelId="{170CE100-BBB1-47B7-9096-9D88217FCD60}" srcId="{B8EDE80E-4E9E-444B-87DE-C82361AF361E}" destId="{8D96A82A-8156-4C84-A444-27D352E944C8}" srcOrd="2" destOrd="0" parTransId="{5A104606-D994-44D9-8BB2-9FB21B59FA69}" sibTransId="{D4CEEA57-5826-416D-BA45-9BB4AE83EABF}"/>
    <dgm:cxn modelId="{653089A3-9BD6-4B53-97D8-42A44376A3F4}" type="presOf" srcId="{620E724A-114D-4378-8940-9E0C400FD935}" destId="{96C1C9A7-584A-4763-BF34-C44C865F726B}" srcOrd="0" destOrd="0" presId="urn:microsoft.com/office/officeart/2005/8/layout/default"/>
    <dgm:cxn modelId="{8FFF519A-9228-4BCC-8C1D-6555EEB30464}" srcId="{B8EDE80E-4E9E-444B-87DE-C82361AF361E}" destId="{62131C15-0F6B-47A3-A94C-C22464EA3FF5}" srcOrd="3" destOrd="0" parTransId="{A6CD75FB-05E0-4C39-8973-6CBA3A9DBA92}" sibTransId="{5D8E9012-AC0D-468B-8F9D-860C29E6AAF0}"/>
    <dgm:cxn modelId="{FF485C01-5025-4282-AECD-C865672D7C09}" type="presOf" srcId="{62131C15-0F6B-47A3-A94C-C22464EA3FF5}" destId="{15ED492F-1B21-4EDB-95FE-38E73A06908D}" srcOrd="0" destOrd="0" presId="urn:microsoft.com/office/officeart/2005/8/layout/default"/>
    <dgm:cxn modelId="{BBD0037D-316B-4CEA-B3DD-E098DE5A2DBB}" type="presParOf" srcId="{E4D2CD47-DECD-4B7B-A124-3B71C95C73E9}" destId="{F5CB0F23-1355-40F4-913E-014B34CF951E}" srcOrd="0" destOrd="0" presId="urn:microsoft.com/office/officeart/2005/8/layout/default"/>
    <dgm:cxn modelId="{042629C8-5A55-470B-930F-AF2F3FAAD7AA}" type="presParOf" srcId="{E4D2CD47-DECD-4B7B-A124-3B71C95C73E9}" destId="{95506435-831C-4BA0-AAC7-33EEC128AF8A}" srcOrd="1" destOrd="0" presId="urn:microsoft.com/office/officeart/2005/8/layout/default"/>
    <dgm:cxn modelId="{6FEE7A09-6D0B-4332-9CE1-D18665425971}" type="presParOf" srcId="{E4D2CD47-DECD-4B7B-A124-3B71C95C73E9}" destId="{98AF640A-9F44-4A03-9BCB-EF5FC6F00CD3}" srcOrd="2" destOrd="0" presId="urn:microsoft.com/office/officeart/2005/8/layout/default"/>
    <dgm:cxn modelId="{9C116389-1EE5-4E47-9F26-E0DCC185FF44}" type="presParOf" srcId="{E4D2CD47-DECD-4B7B-A124-3B71C95C73E9}" destId="{F3FB3308-1080-4951-80A3-42FEAADE669B}" srcOrd="3" destOrd="0" presId="urn:microsoft.com/office/officeart/2005/8/layout/default"/>
    <dgm:cxn modelId="{0C70EC81-9D48-48C5-AA78-1DC53E269E66}" type="presParOf" srcId="{E4D2CD47-DECD-4B7B-A124-3B71C95C73E9}" destId="{652E74B1-7785-4A33-AC5F-BEABC40F1DBC}" srcOrd="4" destOrd="0" presId="urn:microsoft.com/office/officeart/2005/8/layout/default"/>
    <dgm:cxn modelId="{AB6116D9-A219-4B93-9CA1-2F7E066133B0}" type="presParOf" srcId="{E4D2CD47-DECD-4B7B-A124-3B71C95C73E9}" destId="{D472FDAA-8968-447E-BE2F-B6E899599E5A}" srcOrd="5" destOrd="0" presId="urn:microsoft.com/office/officeart/2005/8/layout/default"/>
    <dgm:cxn modelId="{FCA10F3F-FB5B-4AB9-9A26-6023632C77F8}" type="presParOf" srcId="{E4D2CD47-DECD-4B7B-A124-3B71C95C73E9}" destId="{15ED492F-1B21-4EDB-95FE-38E73A06908D}" srcOrd="6" destOrd="0" presId="urn:microsoft.com/office/officeart/2005/8/layout/default"/>
    <dgm:cxn modelId="{F38DD215-4285-424A-BA42-7C631FFD198F}" type="presParOf" srcId="{E4D2CD47-DECD-4B7B-A124-3B71C95C73E9}" destId="{EBE6A31C-1E7A-41EC-8E76-E082411C14C5}" srcOrd="7" destOrd="0" presId="urn:microsoft.com/office/officeart/2005/8/layout/default"/>
    <dgm:cxn modelId="{6FD18222-9D6E-4175-8FB0-412F464A3ABB}" type="presParOf" srcId="{E4D2CD47-DECD-4B7B-A124-3B71C95C73E9}" destId="{96C1C9A7-584A-4763-BF34-C44C865F726B}" srcOrd="8" destOrd="0" presId="urn:microsoft.com/office/officeart/2005/8/layout/default"/>
    <dgm:cxn modelId="{690D437E-B8FD-41AC-B449-87B1DFDB3071}" type="presParOf" srcId="{E4D2CD47-DECD-4B7B-A124-3B71C95C73E9}" destId="{1686786A-CC07-41D1-B1C9-3E4DAD9228DB}" srcOrd="9" destOrd="0" presId="urn:microsoft.com/office/officeart/2005/8/layout/default"/>
    <dgm:cxn modelId="{4D058804-5226-4F66-860E-E6CEFA948843}" type="presParOf" srcId="{E4D2CD47-DECD-4B7B-A124-3B71C95C73E9}" destId="{5FD76D1B-F215-4FA4-9256-D49B0E427EF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03AC2F-C9F8-4F8B-952D-E51BD33F16E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3956E9-CF8B-489D-AB44-5F7D704C1F8A}">
      <dgm:prSet phldrT="[Text]"/>
      <dgm:spPr/>
      <dgm:t>
        <a:bodyPr/>
        <a:lstStyle/>
        <a:p>
          <a:r>
            <a:rPr lang="en-US" dirty="0" smtClean="0"/>
            <a:t>Stroke (CVA)</a:t>
          </a:r>
          <a:endParaRPr lang="en-US" dirty="0"/>
        </a:p>
      </dgm:t>
    </dgm:pt>
    <dgm:pt modelId="{837EEDD8-D76C-4E92-AC8E-9181BD0000C7}" type="parTrans" cxnId="{8A12E5F3-DB7A-4F0F-B2E8-6A055D648B70}">
      <dgm:prSet/>
      <dgm:spPr/>
      <dgm:t>
        <a:bodyPr/>
        <a:lstStyle/>
        <a:p>
          <a:endParaRPr lang="en-US"/>
        </a:p>
      </dgm:t>
    </dgm:pt>
    <dgm:pt modelId="{58F1ECC1-0EC1-42EF-B253-BAA7100CD809}" type="sibTrans" cxnId="{8A12E5F3-DB7A-4F0F-B2E8-6A055D648B70}">
      <dgm:prSet/>
      <dgm:spPr/>
      <dgm:t>
        <a:bodyPr/>
        <a:lstStyle/>
        <a:p>
          <a:endParaRPr lang="en-US"/>
        </a:p>
      </dgm:t>
    </dgm:pt>
    <dgm:pt modelId="{507D91CC-1C08-4110-AA80-7DCEA8378205}">
      <dgm:prSet phldrT="[Text]"/>
      <dgm:spPr/>
      <dgm:t>
        <a:bodyPr/>
        <a:lstStyle/>
        <a:p>
          <a:r>
            <a:rPr lang="en-US" dirty="0" smtClean="0"/>
            <a:t>Mild or severe</a:t>
          </a:r>
          <a:endParaRPr lang="en-US" dirty="0"/>
        </a:p>
      </dgm:t>
    </dgm:pt>
    <dgm:pt modelId="{BD5D615D-450D-47A6-93A5-FBD315A141C0}" type="parTrans" cxnId="{A805850F-7358-4D5A-8A66-AC2FD58EE495}">
      <dgm:prSet/>
      <dgm:spPr/>
      <dgm:t>
        <a:bodyPr/>
        <a:lstStyle/>
        <a:p>
          <a:endParaRPr lang="en-US"/>
        </a:p>
      </dgm:t>
    </dgm:pt>
    <dgm:pt modelId="{7397E612-3B34-40FB-AA32-2C0E9729B159}" type="sibTrans" cxnId="{A805850F-7358-4D5A-8A66-AC2FD58EE495}">
      <dgm:prSet/>
      <dgm:spPr/>
      <dgm:t>
        <a:bodyPr/>
        <a:lstStyle/>
        <a:p>
          <a:endParaRPr lang="en-US"/>
        </a:p>
      </dgm:t>
    </dgm:pt>
    <dgm:pt modelId="{42D777DF-C4D6-4273-96BB-6057C42F7161}">
      <dgm:prSet phldrT="[Text]"/>
      <dgm:spPr/>
      <dgm:t>
        <a:bodyPr/>
        <a:lstStyle/>
        <a:p>
          <a:r>
            <a:rPr lang="en-US" dirty="0" smtClean="0"/>
            <a:t>Progressive and incurable </a:t>
          </a:r>
          <a:endParaRPr lang="en-US" dirty="0"/>
        </a:p>
      </dgm:t>
    </dgm:pt>
    <dgm:pt modelId="{49A06A4A-612A-4C9E-AEBC-56E1EA903CAA}" type="parTrans" cxnId="{26BAC1B0-578C-41A3-9BF2-80AB5D403CE1}">
      <dgm:prSet/>
      <dgm:spPr/>
      <dgm:t>
        <a:bodyPr/>
        <a:lstStyle/>
        <a:p>
          <a:endParaRPr lang="en-US"/>
        </a:p>
      </dgm:t>
    </dgm:pt>
    <dgm:pt modelId="{959D7B7E-AC3F-495C-84D7-5A4FD44A4570}" type="sibTrans" cxnId="{26BAC1B0-578C-41A3-9BF2-80AB5D403CE1}">
      <dgm:prSet/>
      <dgm:spPr/>
      <dgm:t>
        <a:bodyPr/>
        <a:lstStyle/>
        <a:p>
          <a:endParaRPr lang="en-US"/>
        </a:p>
      </dgm:t>
    </dgm:pt>
    <dgm:pt modelId="{D7EA04E5-58C1-48FA-B978-060BC1BA20EE}">
      <dgm:prSet phldrT="[Text]"/>
      <dgm:spPr/>
      <dgm:t>
        <a:bodyPr/>
        <a:lstStyle/>
        <a:p>
          <a:r>
            <a:rPr lang="en-US" dirty="0" smtClean="0"/>
            <a:t>Progressive </a:t>
          </a:r>
          <a:endParaRPr lang="en-US" dirty="0"/>
        </a:p>
      </dgm:t>
    </dgm:pt>
    <dgm:pt modelId="{99F61431-B078-42DA-B069-75FB4398B19C}" type="parTrans" cxnId="{E0771A47-3413-45B9-BBDE-394E38F1CD19}">
      <dgm:prSet/>
      <dgm:spPr/>
      <dgm:t>
        <a:bodyPr/>
        <a:lstStyle/>
        <a:p>
          <a:endParaRPr lang="en-US"/>
        </a:p>
      </dgm:t>
    </dgm:pt>
    <dgm:pt modelId="{AF7A26D1-9BEB-43EA-BD44-AB0DCBE4ECAE}" type="sibTrans" cxnId="{E0771A47-3413-45B9-BBDE-394E38F1CD19}">
      <dgm:prSet/>
      <dgm:spPr/>
      <dgm:t>
        <a:bodyPr/>
        <a:lstStyle/>
        <a:p>
          <a:endParaRPr lang="en-US"/>
        </a:p>
      </dgm:t>
    </dgm:pt>
    <dgm:pt modelId="{AB406D3F-E15F-4E8D-812D-8B5635D83917}">
      <dgm:prSet phldrT="[Text]"/>
      <dgm:spPr/>
      <dgm:t>
        <a:bodyPr/>
        <a:lstStyle/>
        <a:p>
          <a:r>
            <a:rPr lang="en-US" smtClean="0"/>
            <a:t>Multiple Sclerosis (MS)</a:t>
          </a:r>
          <a:endParaRPr lang="en-US" dirty="0"/>
        </a:p>
      </dgm:t>
    </dgm:pt>
    <dgm:pt modelId="{230B667F-C11C-45C2-AEA0-9AC215DFA120}" type="parTrans" cxnId="{CEA8A316-AD27-4B93-B6B9-B94DB2A2D029}">
      <dgm:prSet/>
      <dgm:spPr/>
    </dgm:pt>
    <dgm:pt modelId="{92CAC278-565A-407A-B8C2-815C120800E4}" type="sibTrans" cxnId="{CEA8A316-AD27-4B93-B6B9-B94DB2A2D029}">
      <dgm:prSet/>
      <dgm:spPr/>
    </dgm:pt>
    <dgm:pt modelId="{C58F4B0A-CFFE-4838-BEFB-2DABD5E57717}">
      <dgm:prSet phldrT="[Text]"/>
      <dgm:spPr/>
      <dgm:t>
        <a:bodyPr/>
        <a:lstStyle/>
        <a:p>
          <a:r>
            <a:rPr lang="en-US" smtClean="0"/>
            <a:t>Parkinsons’s</a:t>
          </a:r>
          <a:endParaRPr lang="en-US" dirty="0"/>
        </a:p>
      </dgm:t>
    </dgm:pt>
    <dgm:pt modelId="{CF9786A6-8B38-4116-9C77-507263BEA7B0}" type="parTrans" cxnId="{6177FD9C-E2FF-45AB-B676-59EEAC15DD5C}">
      <dgm:prSet/>
      <dgm:spPr/>
    </dgm:pt>
    <dgm:pt modelId="{E1F4ECA6-9922-4A47-9E98-BB29B45D45C6}" type="sibTrans" cxnId="{6177FD9C-E2FF-45AB-B676-59EEAC15DD5C}">
      <dgm:prSet/>
      <dgm:spPr/>
    </dgm:pt>
    <dgm:pt modelId="{46C87A10-6C9C-4974-B84C-389EB58D08A0}">
      <dgm:prSet phldrT="[Text]"/>
      <dgm:spPr/>
      <dgm:t>
        <a:bodyPr/>
        <a:lstStyle/>
        <a:p>
          <a:r>
            <a:rPr lang="en-US" dirty="0" smtClean="0"/>
            <a:t>Head/Spinal Cord Injury</a:t>
          </a:r>
          <a:endParaRPr lang="en-US" dirty="0"/>
        </a:p>
      </dgm:t>
    </dgm:pt>
    <dgm:pt modelId="{F5EE3544-E042-4C17-82B1-17CE00ACE81E}" type="parTrans" cxnId="{D75B8E3E-1471-4817-A764-5FD96DDD25CC}">
      <dgm:prSet/>
      <dgm:spPr/>
    </dgm:pt>
    <dgm:pt modelId="{BCF08919-7817-4071-B4EC-00ED23A65BD1}" type="sibTrans" cxnId="{D75B8E3E-1471-4817-A764-5FD96DDD25CC}">
      <dgm:prSet/>
      <dgm:spPr/>
    </dgm:pt>
    <dgm:pt modelId="{C537A144-3440-4D65-929B-59054E28F200}">
      <dgm:prSet phldrT="[Text]"/>
      <dgm:spPr/>
      <dgm:t>
        <a:bodyPr/>
        <a:lstStyle/>
        <a:p>
          <a:r>
            <a:rPr lang="en-US" dirty="0" smtClean="0"/>
            <a:t>Location of injury impacts severity</a:t>
          </a:r>
          <a:endParaRPr lang="en-US" dirty="0"/>
        </a:p>
      </dgm:t>
    </dgm:pt>
    <dgm:pt modelId="{BC6D7D56-E814-4E3A-8507-5781FF960E10}" type="parTrans" cxnId="{B88C7A3D-C9BB-4B8A-910E-CB41D45EB810}">
      <dgm:prSet/>
      <dgm:spPr/>
    </dgm:pt>
    <dgm:pt modelId="{D188F90D-1F9D-41B2-BFFB-341F184974B5}" type="sibTrans" cxnId="{B88C7A3D-C9BB-4B8A-910E-CB41D45EB810}">
      <dgm:prSet/>
      <dgm:spPr/>
    </dgm:pt>
    <dgm:pt modelId="{6DB83FFB-C3D5-464D-86DC-317F7B99D566}">
      <dgm:prSet phldrT="[Text]"/>
      <dgm:spPr/>
      <dgm:t>
        <a:bodyPr/>
        <a:lstStyle/>
        <a:p>
          <a:r>
            <a:rPr lang="en-US" dirty="0" smtClean="0"/>
            <a:t>Epilepsy</a:t>
          </a:r>
          <a:endParaRPr lang="en-US" dirty="0"/>
        </a:p>
      </dgm:t>
    </dgm:pt>
    <dgm:pt modelId="{CDE36089-C9A0-45D3-BAC4-89D5A6F77C45}" type="parTrans" cxnId="{5960BEEF-1181-4F11-B6C1-3B74A8FB0DB8}">
      <dgm:prSet/>
      <dgm:spPr/>
    </dgm:pt>
    <dgm:pt modelId="{BDF00724-AB59-4D48-98D1-F850916A8DBE}" type="sibTrans" cxnId="{5960BEEF-1181-4F11-B6C1-3B74A8FB0DB8}">
      <dgm:prSet/>
      <dgm:spPr/>
    </dgm:pt>
    <dgm:pt modelId="{E5D32A01-8C9B-4A40-921B-7C2CA9633ADD}">
      <dgm:prSet phldrT="[Text]"/>
      <dgm:spPr/>
      <dgm:t>
        <a:bodyPr/>
        <a:lstStyle/>
        <a:p>
          <a:r>
            <a:rPr lang="en-US" dirty="0" smtClean="0"/>
            <a:t>Repeated seizures</a:t>
          </a:r>
          <a:endParaRPr lang="en-US" dirty="0"/>
        </a:p>
      </dgm:t>
    </dgm:pt>
    <dgm:pt modelId="{6F0E3676-E63A-4F73-99D5-F8F804447625}" type="parTrans" cxnId="{97474E78-A908-4384-917C-51FAED8DC061}">
      <dgm:prSet/>
      <dgm:spPr/>
    </dgm:pt>
    <dgm:pt modelId="{1199EE5D-F85C-4633-9CC9-3E36A8DB0025}" type="sibTrans" cxnId="{97474E78-A908-4384-917C-51FAED8DC061}">
      <dgm:prSet/>
      <dgm:spPr/>
    </dgm:pt>
    <dgm:pt modelId="{5ED509FF-F1B1-4540-B029-084FAB870B3D}">
      <dgm:prSet phldrT="[Text]"/>
      <dgm:spPr/>
      <dgm:t>
        <a:bodyPr/>
        <a:lstStyle/>
        <a:p>
          <a:r>
            <a:rPr lang="en-US" dirty="0" smtClean="0"/>
            <a:t>Visual impairment</a:t>
          </a:r>
          <a:endParaRPr lang="en-US" dirty="0"/>
        </a:p>
      </dgm:t>
    </dgm:pt>
    <dgm:pt modelId="{FBF583FE-F360-4F44-BCBC-7B37CFF90022}" type="parTrans" cxnId="{443D7EE4-5727-4B5D-BE9A-AD54502D75FF}">
      <dgm:prSet/>
      <dgm:spPr/>
    </dgm:pt>
    <dgm:pt modelId="{5D542A7B-0624-4462-87F9-379623B98485}" type="sibTrans" cxnId="{443D7EE4-5727-4B5D-BE9A-AD54502D75FF}">
      <dgm:prSet/>
      <dgm:spPr/>
    </dgm:pt>
    <dgm:pt modelId="{93365045-3A60-4159-BFD7-4AAA92A466CC}">
      <dgm:prSet phldrT="[Text]"/>
      <dgm:spPr/>
      <dgm:t>
        <a:bodyPr/>
        <a:lstStyle/>
        <a:p>
          <a:r>
            <a:rPr lang="en-US" dirty="0" smtClean="0"/>
            <a:t>Varies in severity</a:t>
          </a:r>
          <a:endParaRPr lang="en-US" dirty="0"/>
        </a:p>
      </dgm:t>
    </dgm:pt>
    <dgm:pt modelId="{91E2591F-95B9-4491-A989-A16D35948CA5}" type="parTrans" cxnId="{2FB9D495-F042-4388-8236-987D8D9B7019}">
      <dgm:prSet/>
      <dgm:spPr/>
    </dgm:pt>
    <dgm:pt modelId="{4CA3B6B2-038C-45C3-93E2-1EA3C8587B5C}" type="sibTrans" cxnId="{2FB9D495-F042-4388-8236-987D8D9B7019}">
      <dgm:prSet/>
      <dgm:spPr/>
    </dgm:pt>
    <dgm:pt modelId="{311885A0-F45C-4A85-A736-E3C31A388A23}" type="pres">
      <dgm:prSet presAssocID="{7A03AC2F-C9F8-4F8B-952D-E51BD33F1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B09AC-B239-490A-86E8-409D1B5493D2}" type="pres">
      <dgm:prSet presAssocID="{DB3956E9-CF8B-489D-AB44-5F7D704C1F8A}" presName="linNode" presStyleCnt="0"/>
      <dgm:spPr/>
    </dgm:pt>
    <dgm:pt modelId="{20504381-F99B-450B-AB96-254459F30750}" type="pres">
      <dgm:prSet presAssocID="{DB3956E9-CF8B-489D-AB44-5F7D704C1F8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9F638-2B82-4684-B39C-ED482D4D49AC}" type="pres">
      <dgm:prSet presAssocID="{DB3956E9-CF8B-489D-AB44-5F7D704C1F8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FF921-CA0D-4800-914D-8CDDF37951E9}" type="pres">
      <dgm:prSet presAssocID="{58F1ECC1-0EC1-42EF-B253-BAA7100CD809}" presName="sp" presStyleCnt="0"/>
      <dgm:spPr/>
    </dgm:pt>
    <dgm:pt modelId="{ED4E7DAE-7EEC-45B5-BE65-7DD3D541BEAB}" type="pres">
      <dgm:prSet presAssocID="{C58F4B0A-CFFE-4838-BEFB-2DABD5E57717}" presName="linNode" presStyleCnt="0"/>
      <dgm:spPr/>
    </dgm:pt>
    <dgm:pt modelId="{692E5FAE-4A9B-492A-81AF-53C3AC9310FC}" type="pres">
      <dgm:prSet presAssocID="{C58F4B0A-CFFE-4838-BEFB-2DABD5E57717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6DFC1-ACF6-47EA-8A8C-867F1151A010}" type="pres">
      <dgm:prSet presAssocID="{C58F4B0A-CFFE-4838-BEFB-2DABD5E57717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78F18-C64C-42A5-9C09-37FD534E0270}" type="pres">
      <dgm:prSet presAssocID="{E1F4ECA6-9922-4A47-9E98-BB29B45D45C6}" presName="sp" presStyleCnt="0"/>
      <dgm:spPr/>
    </dgm:pt>
    <dgm:pt modelId="{FD762E8F-84B9-4D5C-B227-AB64CB208735}" type="pres">
      <dgm:prSet presAssocID="{AB406D3F-E15F-4E8D-812D-8B5635D83917}" presName="linNode" presStyleCnt="0"/>
      <dgm:spPr/>
    </dgm:pt>
    <dgm:pt modelId="{94246137-BADA-4AB6-A363-B3209B46002F}" type="pres">
      <dgm:prSet presAssocID="{AB406D3F-E15F-4E8D-812D-8B5635D83917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BFB4E-2CAD-4A7A-A38E-C9295E2620FA}" type="pres">
      <dgm:prSet presAssocID="{AB406D3F-E15F-4E8D-812D-8B5635D83917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7614E-5FB7-4EE8-B7C8-6175E131FA5B}" type="pres">
      <dgm:prSet presAssocID="{92CAC278-565A-407A-B8C2-815C120800E4}" presName="sp" presStyleCnt="0"/>
      <dgm:spPr/>
    </dgm:pt>
    <dgm:pt modelId="{4530AFC3-05D2-4A35-A0AC-C1D19F735434}" type="pres">
      <dgm:prSet presAssocID="{46C87A10-6C9C-4974-B84C-389EB58D08A0}" presName="linNode" presStyleCnt="0"/>
      <dgm:spPr/>
    </dgm:pt>
    <dgm:pt modelId="{C8CA68CC-1DD7-4F73-84AB-2AB15428E966}" type="pres">
      <dgm:prSet presAssocID="{46C87A10-6C9C-4974-B84C-389EB58D08A0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A4C8A-7DB7-4B21-996C-FB2BA902058A}" type="pres">
      <dgm:prSet presAssocID="{46C87A10-6C9C-4974-B84C-389EB58D08A0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36132-06B4-4CEC-BACB-436D9963C715}" type="pres">
      <dgm:prSet presAssocID="{BCF08919-7817-4071-B4EC-00ED23A65BD1}" presName="sp" presStyleCnt="0"/>
      <dgm:spPr/>
    </dgm:pt>
    <dgm:pt modelId="{16B8BB96-F886-45B3-A347-70CC0069BBD0}" type="pres">
      <dgm:prSet presAssocID="{6DB83FFB-C3D5-464D-86DC-317F7B99D566}" presName="linNode" presStyleCnt="0"/>
      <dgm:spPr/>
    </dgm:pt>
    <dgm:pt modelId="{3F9B49A2-2782-416C-9F8A-CA4224B6E8AC}" type="pres">
      <dgm:prSet presAssocID="{6DB83FFB-C3D5-464D-86DC-317F7B99D566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58EAA-BE87-44BA-BBCC-F1357C1F9459}" type="pres">
      <dgm:prSet presAssocID="{6DB83FFB-C3D5-464D-86DC-317F7B99D56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1EEE1-8D63-4DC3-8BC6-7614A58B3262}" type="pres">
      <dgm:prSet presAssocID="{BDF00724-AB59-4D48-98D1-F850916A8DBE}" presName="sp" presStyleCnt="0"/>
      <dgm:spPr/>
    </dgm:pt>
    <dgm:pt modelId="{B6AF8E14-69BB-4962-8847-E327B855317C}" type="pres">
      <dgm:prSet presAssocID="{5ED509FF-F1B1-4540-B029-084FAB870B3D}" presName="linNode" presStyleCnt="0"/>
      <dgm:spPr/>
    </dgm:pt>
    <dgm:pt modelId="{C3A7536F-E26C-4360-B090-39B695ED3403}" type="pres">
      <dgm:prSet presAssocID="{5ED509FF-F1B1-4540-B029-084FAB870B3D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B38EB-167F-4494-A12D-326EFE9759AF}" type="pres">
      <dgm:prSet presAssocID="{5ED509FF-F1B1-4540-B029-084FAB870B3D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F41AF3-3F45-40F4-94D1-FDDD423CBA7C}" type="presOf" srcId="{46C87A10-6C9C-4974-B84C-389EB58D08A0}" destId="{C8CA68CC-1DD7-4F73-84AB-2AB15428E966}" srcOrd="0" destOrd="0" presId="urn:microsoft.com/office/officeart/2005/8/layout/vList5"/>
    <dgm:cxn modelId="{A79CA7D6-7F12-41E3-87BF-2CE1C17F2080}" type="presOf" srcId="{5ED509FF-F1B1-4540-B029-084FAB870B3D}" destId="{C3A7536F-E26C-4360-B090-39B695ED3403}" srcOrd="0" destOrd="0" presId="urn:microsoft.com/office/officeart/2005/8/layout/vList5"/>
    <dgm:cxn modelId="{8951C40D-F6EC-4297-9F26-9ED0A968FC5C}" type="presOf" srcId="{C537A144-3440-4D65-929B-59054E28F200}" destId="{64AA4C8A-7DB7-4B21-996C-FB2BA902058A}" srcOrd="0" destOrd="0" presId="urn:microsoft.com/office/officeart/2005/8/layout/vList5"/>
    <dgm:cxn modelId="{FC650242-8F63-4976-8D0F-AE1558A46528}" type="presOf" srcId="{E5D32A01-8C9B-4A40-921B-7C2CA9633ADD}" destId="{48C58EAA-BE87-44BA-BBCC-F1357C1F9459}" srcOrd="0" destOrd="0" presId="urn:microsoft.com/office/officeart/2005/8/layout/vList5"/>
    <dgm:cxn modelId="{E0771A47-3413-45B9-BBDE-394E38F1CD19}" srcId="{AB406D3F-E15F-4E8D-812D-8B5635D83917}" destId="{D7EA04E5-58C1-48FA-B978-060BC1BA20EE}" srcOrd="0" destOrd="0" parTransId="{99F61431-B078-42DA-B069-75FB4398B19C}" sibTransId="{AF7A26D1-9BEB-43EA-BD44-AB0DCBE4ECAE}"/>
    <dgm:cxn modelId="{B88C7A3D-C9BB-4B8A-910E-CB41D45EB810}" srcId="{46C87A10-6C9C-4974-B84C-389EB58D08A0}" destId="{C537A144-3440-4D65-929B-59054E28F200}" srcOrd="0" destOrd="0" parTransId="{BC6D7D56-E814-4E3A-8507-5781FF960E10}" sibTransId="{D188F90D-1F9D-41B2-BFFB-341F184974B5}"/>
    <dgm:cxn modelId="{A805850F-7358-4D5A-8A66-AC2FD58EE495}" srcId="{DB3956E9-CF8B-489D-AB44-5F7D704C1F8A}" destId="{507D91CC-1C08-4110-AA80-7DCEA8378205}" srcOrd="0" destOrd="0" parTransId="{BD5D615D-450D-47A6-93A5-FBD315A141C0}" sibTransId="{7397E612-3B34-40FB-AA32-2C0E9729B159}"/>
    <dgm:cxn modelId="{6177FD9C-E2FF-45AB-B676-59EEAC15DD5C}" srcId="{7A03AC2F-C9F8-4F8B-952D-E51BD33F16E2}" destId="{C58F4B0A-CFFE-4838-BEFB-2DABD5E57717}" srcOrd="1" destOrd="0" parTransId="{CF9786A6-8B38-4116-9C77-507263BEA7B0}" sibTransId="{E1F4ECA6-9922-4A47-9E98-BB29B45D45C6}"/>
    <dgm:cxn modelId="{317FC2FB-942A-4FB0-953F-B6BEA60A8C8B}" type="presOf" srcId="{7A03AC2F-C9F8-4F8B-952D-E51BD33F16E2}" destId="{311885A0-F45C-4A85-A736-E3C31A388A23}" srcOrd="0" destOrd="0" presId="urn:microsoft.com/office/officeart/2005/8/layout/vList5"/>
    <dgm:cxn modelId="{EA3B2FF2-E719-4AE8-AFEE-3D63865C21BF}" type="presOf" srcId="{AB406D3F-E15F-4E8D-812D-8B5635D83917}" destId="{94246137-BADA-4AB6-A363-B3209B46002F}" srcOrd="0" destOrd="0" presId="urn:microsoft.com/office/officeart/2005/8/layout/vList5"/>
    <dgm:cxn modelId="{49066DE4-D274-4796-822E-7BA9AB15CCC9}" type="presOf" srcId="{42D777DF-C4D6-4273-96BB-6057C42F7161}" destId="{D086DFC1-ACF6-47EA-8A8C-867F1151A010}" srcOrd="0" destOrd="0" presId="urn:microsoft.com/office/officeart/2005/8/layout/vList5"/>
    <dgm:cxn modelId="{5960BEEF-1181-4F11-B6C1-3B74A8FB0DB8}" srcId="{7A03AC2F-C9F8-4F8B-952D-E51BD33F16E2}" destId="{6DB83FFB-C3D5-464D-86DC-317F7B99D566}" srcOrd="4" destOrd="0" parTransId="{CDE36089-C9A0-45D3-BAC4-89D5A6F77C45}" sibTransId="{BDF00724-AB59-4D48-98D1-F850916A8DBE}"/>
    <dgm:cxn modelId="{CEA8A316-AD27-4B93-B6B9-B94DB2A2D029}" srcId="{7A03AC2F-C9F8-4F8B-952D-E51BD33F16E2}" destId="{AB406D3F-E15F-4E8D-812D-8B5635D83917}" srcOrd="2" destOrd="0" parTransId="{230B667F-C11C-45C2-AEA0-9AC215DFA120}" sibTransId="{92CAC278-565A-407A-B8C2-815C120800E4}"/>
    <dgm:cxn modelId="{D75B8E3E-1471-4817-A764-5FD96DDD25CC}" srcId="{7A03AC2F-C9F8-4F8B-952D-E51BD33F16E2}" destId="{46C87A10-6C9C-4974-B84C-389EB58D08A0}" srcOrd="3" destOrd="0" parTransId="{F5EE3544-E042-4C17-82B1-17CE00ACE81E}" sibTransId="{BCF08919-7817-4071-B4EC-00ED23A65BD1}"/>
    <dgm:cxn modelId="{7BFF0869-2F81-45EB-A03C-03125E7F0F18}" type="presOf" srcId="{507D91CC-1C08-4110-AA80-7DCEA8378205}" destId="{F109F638-2B82-4684-B39C-ED482D4D49AC}" srcOrd="0" destOrd="0" presId="urn:microsoft.com/office/officeart/2005/8/layout/vList5"/>
    <dgm:cxn modelId="{1A8DFA49-09AC-4951-81B2-1CEAF7A453A6}" type="presOf" srcId="{DB3956E9-CF8B-489D-AB44-5F7D704C1F8A}" destId="{20504381-F99B-450B-AB96-254459F30750}" srcOrd="0" destOrd="0" presId="urn:microsoft.com/office/officeart/2005/8/layout/vList5"/>
    <dgm:cxn modelId="{371022FE-91E3-4D9C-9ECE-97612DE5247F}" type="presOf" srcId="{C58F4B0A-CFFE-4838-BEFB-2DABD5E57717}" destId="{692E5FAE-4A9B-492A-81AF-53C3AC9310FC}" srcOrd="0" destOrd="0" presId="urn:microsoft.com/office/officeart/2005/8/layout/vList5"/>
    <dgm:cxn modelId="{26BAC1B0-578C-41A3-9BF2-80AB5D403CE1}" srcId="{C58F4B0A-CFFE-4838-BEFB-2DABD5E57717}" destId="{42D777DF-C4D6-4273-96BB-6057C42F7161}" srcOrd="0" destOrd="0" parTransId="{49A06A4A-612A-4C9E-AEBC-56E1EA903CAA}" sibTransId="{959D7B7E-AC3F-495C-84D7-5A4FD44A4570}"/>
    <dgm:cxn modelId="{0567A16B-71DF-4D08-A37F-70B539051D25}" type="presOf" srcId="{D7EA04E5-58C1-48FA-B978-060BC1BA20EE}" destId="{BA8BFB4E-2CAD-4A7A-A38E-C9295E2620FA}" srcOrd="0" destOrd="0" presId="urn:microsoft.com/office/officeart/2005/8/layout/vList5"/>
    <dgm:cxn modelId="{ABD1FCC7-FB02-4634-8124-D434371DD48A}" type="presOf" srcId="{6DB83FFB-C3D5-464D-86DC-317F7B99D566}" destId="{3F9B49A2-2782-416C-9F8A-CA4224B6E8AC}" srcOrd="0" destOrd="0" presId="urn:microsoft.com/office/officeart/2005/8/layout/vList5"/>
    <dgm:cxn modelId="{443D7EE4-5727-4B5D-BE9A-AD54502D75FF}" srcId="{7A03AC2F-C9F8-4F8B-952D-E51BD33F16E2}" destId="{5ED509FF-F1B1-4540-B029-084FAB870B3D}" srcOrd="5" destOrd="0" parTransId="{FBF583FE-F360-4F44-BCBC-7B37CFF90022}" sibTransId="{5D542A7B-0624-4462-87F9-379623B98485}"/>
    <dgm:cxn modelId="{957841B7-41AA-4ADA-A808-9DDAE343A6D4}" type="presOf" srcId="{93365045-3A60-4159-BFD7-4AAA92A466CC}" destId="{984B38EB-167F-4494-A12D-326EFE9759AF}" srcOrd="0" destOrd="0" presId="urn:microsoft.com/office/officeart/2005/8/layout/vList5"/>
    <dgm:cxn modelId="{2FB9D495-F042-4388-8236-987D8D9B7019}" srcId="{5ED509FF-F1B1-4540-B029-084FAB870B3D}" destId="{93365045-3A60-4159-BFD7-4AAA92A466CC}" srcOrd="0" destOrd="0" parTransId="{91E2591F-95B9-4491-A989-A16D35948CA5}" sibTransId="{4CA3B6B2-038C-45C3-93E2-1EA3C8587B5C}"/>
    <dgm:cxn modelId="{8A12E5F3-DB7A-4F0F-B2E8-6A055D648B70}" srcId="{7A03AC2F-C9F8-4F8B-952D-E51BD33F16E2}" destId="{DB3956E9-CF8B-489D-AB44-5F7D704C1F8A}" srcOrd="0" destOrd="0" parTransId="{837EEDD8-D76C-4E92-AC8E-9181BD0000C7}" sibTransId="{58F1ECC1-0EC1-42EF-B253-BAA7100CD809}"/>
    <dgm:cxn modelId="{97474E78-A908-4384-917C-51FAED8DC061}" srcId="{6DB83FFB-C3D5-464D-86DC-317F7B99D566}" destId="{E5D32A01-8C9B-4A40-921B-7C2CA9633ADD}" srcOrd="0" destOrd="0" parTransId="{6F0E3676-E63A-4F73-99D5-F8F804447625}" sibTransId="{1199EE5D-F85C-4633-9CC9-3E36A8DB0025}"/>
    <dgm:cxn modelId="{4B6F44AF-DD03-418D-BCF2-3C1F00C9C18A}" type="presParOf" srcId="{311885A0-F45C-4A85-A736-E3C31A388A23}" destId="{E9EB09AC-B239-490A-86E8-409D1B5493D2}" srcOrd="0" destOrd="0" presId="urn:microsoft.com/office/officeart/2005/8/layout/vList5"/>
    <dgm:cxn modelId="{5125E959-3F9C-4782-8111-968F36631DCB}" type="presParOf" srcId="{E9EB09AC-B239-490A-86E8-409D1B5493D2}" destId="{20504381-F99B-450B-AB96-254459F30750}" srcOrd="0" destOrd="0" presId="urn:microsoft.com/office/officeart/2005/8/layout/vList5"/>
    <dgm:cxn modelId="{3FF7FFBF-31F3-47C8-859E-BB662C301731}" type="presParOf" srcId="{E9EB09AC-B239-490A-86E8-409D1B5493D2}" destId="{F109F638-2B82-4684-B39C-ED482D4D49AC}" srcOrd="1" destOrd="0" presId="urn:microsoft.com/office/officeart/2005/8/layout/vList5"/>
    <dgm:cxn modelId="{403843CC-EC3F-4816-B744-8E83403514E3}" type="presParOf" srcId="{311885A0-F45C-4A85-A736-E3C31A388A23}" destId="{D42FF921-CA0D-4800-914D-8CDDF37951E9}" srcOrd="1" destOrd="0" presId="urn:microsoft.com/office/officeart/2005/8/layout/vList5"/>
    <dgm:cxn modelId="{910B442F-6536-445B-AB4E-AEA300248A87}" type="presParOf" srcId="{311885A0-F45C-4A85-A736-E3C31A388A23}" destId="{ED4E7DAE-7EEC-45B5-BE65-7DD3D541BEAB}" srcOrd="2" destOrd="0" presId="urn:microsoft.com/office/officeart/2005/8/layout/vList5"/>
    <dgm:cxn modelId="{0A8AFDD5-74E2-4D0F-8379-BE991FD9145F}" type="presParOf" srcId="{ED4E7DAE-7EEC-45B5-BE65-7DD3D541BEAB}" destId="{692E5FAE-4A9B-492A-81AF-53C3AC9310FC}" srcOrd="0" destOrd="0" presId="urn:microsoft.com/office/officeart/2005/8/layout/vList5"/>
    <dgm:cxn modelId="{6529ADE9-712B-4526-8761-E20D6DFC8D8A}" type="presParOf" srcId="{ED4E7DAE-7EEC-45B5-BE65-7DD3D541BEAB}" destId="{D086DFC1-ACF6-47EA-8A8C-867F1151A010}" srcOrd="1" destOrd="0" presId="urn:microsoft.com/office/officeart/2005/8/layout/vList5"/>
    <dgm:cxn modelId="{9BA9E603-D397-4DE7-A5AE-737EA794C6FA}" type="presParOf" srcId="{311885A0-F45C-4A85-A736-E3C31A388A23}" destId="{80678F18-C64C-42A5-9C09-37FD534E0270}" srcOrd="3" destOrd="0" presId="urn:microsoft.com/office/officeart/2005/8/layout/vList5"/>
    <dgm:cxn modelId="{754A5969-6ECA-4CF4-B2A9-BB3F62239693}" type="presParOf" srcId="{311885A0-F45C-4A85-A736-E3C31A388A23}" destId="{FD762E8F-84B9-4D5C-B227-AB64CB208735}" srcOrd="4" destOrd="0" presId="urn:microsoft.com/office/officeart/2005/8/layout/vList5"/>
    <dgm:cxn modelId="{95B0BEB5-2BC0-4B29-81EE-6F4AB78D2656}" type="presParOf" srcId="{FD762E8F-84B9-4D5C-B227-AB64CB208735}" destId="{94246137-BADA-4AB6-A363-B3209B46002F}" srcOrd="0" destOrd="0" presId="urn:microsoft.com/office/officeart/2005/8/layout/vList5"/>
    <dgm:cxn modelId="{4B41E734-24B8-4498-84AC-52E650DF6CE4}" type="presParOf" srcId="{FD762E8F-84B9-4D5C-B227-AB64CB208735}" destId="{BA8BFB4E-2CAD-4A7A-A38E-C9295E2620FA}" srcOrd="1" destOrd="0" presId="urn:microsoft.com/office/officeart/2005/8/layout/vList5"/>
    <dgm:cxn modelId="{873B66D9-54CA-4AF5-924D-A2353578BAFA}" type="presParOf" srcId="{311885A0-F45C-4A85-A736-E3C31A388A23}" destId="{A767614E-5FB7-4EE8-B7C8-6175E131FA5B}" srcOrd="5" destOrd="0" presId="urn:microsoft.com/office/officeart/2005/8/layout/vList5"/>
    <dgm:cxn modelId="{F3BACF46-E83B-4C05-A04F-AC0BFA9A0C0D}" type="presParOf" srcId="{311885A0-F45C-4A85-A736-E3C31A388A23}" destId="{4530AFC3-05D2-4A35-A0AC-C1D19F735434}" srcOrd="6" destOrd="0" presId="urn:microsoft.com/office/officeart/2005/8/layout/vList5"/>
    <dgm:cxn modelId="{66F91747-D2F1-487B-89A5-BADA424921E3}" type="presParOf" srcId="{4530AFC3-05D2-4A35-A0AC-C1D19F735434}" destId="{C8CA68CC-1DD7-4F73-84AB-2AB15428E966}" srcOrd="0" destOrd="0" presId="urn:microsoft.com/office/officeart/2005/8/layout/vList5"/>
    <dgm:cxn modelId="{E5806300-4A95-4792-8268-69DB3A979FA8}" type="presParOf" srcId="{4530AFC3-05D2-4A35-A0AC-C1D19F735434}" destId="{64AA4C8A-7DB7-4B21-996C-FB2BA902058A}" srcOrd="1" destOrd="0" presId="urn:microsoft.com/office/officeart/2005/8/layout/vList5"/>
    <dgm:cxn modelId="{9D04BABF-1469-402F-AE4B-341B8A47C5AB}" type="presParOf" srcId="{311885A0-F45C-4A85-A736-E3C31A388A23}" destId="{25136132-06B4-4CEC-BACB-436D9963C715}" srcOrd="7" destOrd="0" presId="urn:microsoft.com/office/officeart/2005/8/layout/vList5"/>
    <dgm:cxn modelId="{22FEC5E9-85BC-462B-9288-A08572F2231C}" type="presParOf" srcId="{311885A0-F45C-4A85-A736-E3C31A388A23}" destId="{16B8BB96-F886-45B3-A347-70CC0069BBD0}" srcOrd="8" destOrd="0" presId="urn:microsoft.com/office/officeart/2005/8/layout/vList5"/>
    <dgm:cxn modelId="{3359A7B4-F972-4288-8187-9C4FEE9847E5}" type="presParOf" srcId="{16B8BB96-F886-45B3-A347-70CC0069BBD0}" destId="{3F9B49A2-2782-416C-9F8A-CA4224B6E8AC}" srcOrd="0" destOrd="0" presId="urn:microsoft.com/office/officeart/2005/8/layout/vList5"/>
    <dgm:cxn modelId="{2024614A-25FA-4358-B520-FC098B7EB068}" type="presParOf" srcId="{16B8BB96-F886-45B3-A347-70CC0069BBD0}" destId="{48C58EAA-BE87-44BA-BBCC-F1357C1F9459}" srcOrd="1" destOrd="0" presId="urn:microsoft.com/office/officeart/2005/8/layout/vList5"/>
    <dgm:cxn modelId="{50CE2B5E-9C4E-4580-9D3F-53870572C9BE}" type="presParOf" srcId="{311885A0-F45C-4A85-A736-E3C31A388A23}" destId="{EC11EEE1-8D63-4DC3-8BC6-7614A58B3262}" srcOrd="9" destOrd="0" presId="urn:microsoft.com/office/officeart/2005/8/layout/vList5"/>
    <dgm:cxn modelId="{F4A0CC75-52CA-4003-B44C-D478A9F898A7}" type="presParOf" srcId="{311885A0-F45C-4A85-A736-E3C31A388A23}" destId="{B6AF8E14-69BB-4962-8847-E327B855317C}" srcOrd="10" destOrd="0" presId="urn:microsoft.com/office/officeart/2005/8/layout/vList5"/>
    <dgm:cxn modelId="{366295FA-5421-46EB-9056-1BB13B6C1D1F}" type="presParOf" srcId="{B6AF8E14-69BB-4962-8847-E327B855317C}" destId="{C3A7536F-E26C-4360-B090-39B695ED3403}" srcOrd="0" destOrd="0" presId="urn:microsoft.com/office/officeart/2005/8/layout/vList5"/>
    <dgm:cxn modelId="{E3F18ECA-D7DF-4C43-B1FE-3A6F5067231C}" type="presParOf" srcId="{B6AF8E14-69BB-4962-8847-E327B855317C}" destId="{984B38EB-167F-4494-A12D-326EFE9759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AABBFF-83F6-42A5-A2B3-C168E07FA1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22B8AC-64D8-4685-8E07-99CB6067EEAA}">
      <dgm:prSet phldrT="[Text]"/>
      <dgm:spPr/>
      <dgm:t>
        <a:bodyPr/>
        <a:lstStyle/>
        <a:p>
          <a:r>
            <a:rPr lang="en-US" dirty="0" smtClean="0"/>
            <a:t>Hypertension</a:t>
          </a:r>
          <a:endParaRPr lang="en-US" dirty="0"/>
        </a:p>
      </dgm:t>
    </dgm:pt>
    <dgm:pt modelId="{8BC0910D-3E53-4943-900C-429945BFC127}" type="parTrans" cxnId="{84E38001-A17A-473A-A443-E73B1C84CBCA}">
      <dgm:prSet/>
      <dgm:spPr/>
      <dgm:t>
        <a:bodyPr/>
        <a:lstStyle/>
        <a:p>
          <a:endParaRPr lang="en-US"/>
        </a:p>
      </dgm:t>
    </dgm:pt>
    <dgm:pt modelId="{39ED126F-E71C-4405-B8C4-7B7CD2B0A636}" type="sibTrans" cxnId="{84E38001-A17A-473A-A443-E73B1C84CBCA}">
      <dgm:prSet/>
      <dgm:spPr/>
      <dgm:t>
        <a:bodyPr/>
        <a:lstStyle/>
        <a:p>
          <a:endParaRPr lang="en-US"/>
        </a:p>
      </dgm:t>
    </dgm:pt>
    <dgm:pt modelId="{1A25E573-1B16-435F-B38D-3AE4ACFC0E93}">
      <dgm:prSet phldrT="[Text]"/>
      <dgm:spPr/>
      <dgm:t>
        <a:bodyPr/>
        <a:lstStyle/>
        <a:p>
          <a:r>
            <a:rPr lang="en-US" dirty="0" smtClean="0"/>
            <a:t>Blood pressure consistently 140/90 or higher</a:t>
          </a:r>
          <a:endParaRPr lang="en-US" dirty="0"/>
        </a:p>
      </dgm:t>
    </dgm:pt>
    <dgm:pt modelId="{AD54DCD8-7D2C-49ED-8343-76ECE36A8430}" type="parTrans" cxnId="{182B038F-CF78-4A68-9296-28376411672E}">
      <dgm:prSet/>
      <dgm:spPr/>
      <dgm:t>
        <a:bodyPr/>
        <a:lstStyle/>
        <a:p>
          <a:endParaRPr lang="en-US"/>
        </a:p>
      </dgm:t>
    </dgm:pt>
    <dgm:pt modelId="{E2FEA855-DA45-4FA6-AF8D-7F459033D7B7}" type="sibTrans" cxnId="{182B038F-CF78-4A68-9296-28376411672E}">
      <dgm:prSet/>
      <dgm:spPr/>
      <dgm:t>
        <a:bodyPr/>
        <a:lstStyle/>
        <a:p>
          <a:endParaRPr lang="en-US"/>
        </a:p>
      </dgm:t>
    </dgm:pt>
    <dgm:pt modelId="{21A53554-1170-47FC-98EF-52B59744C8A1}">
      <dgm:prSet phldrT="[Text]"/>
      <dgm:spPr/>
      <dgm:t>
        <a:bodyPr/>
        <a:lstStyle/>
        <a:p>
          <a:r>
            <a:rPr lang="en-US" dirty="0" smtClean="0"/>
            <a:t>Coronary Artery Disease (CAD)</a:t>
          </a:r>
          <a:endParaRPr lang="en-US" dirty="0"/>
        </a:p>
      </dgm:t>
    </dgm:pt>
    <dgm:pt modelId="{6663AC52-E846-4356-B2C0-35DFFA58F35F}" type="parTrans" cxnId="{CD8B092B-CCBA-48E7-8E75-1EC627E7CAC7}">
      <dgm:prSet/>
      <dgm:spPr/>
      <dgm:t>
        <a:bodyPr/>
        <a:lstStyle/>
        <a:p>
          <a:endParaRPr lang="en-US"/>
        </a:p>
      </dgm:t>
    </dgm:pt>
    <dgm:pt modelId="{7AA383D1-FD31-4089-AA87-FF7DD35E613E}" type="sibTrans" cxnId="{CD8B092B-CCBA-48E7-8E75-1EC627E7CAC7}">
      <dgm:prSet/>
      <dgm:spPr/>
      <dgm:t>
        <a:bodyPr/>
        <a:lstStyle/>
        <a:p>
          <a:endParaRPr lang="en-US"/>
        </a:p>
      </dgm:t>
    </dgm:pt>
    <dgm:pt modelId="{D331706F-04A4-49AA-AEB2-044C7D5702BE}">
      <dgm:prSet phldrT="[Text]"/>
      <dgm:spPr/>
      <dgm:t>
        <a:bodyPr/>
        <a:lstStyle/>
        <a:p>
          <a:r>
            <a:rPr lang="en-US" dirty="0" smtClean="0"/>
            <a:t>Blood vessels narrow</a:t>
          </a:r>
          <a:endParaRPr lang="en-US" dirty="0"/>
        </a:p>
      </dgm:t>
    </dgm:pt>
    <dgm:pt modelId="{9D1D79EA-3D97-4F27-8BAC-A5F94A60AD40}" type="parTrans" cxnId="{E1DD2DFD-097D-454F-BC0D-24D0507FED98}">
      <dgm:prSet/>
      <dgm:spPr/>
      <dgm:t>
        <a:bodyPr/>
        <a:lstStyle/>
        <a:p>
          <a:endParaRPr lang="en-US"/>
        </a:p>
      </dgm:t>
    </dgm:pt>
    <dgm:pt modelId="{4B1DC088-340E-4D3B-A6C5-9EAF05F0A6F7}" type="sibTrans" cxnId="{E1DD2DFD-097D-454F-BC0D-24D0507FED98}">
      <dgm:prSet/>
      <dgm:spPr/>
      <dgm:t>
        <a:bodyPr/>
        <a:lstStyle/>
        <a:p>
          <a:endParaRPr lang="en-US"/>
        </a:p>
      </dgm:t>
    </dgm:pt>
    <dgm:pt modelId="{39DBFCFF-A3C8-4C59-9621-02DA13D1692A}">
      <dgm:prSet phldrT="[Text]"/>
      <dgm:spPr/>
      <dgm:t>
        <a:bodyPr/>
        <a:lstStyle/>
        <a:p>
          <a:r>
            <a:rPr lang="en-US" dirty="0" smtClean="0"/>
            <a:t>Myocardial Infarction (MI)</a:t>
          </a:r>
          <a:endParaRPr lang="en-US" dirty="0"/>
        </a:p>
      </dgm:t>
    </dgm:pt>
    <dgm:pt modelId="{083B2C1A-4D17-49A0-9E2B-F24E3F0EEE20}" type="parTrans" cxnId="{964EC942-5508-4598-A49E-550A6368D6E8}">
      <dgm:prSet/>
      <dgm:spPr/>
      <dgm:t>
        <a:bodyPr/>
        <a:lstStyle/>
        <a:p>
          <a:endParaRPr lang="en-US"/>
        </a:p>
      </dgm:t>
    </dgm:pt>
    <dgm:pt modelId="{8A6D3387-10F1-427E-80B0-12D0EC0DC2E1}" type="sibTrans" cxnId="{964EC942-5508-4598-A49E-550A6368D6E8}">
      <dgm:prSet/>
      <dgm:spPr/>
      <dgm:t>
        <a:bodyPr/>
        <a:lstStyle/>
        <a:p>
          <a:endParaRPr lang="en-US"/>
        </a:p>
      </dgm:t>
    </dgm:pt>
    <dgm:pt modelId="{10738482-6F7E-4871-A9EA-1E8CF37A3BBE}">
      <dgm:prSet phldrT="[Text]"/>
      <dgm:spPr/>
      <dgm:t>
        <a:bodyPr/>
        <a:lstStyle/>
        <a:p>
          <a:r>
            <a:rPr lang="en-US" dirty="0" smtClean="0"/>
            <a:t>Blood flow to heart is blocked</a:t>
          </a:r>
          <a:endParaRPr lang="en-US" dirty="0"/>
        </a:p>
      </dgm:t>
    </dgm:pt>
    <dgm:pt modelId="{32F19B2B-3868-4EDE-AA13-4583E45A9674}" type="parTrans" cxnId="{F53337B0-AE35-4A03-BE37-DB1E2340CFE2}">
      <dgm:prSet/>
      <dgm:spPr/>
      <dgm:t>
        <a:bodyPr/>
        <a:lstStyle/>
        <a:p>
          <a:endParaRPr lang="en-US"/>
        </a:p>
      </dgm:t>
    </dgm:pt>
    <dgm:pt modelId="{6822AE29-4D13-461B-9910-03080DE8F942}" type="sibTrans" cxnId="{F53337B0-AE35-4A03-BE37-DB1E2340CFE2}">
      <dgm:prSet/>
      <dgm:spPr/>
      <dgm:t>
        <a:bodyPr/>
        <a:lstStyle/>
        <a:p>
          <a:endParaRPr lang="en-US"/>
        </a:p>
      </dgm:t>
    </dgm:pt>
    <dgm:pt modelId="{6FF100A1-B5B9-4560-835E-F8B3E1F11DFC}">
      <dgm:prSet phldrT="[Text]"/>
      <dgm:spPr/>
      <dgm:t>
        <a:bodyPr/>
        <a:lstStyle/>
        <a:p>
          <a:r>
            <a:rPr lang="en-US" dirty="0" smtClean="0"/>
            <a:t>Congestive Heart Failure (CHF)</a:t>
          </a:r>
          <a:endParaRPr lang="en-US" dirty="0"/>
        </a:p>
      </dgm:t>
    </dgm:pt>
    <dgm:pt modelId="{1401B0CC-03FD-48BA-97FC-57A2482382F0}" type="parTrans" cxnId="{004F3440-ACFE-4402-819F-07D429981AB1}">
      <dgm:prSet/>
      <dgm:spPr/>
      <dgm:t>
        <a:bodyPr/>
        <a:lstStyle/>
        <a:p>
          <a:endParaRPr lang="en-US"/>
        </a:p>
      </dgm:t>
    </dgm:pt>
    <dgm:pt modelId="{1E7CA714-3E89-4AB3-8BE7-C1C3E2837CA5}" type="sibTrans" cxnId="{004F3440-ACFE-4402-819F-07D429981AB1}">
      <dgm:prSet/>
      <dgm:spPr/>
      <dgm:t>
        <a:bodyPr/>
        <a:lstStyle/>
        <a:p>
          <a:endParaRPr lang="en-US"/>
        </a:p>
      </dgm:t>
    </dgm:pt>
    <dgm:pt modelId="{B4CDA3EE-9FEE-48BB-B162-71CC24B01D7A}">
      <dgm:prSet phldrT="[Text]"/>
      <dgm:spPr/>
      <dgm:t>
        <a:bodyPr/>
        <a:lstStyle/>
        <a:p>
          <a:r>
            <a:rPr lang="en-US" dirty="0" smtClean="0"/>
            <a:t>One or both sides of the heart stop pumping blood effectively</a:t>
          </a:r>
          <a:endParaRPr lang="en-US" dirty="0"/>
        </a:p>
      </dgm:t>
    </dgm:pt>
    <dgm:pt modelId="{83804DA4-E26B-42E7-89BE-97BE0631BA17}" type="parTrans" cxnId="{814F62DD-3404-4F20-B89E-4D0862B6B38E}">
      <dgm:prSet/>
      <dgm:spPr/>
      <dgm:t>
        <a:bodyPr/>
        <a:lstStyle/>
        <a:p>
          <a:endParaRPr lang="en-US"/>
        </a:p>
      </dgm:t>
    </dgm:pt>
    <dgm:pt modelId="{0F2530A1-0E3B-4F3A-9D71-197D12C5DC20}" type="sibTrans" cxnId="{814F62DD-3404-4F20-B89E-4D0862B6B38E}">
      <dgm:prSet/>
      <dgm:spPr/>
      <dgm:t>
        <a:bodyPr/>
        <a:lstStyle/>
        <a:p>
          <a:endParaRPr lang="en-US"/>
        </a:p>
      </dgm:t>
    </dgm:pt>
    <dgm:pt modelId="{12A30D60-B6B2-45A1-B4F0-A045DD20244F}">
      <dgm:prSet phldrT="[Text]"/>
      <dgm:spPr/>
      <dgm:t>
        <a:bodyPr/>
        <a:lstStyle/>
        <a:p>
          <a:r>
            <a:rPr lang="en-US" dirty="0" smtClean="0"/>
            <a:t>Peripheral Vascular Disease (PVD)</a:t>
          </a:r>
          <a:endParaRPr lang="en-US" dirty="0"/>
        </a:p>
      </dgm:t>
    </dgm:pt>
    <dgm:pt modelId="{94F27C3A-DA5E-46CD-94A1-6D37027353F4}" type="parTrans" cxnId="{6B5B8E74-D054-48C9-8B54-A6BD07DE465C}">
      <dgm:prSet/>
      <dgm:spPr/>
      <dgm:t>
        <a:bodyPr/>
        <a:lstStyle/>
        <a:p>
          <a:endParaRPr lang="en-US"/>
        </a:p>
      </dgm:t>
    </dgm:pt>
    <dgm:pt modelId="{1DB694BF-19D4-45AD-B4E1-C14208933B75}" type="sibTrans" cxnId="{6B5B8E74-D054-48C9-8B54-A6BD07DE465C}">
      <dgm:prSet/>
      <dgm:spPr/>
      <dgm:t>
        <a:bodyPr/>
        <a:lstStyle/>
        <a:p>
          <a:endParaRPr lang="en-US"/>
        </a:p>
      </dgm:t>
    </dgm:pt>
    <dgm:pt modelId="{7B302AD1-C463-4EEA-9D0A-54B825B90FCC}">
      <dgm:prSet phldrT="[Text]"/>
      <dgm:spPr/>
      <dgm:t>
        <a:bodyPr/>
        <a:lstStyle/>
        <a:p>
          <a:r>
            <a:rPr lang="en-US" dirty="0" smtClean="0"/>
            <a:t>Decreased blood circulation to the extremities</a:t>
          </a:r>
          <a:endParaRPr lang="en-US" dirty="0"/>
        </a:p>
      </dgm:t>
    </dgm:pt>
    <dgm:pt modelId="{0DC13FC6-0169-48D0-AD5C-C29E4A478E51}" type="parTrans" cxnId="{429921C0-37B2-4389-99A0-8326140F2E9F}">
      <dgm:prSet/>
      <dgm:spPr/>
      <dgm:t>
        <a:bodyPr/>
        <a:lstStyle/>
        <a:p>
          <a:endParaRPr lang="en-US"/>
        </a:p>
      </dgm:t>
    </dgm:pt>
    <dgm:pt modelId="{F36AB4A9-1311-4BF4-ACC1-B577CE4C321F}" type="sibTrans" cxnId="{429921C0-37B2-4389-99A0-8326140F2E9F}">
      <dgm:prSet/>
      <dgm:spPr/>
      <dgm:t>
        <a:bodyPr/>
        <a:lstStyle/>
        <a:p>
          <a:endParaRPr lang="en-US"/>
        </a:p>
      </dgm:t>
    </dgm:pt>
    <dgm:pt modelId="{0F4FF297-7781-4BC6-B902-9D9BB4FFF6C5}" type="pres">
      <dgm:prSet presAssocID="{17AABBFF-83F6-42A5-A2B3-C168E07FA1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85FD62-7CEC-4257-AB88-93AEB6190645}" type="pres">
      <dgm:prSet presAssocID="{D922B8AC-64D8-4685-8E07-99CB6067EEA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70FA8-19FF-44F4-A17A-77A1C6746FEB}" type="pres">
      <dgm:prSet presAssocID="{D922B8AC-64D8-4685-8E07-99CB6067EEA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238EA-37CC-4496-BD0F-B4C456D46C3E}" type="pres">
      <dgm:prSet presAssocID="{21A53554-1170-47FC-98EF-52B59744C8A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9E8B2-D5BF-432E-AB4A-760292A51FCF}" type="pres">
      <dgm:prSet presAssocID="{21A53554-1170-47FC-98EF-52B59744C8A1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7320E-9B6A-44CA-BBFE-79C39AEC1EED}" type="pres">
      <dgm:prSet presAssocID="{39DBFCFF-A3C8-4C59-9621-02DA13D1692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A91AB-BD69-4F29-A937-75191F0DB2C5}" type="pres">
      <dgm:prSet presAssocID="{39DBFCFF-A3C8-4C59-9621-02DA13D1692A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E8569-529C-44BF-BB6B-676CB7A32702}" type="pres">
      <dgm:prSet presAssocID="{6FF100A1-B5B9-4560-835E-F8B3E1F11DF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1B88D-7F0E-44B7-B56F-41D17C463289}" type="pres">
      <dgm:prSet presAssocID="{6FF100A1-B5B9-4560-835E-F8B3E1F11DFC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D7D1B-BF02-4471-846D-E77452EFD563}" type="pres">
      <dgm:prSet presAssocID="{12A30D60-B6B2-45A1-B4F0-A045DD20244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EB38AB-1DE0-4515-851E-8EF908851DFE}" type="pres">
      <dgm:prSet presAssocID="{12A30D60-B6B2-45A1-B4F0-A045DD20244F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9EA9C-1F50-4054-A787-BB23F56B27A0}" type="presOf" srcId="{1A25E573-1B16-435F-B38D-3AE4ACFC0E93}" destId="{23270FA8-19FF-44F4-A17A-77A1C6746FEB}" srcOrd="0" destOrd="0" presId="urn:microsoft.com/office/officeart/2005/8/layout/vList2"/>
    <dgm:cxn modelId="{ABA6FD94-EFEF-4D94-9F08-A77AABAEB842}" type="presOf" srcId="{7B302AD1-C463-4EEA-9D0A-54B825B90FCC}" destId="{DAEB38AB-1DE0-4515-851E-8EF908851DFE}" srcOrd="0" destOrd="0" presId="urn:microsoft.com/office/officeart/2005/8/layout/vList2"/>
    <dgm:cxn modelId="{D30C0E88-95E3-4996-9391-3450B0C58C3A}" type="presOf" srcId="{D922B8AC-64D8-4685-8E07-99CB6067EEAA}" destId="{CC85FD62-7CEC-4257-AB88-93AEB6190645}" srcOrd="0" destOrd="0" presId="urn:microsoft.com/office/officeart/2005/8/layout/vList2"/>
    <dgm:cxn modelId="{CD8B092B-CCBA-48E7-8E75-1EC627E7CAC7}" srcId="{17AABBFF-83F6-42A5-A2B3-C168E07FA131}" destId="{21A53554-1170-47FC-98EF-52B59744C8A1}" srcOrd="1" destOrd="0" parTransId="{6663AC52-E846-4356-B2C0-35DFFA58F35F}" sibTransId="{7AA383D1-FD31-4089-AA87-FF7DD35E613E}"/>
    <dgm:cxn modelId="{6B09F19E-37A7-4EE4-9EFA-8EFB0370C464}" type="presOf" srcId="{10738482-6F7E-4871-A9EA-1E8CF37A3BBE}" destId="{3D9A91AB-BD69-4F29-A937-75191F0DB2C5}" srcOrd="0" destOrd="0" presId="urn:microsoft.com/office/officeart/2005/8/layout/vList2"/>
    <dgm:cxn modelId="{004F3440-ACFE-4402-819F-07D429981AB1}" srcId="{17AABBFF-83F6-42A5-A2B3-C168E07FA131}" destId="{6FF100A1-B5B9-4560-835E-F8B3E1F11DFC}" srcOrd="3" destOrd="0" parTransId="{1401B0CC-03FD-48BA-97FC-57A2482382F0}" sibTransId="{1E7CA714-3E89-4AB3-8BE7-C1C3E2837CA5}"/>
    <dgm:cxn modelId="{8E642665-E5AB-4BF4-AC30-EF315CF5A4A7}" type="presOf" srcId="{D331706F-04A4-49AA-AEB2-044C7D5702BE}" destId="{2D19E8B2-D5BF-432E-AB4A-760292A51FCF}" srcOrd="0" destOrd="0" presId="urn:microsoft.com/office/officeart/2005/8/layout/vList2"/>
    <dgm:cxn modelId="{1D3EAE5E-C664-4D35-AA5A-93BC15C46488}" type="presOf" srcId="{17AABBFF-83F6-42A5-A2B3-C168E07FA131}" destId="{0F4FF297-7781-4BC6-B902-9D9BB4FFF6C5}" srcOrd="0" destOrd="0" presId="urn:microsoft.com/office/officeart/2005/8/layout/vList2"/>
    <dgm:cxn modelId="{86951C4F-AE70-4C41-A6DC-21A855FD297F}" type="presOf" srcId="{39DBFCFF-A3C8-4C59-9621-02DA13D1692A}" destId="{1697320E-9B6A-44CA-BBFE-79C39AEC1EED}" srcOrd="0" destOrd="0" presId="urn:microsoft.com/office/officeart/2005/8/layout/vList2"/>
    <dgm:cxn modelId="{E1DD2DFD-097D-454F-BC0D-24D0507FED98}" srcId="{21A53554-1170-47FC-98EF-52B59744C8A1}" destId="{D331706F-04A4-49AA-AEB2-044C7D5702BE}" srcOrd="0" destOrd="0" parTransId="{9D1D79EA-3D97-4F27-8BAC-A5F94A60AD40}" sibTransId="{4B1DC088-340E-4D3B-A6C5-9EAF05F0A6F7}"/>
    <dgm:cxn modelId="{964EC942-5508-4598-A49E-550A6368D6E8}" srcId="{17AABBFF-83F6-42A5-A2B3-C168E07FA131}" destId="{39DBFCFF-A3C8-4C59-9621-02DA13D1692A}" srcOrd="2" destOrd="0" parTransId="{083B2C1A-4D17-49A0-9E2B-F24E3F0EEE20}" sibTransId="{8A6D3387-10F1-427E-80B0-12D0EC0DC2E1}"/>
    <dgm:cxn modelId="{3E6FFF1E-07F7-4EF7-8CB0-C12A647775C5}" type="presOf" srcId="{6FF100A1-B5B9-4560-835E-F8B3E1F11DFC}" destId="{4CDE8569-529C-44BF-BB6B-676CB7A32702}" srcOrd="0" destOrd="0" presId="urn:microsoft.com/office/officeart/2005/8/layout/vList2"/>
    <dgm:cxn modelId="{84E38001-A17A-473A-A443-E73B1C84CBCA}" srcId="{17AABBFF-83F6-42A5-A2B3-C168E07FA131}" destId="{D922B8AC-64D8-4685-8E07-99CB6067EEAA}" srcOrd="0" destOrd="0" parTransId="{8BC0910D-3E53-4943-900C-429945BFC127}" sibTransId="{39ED126F-E71C-4405-B8C4-7B7CD2B0A636}"/>
    <dgm:cxn modelId="{6B5B8E74-D054-48C9-8B54-A6BD07DE465C}" srcId="{17AABBFF-83F6-42A5-A2B3-C168E07FA131}" destId="{12A30D60-B6B2-45A1-B4F0-A045DD20244F}" srcOrd="4" destOrd="0" parTransId="{94F27C3A-DA5E-46CD-94A1-6D37027353F4}" sibTransId="{1DB694BF-19D4-45AD-B4E1-C14208933B75}"/>
    <dgm:cxn modelId="{F53337B0-AE35-4A03-BE37-DB1E2340CFE2}" srcId="{39DBFCFF-A3C8-4C59-9621-02DA13D1692A}" destId="{10738482-6F7E-4871-A9EA-1E8CF37A3BBE}" srcOrd="0" destOrd="0" parTransId="{32F19B2B-3868-4EDE-AA13-4583E45A9674}" sibTransId="{6822AE29-4D13-461B-9910-03080DE8F942}"/>
    <dgm:cxn modelId="{182B038F-CF78-4A68-9296-28376411672E}" srcId="{D922B8AC-64D8-4685-8E07-99CB6067EEAA}" destId="{1A25E573-1B16-435F-B38D-3AE4ACFC0E93}" srcOrd="0" destOrd="0" parTransId="{AD54DCD8-7D2C-49ED-8343-76ECE36A8430}" sibTransId="{E2FEA855-DA45-4FA6-AF8D-7F459033D7B7}"/>
    <dgm:cxn modelId="{21942FE4-C87C-4A76-8C68-286B3BAB6389}" type="presOf" srcId="{21A53554-1170-47FC-98EF-52B59744C8A1}" destId="{604238EA-37CC-4496-BD0F-B4C456D46C3E}" srcOrd="0" destOrd="0" presId="urn:microsoft.com/office/officeart/2005/8/layout/vList2"/>
    <dgm:cxn modelId="{2F34F65E-29A4-49FD-9483-DDF238AE94B5}" type="presOf" srcId="{12A30D60-B6B2-45A1-B4F0-A045DD20244F}" destId="{068D7D1B-BF02-4471-846D-E77452EFD563}" srcOrd="0" destOrd="0" presId="urn:microsoft.com/office/officeart/2005/8/layout/vList2"/>
    <dgm:cxn modelId="{429921C0-37B2-4389-99A0-8326140F2E9F}" srcId="{12A30D60-B6B2-45A1-B4F0-A045DD20244F}" destId="{7B302AD1-C463-4EEA-9D0A-54B825B90FCC}" srcOrd="0" destOrd="0" parTransId="{0DC13FC6-0169-48D0-AD5C-C29E4A478E51}" sibTransId="{F36AB4A9-1311-4BF4-ACC1-B577CE4C321F}"/>
    <dgm:cxn modelId="{C101847A-99BA-4A23-939B-590ADBBD7BEC}" type="presOf" srcId="{B4CDA3EE-9FEE-48BB-B162-71CC24B01D7A}" destId="{1D11B88D-7F0E-44B7-B56F-41D17C463289}" srcOrd="0" destOrd="0" presId="urn:microsoft.com/office/officeart/2005/8/layout/vList2"/>
    <dgm:cxn modelId="{814F62DD-3404-4F20-B89E-4D0862B6B38E}" srcId="{6FF100A1-B5B9-4560-835E-F8B3E1F11DFC}" destId="{B4CDA3EE-9FEE-48BB-B162-71CC24B01D7A}" srcOrd="0" destOrd="0" parTransId="{83804DA4-E26B-42E7-89BE-97BE0631BA17}" sibTransId="{0F2530A1-0E3B-4F3A-9D71-197D12C5DC20}"/>
    <dgm:cxn modelId="{6B67B846-F84C-42FF-B4F3-4D8BD9099201}" type="presParOf" srcId="{0F4FF297-7781-4BC6-B902-9D9BB4FFF6C5}" destId="{CC85FD62-7CEC-4257-AB88-93AEB6190645}" srcOrd="0" destOrd="0" presId="urn:microsoft.com/office/officeart/2005/8/layout/vList2"/>
    <dgm:cxn modelId="{8DD61A2E-8E4D-4E6C-A155-53D2CEC1223D}" type="presParOf" srcId="{0F4FF297-7781-4BC6-B902-9D9BB4FFF6C5}" destId="{23270FA8-19FF-44F4-A17A-77A1C6746FEB}" srcOrd="1" destOrd="0" presId="urn:microsoft.com/office/officeart/2005/8/layout/vList2"/>
    <dgm:cxn modelId="{0472294E-E111-41C7-8E14-3C5D762B6AAD}" type="presParOf" srcId="{0F4FF297-7781-4BC6-B902-9D9BB4FFF6C5}" destId="{604238EA-37CC-4496-BD0F-B4C456D46C3E}" srcOrd="2" destOrd="0" presId="urn:microsoft.com/office/officeart/2005/8/layout/vList2"/>
    <dgm:cxn modelId="{A0E5959A-76B3-4CE7-BDF9-B704B66C1664}" type="presParOf" srcId="{0F4FF297-7781-4BC6-B902-9D9BB4FFF6C5}" destId="{2D19E8B2-D5BF-432E-AB4A-760292A51FCF}" srcOrd="3" destOrd="0" presId="urn:microsoft.com/office/officeart/2005/8/layout/vList2"/>
    <dgm:cxn modelId="{03072994-4B4A-4015-9BC6-0DA8CD1EDB66}" type="presParOf" srcId="{0F4FF297-7781-4BC6-B902-9D9BB4FFF6C5}" destId="{1697320E-9B6A-44CA-BBFE-79C39AEC1EED}" srcOrd="4" destOrd="0" presId="urn:microsoft.com/office/officeart/2005/8/layout/vList2"/>
    <dgm:cxn modelId="{7517311F-BD26-4467-86F8-D3E079DD9FF9}" type="presParOf" srcId="{0F4FF297-7781-4BC6-B902-9D9BB4FFF6C5}" destId="{3D9A91AB-BD69-4F29-A937-75191F0DB2C5}" srcOrd="5" destOrd="0" presId="urn:microsoft.com/office/officeart/2005/8/layout/vList2"/>
    <dgm:cxn modelId="{FE7571FD-B5AC-4239-A94F-3800F0167E81}" type="presParOf" srcId="{0F4FF297-7781-4BC6-B902-9D9BB4FFF6C5}" destId="{4CDE8569-529C-44BF-BB6B-676CB7A32702}" srcOrd="6" destOrd="0" presId="urn:microsoft.com/office/officeart/2005/8/layout/vList2"/>
    <dgm:cxn modelId="{4D0CF53E-B76A-451D-8CB6-7187F529014A}" type="presParOf" srcId="{0F4FF297-7781-4BC6-B902-9D9BB4FFF6C5}" destId="{1D11B88D-7F0E-44B7-B56F-41D17C463289}" srcOrd="7" destOrd="0" presId="urn:microsoft.com/office/officeart/2005/8/layout/vList2"/>
    <dgm:cxn modelId="{3A1338D2-9C76-4A35-BD1D-4AD802A07132}" type="presParOf" srcId="{0F4FF297-7781-4BC6-B902-9D9BB4FFF6C5}" destId="{068D7D1B-BF02-4471-846D-E77452EFD563}" srcOrd="8" destOrd="0" presId="urn:microsoft.com/office/officeart/2005/8/layout/vList2"/>
    <dgm:cxn modelId="{8AA04222-A241-43DD-A8C2-08F346A3143D}" type="presParOf" srcId="{0F4FF297-7781-4BC6-B902-9D9BB4FFF6C5}" destId="{DAEB38AB-1DE0-4515-851E-8EF908851DFE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839096-25B8-4332-B2AB-951468D3A69D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34418C-84F7-4D2D-AD16-5D5A90A1520C}">
      <dgm:prSet phldrT="[Text]" custT="1"/>
      <dgm:spPr/>
      <dgm:t>
        <a:bodyPr/>
        <a:lstStyle/>
        <a:p>
          <a:r>
            <a:rPr lang="en-US" sz="3200" dirty="0" smtClean="0"/>
            <a:t>COPD</a:t>
          </a:r>
          <a:endParaRPr lang="en-US" sz="3200" dirty="0"/>
        </a:p>
      </dgm:t>
    </dgm:pt>
    <dgm:pt modelId="{3E28BFAD-ABA6-48E1-839E-40D0DAD40193}" type="parTrans" cxnId="{58E28826-AEE0-48B0-A733-AB151B196145}">
      <dgm:prSet/>
      <dgm:spPr/>
      <dgm:t>
        <a:bodyPr/>
        <a:lstStyle/>
        <a:p>
          <a:endParaRPr lang="en-US"/>
        </a:p>
      </dgm:t>
    </dgm:pt>
    <dgm:pt modelId="{191150C3-151E-4D99-9108-072CFE7990FE}" type="sibTrans" cxnId="{58E28826-AEE0-48B0-A733-AB151B196145}">
      <dgm:prSet/>
      <dgm:spPr/>
      <dgm:t>
        <a:bodyPr/>
        <a:lstStyle/>
        <a:p>
          <a:endParaRPr lang="en-US"/>
        </a:p>
      </dgm:t>
    </dgm:pt>
    <dgm:pt modelId="{51ED95F6-4A34-44D5-9198-4C5E6EE76440}">
      <dgm:prSet phldrT="[Text]" custT="1"/>
      <dgm:spPr/>
      <dgm:t>
        <a:bodyPr/>
        <a:lstStyle/>
        <a:p>
          <a:r>
            <a:rPr lang="en-US" sz="2000" dirty="0" smtClean="0"/>
            <a:t>Chronic, progressive, incurable disease</a:t>
          </a:r>
          <a:endParaRPr lang="en-US" sz="2000" dirty="0"/>
        </a:p>
      </dgm:t>
    </dgm:pt>
    <dgm:pt modelId="{C6E91E59-BDAC-4F20-9EF5-324DEE120289}" type="parTrans" cxnId="{CC383C87-DD14-4EDF-A192-B2818D80639E}">
      <dgm:prSet/>
      <dgm:spPr/>
      <dgm:t>
        <a:bodyPr/>
        <a:lstStyle/>
        <a:p>
          <a:endParaRPr lang="en-US"/>
        </a:p>
      </dgm:t>
    </dgm:pt>
    <dgm:pt modelId="{83213BD6-DD78-48BA-8C76-2E453540E20E}" type="sibTrans" cxnId="{CC383C87-DD14-4EDF-A192-B2818D80639E}">
      <dgm:prSet/>
      <dgm:spPr/>
      <dgm:t>
        <a:bodyPr/>
        <a:lstStyle/>
        <a:p>
          <a:endParaRPr lang="en-US"/>
        </a:p>
      </dgm:t>
    </dgm:pt>
    <dgm:pt modelId="{06208019-B5B2-4D70-9176-C6F84056318E}">
      <dgm:prSet phldrT="[Text]" custT="1"/>
      <dgm:spPr/>
      <dgm:t>
        <a:bodyPr/>
        <a:lstStyle/>
        <a:p>
          <a:r>
            <a:rPr lang="en-US" sz="3200" dirty="0" smtClean="0"/>
            <a:t>Asthma</a:t>
          </a:r>
          <a:endParaRPr lang="en-US" sz="3200" dirty="0"/>
        </a:p>
      </dgm:t>
    </dgm:pt>
    <dgm:pt modelId="{A3550EBB-EEBA-4A3C-A404-8F7046441DC8}" type="parTrans" cxnId="{CA3F7532-ABFD-4822-B3E0-57E2F7EE9967}">
      <dgm:prSet/>
      <dgm:spPr/>
      <dgm:t>
        <a:bodyPr/>
        <a:lstStyle/>
        <a:p>
          <a:endParaRPr lang="en-US"/>
        </a:p>
      </dgm:t>
    </dgm:pt>
    <dgm:pt modelId="{AD49AC33-0B60-4DD2-83E1-741B89457F43}" type="sibTrans" cxnId="{CA3F7532-ABFD-4822-B3E0-57E2F7EE9967}">
      <dgm:prSet/>
      <dgm:spPr/>
      <dgm:t>
        <a:bodyPr/>
        <a:lstStyle/>
        <a:p>
          <a:endParaRPr lang="en-US"/>
        </a:p>
      </dgm:t>
    </dgm:pt>
    <dgm:pt modelId="{063D3A21-43A7-493C-98D6-B69E0C6F7AB0}">
      <dgm:prSet phldrT="[Text]" custT="1"/>
      <dgm:spPr/>
      <dgm:t>
        <a:bodyPr/>
        <a:lstStyle/>
        <a:p>
          <a:r>
            <a:rPr lang="en-US" sz="2000" dirty="0" smtClean="0"/>
            <a:t>Chronic inflammatory disease</a:t>
          </a:r>
          <a:endParaRPr lang="en-US" sz="2000" dirty="0"/>
        </a:p>
      </dgm:t>
    </dgm:pt>
    <dgm:pt modelId="{D4466993-A6C2-4DCF-B673-B1EFD390F801}" type="parTrans" cxnId="{86C458A5-2C68-4380-AC68-60137A00419B}">
      <dgm:prSet/>
      <dgm:spPr/>
      <dgm:t>
        <a:bodyPr/>
        <a:lstStyle/>
        <a:p>
          <a:endParaRPr lang="en-US"/>
        </a:p>
      </dgm:t>
    </dgm:pt>
    <dgm:pt modelId="{7111B9C0-720B-431D-9CA1-7D07D42B87C2}" type="sibTrans" cxnId="{86C458A5-2C68-4380-AC68-60137A00419B}">
      <dgm:prSet/>
      <dgm:spPr/>
      <dgm:t>
        <a:bodyPr/>
        <a:lstStyle/>
        <a:p>
          <a:endParaRPr lang="en-US"/>
        </a:p>
      </dgm:t>
    </dgm:pt>
    <dgm:pt modelId="{48DA133D-08E2-408A-A1FF-C1BD65150394}">
      <dgm:prSet phldrT="[Text]" custT="1"/>
      <dgm:spPr/>
      <dgm:t>
        <a:bodyPr/>
        <a:lstStyle/>
        <a:p>
          <a:r>
            <a:rPr lang="en-US" sz="3200" dirty="0" smtClean="0"/>
            <a:t>Bronchiectasis</a:t>
          </a:r>
          <a:endParaRPr lang="en-US" sz="3200" dirty="0"/>
        </a:p>
      </dgm:t>
    </dgm:pt>
    <dgm:pt modelId="{D6EE4D8A-56CF-4B32-8448-8864E764CEF2}" type="parTrans" cxnId="{05F7C7C2-DE15-44A5-9466-78097DA6C234}">
      <dgm:prSet/>
      <dgm:spPr/>
      <dgm:t>
        <a:bodyPr/>
        <a:lstStyle/>
        <a:p>
          <a:endParaRPr lang="en-US"/>
        </a:p>
      </dgm:t>
    </dgm:pt>
    <dgm:pt modelId="{0B85C0BD-D515-4B82-A62B-7C9FE98B4805}" type="sibTrans" cxnId="{05F7C7C2-DE15-44A5-9466-78097DA6C234}">
      <dgm:prSet/>
      <dgm:spPr/>
      <dgm:t>
        <a:bodyPr/>
        <a:lstStyle/>
        <a:p>
          <a:endParaRPr lang="en-US"/>
        </a:p>
      </dgm:t>
    </dgm:pt>
    <dgm:pt modelId="{E972B229-D82F-4ED4-8CC3-DDA74B15684E}">
      <dgm:prSet phldrT="[Text]" custT="1"/>
      <dgm:spPr/>
      <dgm:t>
        <a:bodyPr/>
        <a:lstStyle/>
        <a:p>
          <a:r>
            <a:rPr lang="en-US" sz="2000" dirty="0" smtClean="0"/>
            <a:t>Abnormally enlarged bronchial tubes</a:t>
          </a:r>
          <a:endParaRPr lang="en-US" sz="2000" dirty="0"/>
        </a:p>
      </dgm:t>
    </dgm:pt>
    <dgm:pt modelId="{0745799B-7FCA-4361-9BDA-37BD66D15E3A}" type="parTrans" cxnId="{0425E7D8-FF88-475E-B7EB-AC68FDD04CBB}">
      <dgm:prSet/>
      <dgm:spPr/>
      <dgm:t>
        <a:bodyPr/>
        <a:lstStyle/>
        <a:p>
          <a:endParaRPr lang="en-US"/>
        </a:p>
      </dgm:t>
    </dgm:pt>
    <dgm:pt modelId="{0A163098-2D0D-425E-B0F0-A719A43AD1CE}" type="sibTrans" cxnId="{0425E7D8-FF88-475E-B7EB-AC68FDD04CBB}">
      <dgm:prSet/>
      <dgm:spPr/>
      <dgm:t>
        <a:bodyPr/>
        <a:lstStyle/>
        <a:p>
          <a:endParaRPr lang="en-US"/>
        </a:p>
      </dgm:t>
    </dgm:pt>
    <dgm:pt modelId="{13F580DE-14D2-4AB1-8CD2-2FE434246DE7}">
      <dgm:prSet phldrT="[Text]" custT="1"/>
      <dgm:spPr/>
      <dgm:t>
        <a:bodyPr/>
        <a:lstStyle/>
        <a:p>
          <a:r>
            <a:rPr lang="en-US" sz="3200" dirty="0" smtClean="0"/>
            <a:t>URI</a:t>
          </a:r>
          <a:endParaRPr lang="en-US" sz="3200" dirty="0"/>
        </a:p>
      </dgm:t>
    </dgm:pt>
    <dgm:pt modelId="{E210AB32-8DAE-46F8-BDE3-4A0F59DE038D}" type="parTrans" cxnId="{423A5115-E3F4-4252-A29E-CA7430C52894}">
      <dgm:prSet/>
      <dgm:spPr/>
      <dgm:t>
        <a:bodyPr/>
        <a:lstStyle/>
        <a:p>
          <a:endParaRPr lang="en-US"/>
        </a:p>
      </dgm:t>
    </dgm:pt>
    <dgm:pt modelId="{6BF9EFBC-BD20-4E14-A02D-0503218A19A4}" type="sibTrans" cxnId="{423A5115-E3F4-4252-A29E-CA7430C52894}">
      <dgm:prSet/>
      <dgm:spPr/>
      <dgm:t>
        <a:bodyPr/>
        <a:lstStyle/>
        <a:p>
          <a:endParaRPr lang="en-US"/>
        </a:p>
      </dgm:t>
    </dgm:pt>
    <dgm:pt modelId="{ADCDB4BC-B982-4999-96D2-A0496E2700FD}">
      <dgm:prSet phldrT="[Text]" custT="1"/>
      <dgm:spPr/>
      <dgm:t>
        <a:bodyPr/>
        <a:lstStyle/>
        <a:p>
          <a:r>
            <a:rPr lang="en-US" sz="2000" dirty="0" smtClean="0"/>
            <a:t>Common cold – usually viral</a:t>
          </a:r>
          <a:endParaRPr lang="en-US" sz="2000" dirty="0"/>
        </a:p>
      </dgm:t>
    </dgm:pt>
    <dgm:pt modelId="{FB0BAB78-4092-4E44-9023-2592314EC336}" type="parTrans" cxnId="{9F105D47-D0C7-4CD9-A230-260C1ADEA1F3}">
      <dgm:prSet/>
      <dgm:spPr/>
      <dgm:t>
        <a:bodyPr/>
        <a:lstStyle/>
        <a:p>
          <a:endParaRPr lang="en-US"/>
        </a:p>
      </dgm:t>
    </dgm:pt>
    <dgm:pt modelId="{7919760E-A7CA-4354-8E86-BEBE1EB7A922}" type="sibTrans" cxnId="{9F105D47-D0C7-4CD9-A230-260C1ADEA1F3}">
      <dgm:prSet/>
      <dgm:spPr/>
      <dgm:t>
        <a:bodyPr/>
        <a:lstStyle/>
        <a:p>
          <a:endParaRPr lang="en-US"/>
        </a:p>
      </dgm:t>
    </dgm:pt>
    <dgm:pt modelId="{51013BC5-5ECC-472E-ADF3-E63933CAE6B8}">
      <dgm:prSet phldrT="[Text]" custT="1"/>
      <dgm:spPr/>
      <dgm:t>
        <a:bodyPr/>
        <a:lstStyle/>
        <a:p>
          <a:r>
            <a:rPr lang="en-US" sz="3200" dirty="0" smtClean="0"/>
            <a:t>Lung Cancer</a:t>
          </a:r>
          <a:endParaRPr lang="en-US" sz="3200" dirty="0"/>
        </a:p>
      </dgm:t>
    </dgm:pt>
    <dgm:pt modelId="{24E957F0-FD61-4818-ACBD-A82F9E9B8250}" type="parTrans" cxnId="{A6090CD5-2597-4269-BC4E-01DECD37D441}">
      <dgm:prSet/>
      <dgm:spPr/>
      <dgm:t>
        <a:bodyPr/>
        <a:lstStyle/>
        <a:p>
          <a:endParaRPr lang="en-US"/>
        </a:p>
      </dgm:t>
    </dgm:pt>
    <dgm:pt modelId="{2A7A667E-143E-4792-A652-3F7C2D322B01}" type="sibTrans" cxnId="{A6090CD5-2597-4269-BC4E-01DECD37D441}">
      <dgm:prSet/>
      <dgm:spPr/>
      <dgm:t>
        <a:bodyPr/>
        <a:lstStyle/>
        <a:p>
          <a:endParaRPr lang="en-US"/>
        </a:p>
      </dgm:t>
    </dgm:pt>
    <dgm:pt modelId="{61B37B43-889C-42E3-A87A-C9ABAB967252}">
      <dgm:prSet phldrT="[Text]" custT="1"/>
      <dgm:spPr/>
      <dgm:t>
        <a:bodyPr/>
        <a:lstStyle/>
        <a:p>
          <a:r>
            <a:rPr lang="en-US" sz="2000" dirty="0" smtClean="0"/>
            <a:t>Growth of abnormal cells or tumors in lungs</a:t>
          </a:r>
          <a:endParaRPr lang="en-US" sz="2000" dirty="0"/>
        </a:p>
      </dgm:t>
    </dgm:pt>
    <dgm:pt modelId="{1564481A-A7F3-4355-A2C7-8775F817E4DD}" type="parTrans" cxnId="{F86252ED-5682-4CCD-8767-8A952D8355F3}">
      <dgm:prSet/>
      <dgm:spPr/>
      <dgm:t>
        <a:bodyPr/>
        <a:lstStyle/>
        <a:p>
          <a:endParaRPr lang="en-US"/>
        </a:p>
      </dgm:t>
    </dgm:pt>
    <dgm:pt modelId="{E74FE2B5-41F0-4805-A5F3-2445DBB4F5EF}" type="sibTrans" cxnId="{F86252ED-5682-4CCD-8767-8A952D8355F3}">
      <dgm:prSet/>
      <dgm:spPr/>
      <dgm:t>
        <a:bodyPr/>
        <a:lstStyle/>
        <a:p>
          <a:endParaRPr lang="en-US"/>
        </a:p>
      </dgm:t>
    </dgm:pt>
    <dgm:pt modelId="{256B75E9-42E9-4A87-B649-98D960377DB9}">
      <dgm:prSet phldrT="[Text]" custT="1"/>
      <dgm:spPr/>
      <dgm:t>
        <a:bodyPr/>
        <a:lstStyle/>
        <a:p>
          <a:r>
            <a:rPr lang="en-US" sz="3200" dirty="0" smtClean="0"/>
            <a:t>Tuberculosis (TB)</a:t>
          </a:r>
          <a:endParaRPr lang="en-US" sz="3200" dirty="0"/>
        </a:p>
      </dgm:t>
    </dgm:pt>
    <dgm:pt modelId="{F1F3357D-2F45-490B-85BF-357CE107452C}" type="parTrans" cxnId="{279582DF-091C-4F82-A2E1-BE0439305AEE}">
      <dgm:prSet/>
      <dgm:spPr/>
      <dgm:t>
        <a:bodyPr/>
        <a:lstStyle/>
        <a:p>
          <a:endParaRPr lang="en-US"/>
        </a:p>
      </dgm:t>
    </dgm:pt>
    <dgm:pt modelId="{848FC22C-5E52-488C-ABBE-EBCBBA36DAC2}" type="sibTrans" cxnId="{279582DF-091C-4F82-A2E1-BE0439305AEE}">
      <dgm:prSet/>
      <dgm:spPr/>
      <dgm:t>
        <a:bodyPr/>
        <a:lstStyle/>
        <a:p>
          <a:endParaRPr lang="en-US"/>
        </a:p>
      </dgm:t>
    </dgm:pt>
    <dgm:pt modelId="{1791BBFF-D336-45A0-88FE-D40C04D53678}">
      <dgm:prSet phldrT="[Text]" custT="1"/>
      <dgm:spPr/>
      <dgm:t>
        <a:bodyPr/>
        <a:lstStyle/>
        <a:p>
          <a:r>
            <a:rPr lang="en-US" sz="2000" dirty="0" smtClean="0"/>
            <a:t>HIGHLY contagious if active</a:t>
          </a:r>
          <a:endParaRPr lang="en-US" sz="2000" dirty="0"/>
        </a:p>
      </dgm:t>
    </dgm:pt>
    <dgm:pt modelId="{A4911F33-FE14-444B-B842-856B75755E43}" type="parTrans" cxnId="{4C7A7369-66DC-42BC-A41C-6D691991DDD2}">
      <dgm:prSet/>
      <dgm:spPr/>
      <dgm:t>
        <a:bodyPr/>
        <a:lstStyle/>
        <a:p>
          <a:endParaRPr lang="en-US"/>
        </a:p>
      </dgm:t>
    </dgm:pt>
    <dgm:pt modelId="{3FFEE1A3-90B7-4644-82CD-C5B94E310D83}" type="sibTrans" cxnId="{4C7A7369-66DC-42BC-A41C-6D691991DDD2}">
      <dgm:prSet/>
      <dgm:spPr/>
      <dgm:t>
        <a:bodyPr/>
        <a:lstStyle/>
        <a:p>
          <a:endParaRPr lang="en-US"/>
        </a:p>
      </dgm:t>
    </dgm:pt>
    <dgm:pt modelId="{551EAC65-7EF9-45B1-8852-CC19E8E18D8E}" type="pres">
      <dgm:prSet presAssocID="{31839096-25B8-4332-B2AB-951468D3A69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2B3B3E-898C-4D83-A018-CD1D1C1D357D}" type="pres">
      <dgm:prSet presAssocID="{7734418C-84F7-4D2D-AD16-5D5A90A1520C}" presName="circle1" presStyleLbl="node1" presStyleIdx="0" presStyleCnt="6"/>
      <dgm:spPr/>
    </dgm:pt>
    <dgm:pt modelId="{6E876EF8-EA35-4A59-805B-9EC3CF23B82C}" type="pres">
      <dgm:prSet presAssocID="{7734418C-84F7-4D2D-AD16-5D5A90A1520C}" presName="space" presStyleCnt="0"/>
      <dgm:spPr/>
    </dgm:pt>
    <dgm:pt modelId="{0E77BD17-B0D5-4290-A71B-0BCE694C2D71}" type="pres">
      <dgm:prSet presAssocID="{7734418C-84F7-4D2D-AD16-5D5A90A1520C}" presName="rect1" presStyleLbl="alignAcc1" presStyleIdx="0" presStyleCnt="6"/>
      <dgm:spPr/>
      <dgm:t>
        <a:bodyPr/>
        <a:lstStyle/>
        <a:p>
          <a:endParaRPr lang="en-US"/>
        </a:p>
      </dgm:t>
    </dgm:pt>
    <dgm:pt modelId="{A473DB3F-8101-4A72-BA79-2968834F84DE}" type="pres">
      <dgm:prSet presAssocID="{06208019-B5B2-4D70-9176-C6F84056318E}" presName="vertSpace2" presStyleLbl="node1" presStyleIdx="0" presStyleCnt="6"/>
      <dgm:spPr/>
    </dgm:pt>
    <dgm:pt modelId="{258E1B0F-2DAD-47FD-A43B-4EF47DBB2545}" type="pres">
      <dgm:prSet presAssocID="{06208019-B5B2-4D70-9176-C6F84056318E}" presName="circle2" presStyleLbl="node1" presStyleIdx="1" presStyleCnt="6"/>
      <dgm:spPr/>
    </dgm:pt>
    <dgm:pt modelId="{6E62024E-D11F-440E-8256-208BC36DE5B1}" type="pres">
      <dgm:prSet presAssocID="{06208019-B5B2-4D70-9176-C6F84056318E}" presName="rect2" presStyleLbl="alignAcc1" presStyleIdx="1" presStyleCnt="6"/>
      <dgm:spPr/>
      <dgm:t>
        <a:bodyPr/>
        <a:lstStyle/>
        <a:p>
          <a:endParaRPr lang="en-US"/>
        </a:p>
      </dgm:t>
    </dgm:pt>
    <dgm:pt modelId="{87FDE44C-87E3-4A57-AF1B-31CCACBA7BD9}" type="pres">
      <dgm:prSet presAssocID="{48DA133D-08E2-408A-A1FF-C1BD65150394}" presName="vertSpace3" presStyleLbl="node1" presStyleIdx="1" presStyleCnt="6"/>
      <dgm:spPr/>
    </dgm:pt>
    <dgm:pt modelId="{7D8FFC4B-68B3-426E-B0A2-FD09CF0B5024}" type="pres">
      <dgm:prSet presAssocID="{48DA133D-08E2-408A-A1FF-C1BD65150394}" presName="circle3" presStyleLbl="node1" presStyleIdx="2" presStyleCnt="6"/>
      <dgm:spPr/>
    </dgm:pt>
    <dgm:pt modelId="{1D539122-A445-496E-AC1A-5C19BDEA0490}" type="pres">
      <dgm:prSet presAssocID="{48DA133D-08E2-408A-A1FF-C1BD65150394}" presName="rect3" presStyleLbl="alignAcc1" presStyleIdx="2" presStyleCnt="6"/>
      <dgm:spPr/>
      <dgm:t>
        <a:bodyPr/>
        <a:lstStyle/>
        <a:p>
          <a:endParaRPr lang="en-US"/>
        </a:p>
      </dgm:t>
    </dgm:pt>
    <dgm:pt modelId="{1E8F006C-85EE-42CE-9ADC-81F2EE698F63}" type="pres">
      <dgm:prSet presAssocID="{13F580DE-14D2-4AB1-8CD2-2FE434246DE7}" presName="vertSpace4" presStyleLbl="node1" presStyleIdx="2" presStyleCnt="6"/>
      <dgm:spPr/>
    </dgm:pt>
    <dgm:pt modelId="{73B996D5-B0E0-40BF-B0C5-68432AB6945C}" type="pres">
      <dgm:prSet presAssocID="{13F580DE-14D2-4AB1-8CD2-2FE434246DE7}" presName="circle4" presStyleLbl="node1" presStyleIdx="3" presStyleCnt="6"/>
      <dgm:spPr/>
    </dgm:pt>
    <dgm:pt modelId="{5400BFC7-4671-4A7B-92D6-78CD93DBB3F3}" type="pres">
      <dgm:prSet presAssocID="{13F580DE-14D2-4AB1-8CD2-2FE434246DE7}" presName="rect4" presStyleLbl="alignAcc1" presStyleIdx="3" presStyleCnt="6"/>
      <dgm:spPr/>
      <dgm:t>
        <a:bodyPr/>
        <a:lstStyle/>
        <a:p>
          <a:endParaRPr lang="en-US"/>
        </a:p>
      </dgm:t>
    </dgm:pt>
    <dgm:pt modelId="{C3985657-7669-465F-A7F6-30DF95B142DB}" type="pres">
      <dgm:prSet presAssocID="{51013BC5-5ECC-472E-ADF3-E63933CAE6B8}" presName="vertSpace5" presStyleLbl="node1" presStyleIdx="3" presStyleCnt="6"/>
      <dgm:spPr/>
    </dgm:pt>
    <dgm:pt modelId="{3B64B116-2EFB-42F5-9B54-55C8BEE8389C}" type="pres">
      <dgm:prSet presAssocID="{51013BC5-5ECC-472E-ADF3-E63933CAE6B8}" presName="circle5" presStyleLbl="node1" presStyleIdx="4" presStyleCnt="6"/>
      <dgm:spPr/>
    </dgm:pt>
    <dgm:pt modelId="{97259EF9-7E9D-4985-927A-7B89403F1C55}" type="pres">
      <dgm:prSet presAssocID="{51013BC5-5ECC-472E-ADF3-E63933CAE6B8}" presName="rect5" presStyleLbl="alignAcc1" presStyleIdx="4" presStyleCnt="6"/>
      <dgm:spPr/>
      <dgm:t>
        <a:bodyPr/>
        <a:lstStyle/>
        <a:p>
          <a:endParaRPr lang="en-US"/>
        </a:p>
      </dgm:t>
    </dgm:pt>
    <dgm:pt modelId="{C6AFDEE3-CCF8-452C-98E3-2788880791D7}" type="pres">
      <dgm:prSet presAssocID="{256B75E9-42E9-4A87-B649-98D960377DB9}" presName="vertSpace6" presStyleLbl="node1" presStyleIdx="4" presStyleCnt="6"/>
      <dgm:spPr/>
    </dgm:pt>
    <dgm:pt modelId="{50FAF8F5-F517-4C9B-8584-A84D3D6A04DA}" type="pres">
      <dgm:prSet presAssocID="{256B75E9-42E9-4A87-B649-98D960377DB9}" presName="circle6" presStyleLbl="node1" presStyleIdx="5" presStyleCnt="6"/>
      <dgm:spPr/>
    </dgm:pt>
    <dgm:pt modelId="{F2B53D17-78AD-44A6-A778-2E6D64D5AE2F}" type="pres">
      <dgm:prSet presAssocID="{256B75E9-42E9-4A87-B649-98D960377DB9}" presName="rect6" presStyleLbl="alignAcc1" presStyleIdx="5" presStyleCnt="6"/>
      <dgm:spPr/>
      <dgm:t>
        <a:bodyPr/>
        <a:lstStyle/>
        <a:p>
          <a:endParaRPr lang="en-US"/>
        </a:p>
      </dgm:t>
    </dgm:pt>
    <dgm:pt modelId="{83AD33AF-5975-4B66-9B36-94B539A7FBE7}" type="pres">
      <dgm:prSet presAssocID="{7734418C-84F7-4D2D-AD16-5D5A90A1520C}" presName="rect1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85178-FBBF-4562-8F9D-C3E6DDD2814E}" type="pres">
      <dgm:prSet presAssocID="{7734418C-84F7-4D2D-AD16-5D5A90A1520C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90FCD-6999-4F40-8F20-B66AE6CF970F}" type="pres">
      <dgm:prSet presAssocID="{06208019-B5B2-4D70-9176-C6F84056318E}" presName="rect2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31C94-5149-4FD4-A0BB-7272CC673AFE}" type="pres">
      <dgm:prSet presAssocID="{06208019-B5B2-4D70-9176-C6F84056318E}" presName="rect2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4D4ED-0F77-4A3D-9C0A-76F5F0502F89}" type="pres">
      <dgm:prSet presAssocID="{48DA133D-08E2-408A-A1FF-C1BD65150394}" presName="rect3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3B38F-F7E1-4680-BAA0-246627C29ACF}" type="pres">
      <dgm:prSet presAssocID="{48DA133D-08E2-408A-A1FF-C1BD65150394}" presName="rect3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85516-3D8F-4FB2-8672-037C5F544457}" type="pres">
      <dgm:prSet presAssocID="{13F580DE-14D2-4AB1-8CD2-2FE434246DE7}" presName="rect4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54AD9-505B-4BB0-B654-49ECD3F9848A}" type="pres">
      <dgm:prSet presAssocID="{13F580DE-14D2-4AB1-8CD2-2FE434246DE7}" presName="rect4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00096F-8938-4BEB-AC41-B12C3AE31F13}" type="pres">
      <dgm:prSet presAssocID="{51013BC5-5ECC-472E-ADF3-E63933CAE6B8}" presName="rect5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771CB-E159-4502-BDD8-7CA6D7DB0754}" type="pres">
      <dgm:prSet presAssocID="{51013BC5-5ECC-472E-ADF3-E63933CAE6B8}" presName="rect5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F02A4-CE7C-4E03-8975-2BE0683B1973}" type="pres">
      <dgm:prSet presAssocID="{256B75E9-42E9-4A87-B649-98D960377DB9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05BD8-853B-464B-93C1-29836A4D7D49}" type="pres">
      <dgm:prSet presAssocID="{256B75E9-42E9-4A87-B649-98D960377DB9}" presName="rect6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6252ED-5682-4CCD-8767-8A952D8355F3}" srcId="{51013BC5-5ECC-472E-ADF3-E63933CAE6B8}" destId="{61B37B43-889C-42E3-A87A-C9ABAB967252}" srcOrd="0" destOrd="0" parTransId="{1564481A-A7F3-4355-A2C7-8775F817E4DD}" sibTransId="{E74FE2B5-41F0-4805-A5F3-2445DBB4F5EF}"/>
    <dgm:cxn modelId="{41252F5C-3F90-47B5-8D98-633F51E57A9B}" type="presOf" srcId="{48DA133D-08E2-408A-A1FF-C1BD65150394}" destId="{1D539122-A445-496E-AC1A-5C19BDEA0490}" srcOrd="0" destOrd="0" presId="urn:microsoft.com/office/officeart/2005/8/layout/target3"/>
    <dgm:cxn modelId="{05F7C7C2-DE15-44A5-9466-78097DA6C234}" srcId="{31839096-25B8-4332-B2AB-951468D3A69D}" destId="{48DA133D-08E2-408A-A1FF-C1BD65150394}" srcOrd="2" destOrd="0" parTransId="{D6EE4D8A-56CF-4B32-8448-8864E764CEF2}" sibTransId="{0B85C0BD-D515-4B82-A62B-7C9FE98B4805}"/>
    <dgm:cxn modelId="{194A96CF-6E1F-4340-9D40-1BE3F4F31CD1}" type="presOf" srcId="{06208019-B5B2-4D70-9176-C6F84056318E}" destId="{F6490FCD-6999-4F40-8F20-B66AE6CF970F}" srcOrd="1" destOrd="0" presId="urn:microsoft.com/office/officeart/2005/8/layout/target3"/>
    <dgm:cxn modelId="{232F26CC-8FCB-46D5-A85F-9B1186C9D896}" type="presOf" srcId="{31839096-25B8-4332-B2AB-951468D3A69D}" destId="{551EAC65-7EF9-45B1-8852-CC19E8E18D8E}" srcOrd="0" destOrd="0" presId="urn:microsoft.com/office/officeart/2005/8/layout/target3"/>
    <dgm:cxn modelId="{CA3F7532-ABFD-4822-B3E0-57E2F7EE9967}" srcId="{31839096-25B8-4332-B2AB-951468D3A69D}" destId="{06208019-B5B2-4D70-9176-C6F84056318E}" srcOrd="1" destOrd="0" parTransId="{A3550EBB-EEBA-4A3C-A404-8F7046441DC8}" sibTransId="{AD49AC33-0B60-4DD2-83E1-741B89457F43}"/>
    <dgm:cxn modelId="{8AA03E86-2D20-45A8-BE81-61CEB3F744F3}" type="presOf" srcId="{13F580DE-14D2-4AB1-8CD2-2FE434246DE7}" destId="{5400BFC7-4671-4A7B-92D6-78CD93DBB3F3}" srcOrd="0" destOrd="0" presId="urn:microsoft.com/office/officeart/2005/8/layout/target3"/>
    <dgm:cxn modelId="{D280ECD2-4465-4000-80BB-79C87E993BA2}" type="presOf" srcId="{7734418C-84F7-4D2D-AD16-5D5A90A1520C}" destId="{83AD33AF-5975-4B66-9B36-94B539A7FBE7}" srcOrd="1" destOrd="0" presId="urn:microsoft.com/office/officeart/2005/8/layout/target3"/>
    <dgm:cxn modelId="{3BA17FC4-0D27-42C9-994F-284B2A04A221}" type="presOf" srcId="{13F580DE-14D2-4AB1-8CD2-2FE434246DE7}" destId="{7C885516-3D8F-4FB2-8672-037C5F544457}" srcOrd="1" destOrd="0" presId="urn:microsoft.com/office/officeart/2005/8/layout/target3"/>
    <dgm:cxn modelId="{FD3087C8-228B-4E09-B937-881A72FDA910}" type="presOf" srcId="{51013BC5-5ECC-472E-ADF3-E63933CAE6B8}" destId="{97259EF9-7E9D-4985-927A-7B89403F1C55}" srcOrd="0" destOrd="0" presId="urn:microsoft.com/office/officeart/2005/8/layout/target3"/>
    <dgm:cxn modelId="{423A5115-E3F4-4252-A29E-CA7430C52894}" srcId="{31839096-25B8-4332-B2AB-951468D3A69D}" destId="{13F580DE-14D2-4AB1-8CD2-2FE434246DE7}" srcOrd="3" destOrd="0" parTransId="{E210AB32-8DAE-46F8-BDE3-4A0F59DE038D}" sibTransId="{6BF9EFBC-BD20-4E14-A02D-0503218A19A4}"/>
    <dgm:cxn modelId="{0425E7D8-FF88-475E-B7EB-AC68FDD04CBB}" srcId="{48DA133D-08E2-408A-A1FF-C1BD65150394}" destId="{E972B229-D82F-4ED4-8CC3-DDA74B15684E}" srcOrd="0" destOrd="0" parTransId="{0745799B-7FCA-4361-9BDA-37BD66D15E3A}" sibTransId="{0A163098-2D0D-425E-B0F0-A719A43AD1CE}"/>
    <dgm:cxn modelId="{9F105D47-D0C7-4CD9-A230-260C1ADEA1F3}" srcId="{13F580DE-14D2-4AB1-8CD2-2FE434246DE7}" destId="{ADCDB4BC-B982-4999-96D2-A0496E2700FD}" srcOrd="0" destOrd="0" parTransId="{FB0BAB78-4092-4E44-9023-2592314EC336}" sibTransId="{7919760E-A7CA-4354-8E86-BEBE1EB7A922}"/>
    <dgm:cxn modelId="{A6090CD5-2597-4269-BC4E-01DECD37D441}" srcId="{31839096-25B8-4332-B2AB-951468D3A69D}" destId="{51013BC5-5ECC-472E-ADF3-E63933CAE6B8}" srcOrd="4" destOrd="0" parTransId="{24E957F0-FD61-4818-ACBD-A82F9E9B8250}" sibTransId="{2A7A667E-143E-4792-A652-3F7C2D322B01}"/>
    <dgm:cxn modelId="{7DCD76DC-4329-40D4-BB86-A64F6A9C585B}" type="presOf" srcId="{E972B229-D82F-4ED4-8CC3-DDA74B15684E}" destId="{0273B38F-F7E1-4680-BAA0-246627C29ACF}" srcOrd="0" destOrd="0" presId="urn:microsoft.com/office/officeart/2005/8/layout/target3"/>
    <dgm:cxn modelId="{03C29FA0-332A-4912-BE60-3A5D721E7A17}" type="presOf" srcId="{06208019-B5B2-4D70-9176-C6F84056318E}" destId="{6E62024E-D11F-440E-8256-208BC36DE5B1}" srcOrd="0" destOrd="0" presId="urn:microsoft.com/office/officeart/2005/8/layout/target3"/>
    <dgm:cxn modelId="{86C458A5-2C68-4380-AC68-60137A00419B}" srcId="{06208019-B5B2-4D70-9176-C6F84056318E}" destId="{063D3A21-43A7-493C-98D6-B69E0C6F7AB0}" srcOrd="0" destOrd="0" parTransId="{D4466993-A6C2-4DCF-B673-B1EFD390F801}" sibTransId="{7111B9C0-720B-431D-9CA1-7D07D42B87C2}"/>
    <dgm:cxn modelId="{89198D47-F3E1-4800-9E01-97809C7CEA34}" type="presOf" srcId="{7734418C-84F7-4D2D-AD16-5D5A90A1520C}" destId="{0E77BD17-B0D5-4290-A71B-0BCE694C2D71}" srcOrd="0" destOrd="0" presId="urn:microsoft.com/office/officeart/2005/8/layout/target3"/>
    <dgm:cxn modelId="{279582DF-091C-4F82-A2E1-BE0439305AEE}" srcId="{31839096-25B8-4332-B2AB-951468D3A69D}" destId="{256B75E9-42E9-4A87-B649-98D960377DB9}" srcOrd="5" destOrd="0" parTransId="{F1F3357D-2F45-490B-85BF-357CE107452C}" sibTransId="{848FC22C-5E52-488C-ABBE-EBCBBA36DAC2}"/>
    <dgm:cxn modelId="{969654DF-0507-4EE0-AB78-9D8F66EB1EC0}" type="presOf" srcId="{ADCDB4BC-B982-4999-96D2-A0496E2700FD}" destId="{C5654AD9-505B-4BB0-B654-49ECD3F9848A}" srcOrd="0" destOrd="0" presId="urn:microsoft.com/office/officeart/2005/8/layout/target3"/>
    <dgm:cxn modelId="{4C7A7369-66DC-42BC-A41C-6D691991DDD2}" srcId="{256B75E9-42E9-4A87-B649-98D960377DB9}" destId="{1791BBFF-D336-45A0-88FE-D40C04D53678}" srcOrd="0" destOrd="0" parTransId="{A4911F33-FE14-444B-B842-856B75755E43}" sibTransId="{3FFEE1A3-90B7-4644-82CD-C5B94E310D83}"/>
    <dgm:cxn modelId="{B4404CBF-2732-46A3-A38B-EDDA93248C3C}" type="presOf" srcId="{063D3A21-43A7-493C-98D6-B69E0C6F7AB0}" destId="{B5D31C94-5149-4FD4-A0BB-7272CC673AFE}" srcOrd="0" destOrd="0" presId="urn:microsoft.com/office/officeart/2005/8/layout/target3"/>
    <dgm:cxn modelId="{C0C774A5-2F8D-4AD8-80A0-31C6FD803C04}" type="presOf" srcId="{256B75E9-42E9-4A87-B649-98D960377DB9}" destId="{F2B53D17-78AD-44A6-A778-2E6D64D5AE2F}" srcOrd="0" destOrd="0" presId="urn:microsoft.com/office/officeart/2005/8/layout/target3"/>
    <dgm:cxn modelId="{58E28826-AEE0-48B0-A733-AB151B196145}" srcId="{31839096-25B8-4332-B2AB-951468D3A69D}" destId="{7734418C-84F7-4D2D-AD16-5D5A90A1520C}" srcOrd="0" destOrd="0" parTransId="{3E28BFAD-ABA6-48E1-839E-40D0DAD40193}" sibTransId="{191150C3-151E-4D99-9108-072CFE7990FE}"/>
    <dgm:cxn modelId="{3CEAACCB-2E53-4CF3-92F6-BE67CBAA9005}" type="presOf" srcId="{61B37B43-889C-42E3-A87A-C9ABAB967252}" destId="{CB9771CB-E159-4502-BDD8-7CA6D7DB0754}" srcOrd="0" destOrd="0" presId="urn:microsoft.com/office/officeart/2005/8/layout/target3"/>
    <dgm:cxn modelId="{2829CBC2-0B1B-43F5-AC70-5C76424F2550}" type="presOf" srcId="{256B75E9-42E9-4A87-B649-98D960377DB9}" destId="{BC2F02A4-CE7C-4E03-8975-2BE0683B1973}" srcOrd="1" destOrd="0" presId="urn:microsoft.com/office/officeart/2005/8/layout/target3"/>
    <dgm:cxn modelId="{CC383C87-DD14-4EDF-A192-B2818D80639E}" srcId="{7734418C-84F7-4D2D-AD16-5D5A90A1520C}" destId="{51ED95F6-4A34-44D5-9198-4C5E6EE76440}" srcOrd="0" destOrd="0" parTransId="{C6E91E59-BDAC-4F20-9EF5-324DEE120289}" sibTransId="{83213BD6-DD78-48BA-8C76-2E453540E20E}"/>
    <dgm:cxn modelId="{A3DB6B9F-2475-4D8C-9093-55E264B46AB5}" type="presOf" srcId="{51013BC5-5ECC-472E-ADF3-E63933CAE6B8}" destId="{2B00096F-8938-4BEB-AC41-B12C3AE31F13}" srcOrd="1" destOrd="0" presId="urn:microsoft.com/office/officeart/2005/8/layout/target3"/>
    <dgm:cxn modelId="{01B6AA91-4184-4FB8-9A0C-C1E8A2AE78F5}" type="presOf" srcId="{1791BBFF-D336-45A0-88FE-D40C04D53678}" destId="{4A405BD8-853B-464B-93C1-29836A4D7D49}" srcOrd="0" destOrd="0" presId="urn:microsoft.com/office/officeart/2005/8/layout/target3"/>
    <dgm:cxn modelId="{2F0E4121-4495-459F-A76F-BDC3FB59CE2E}" type="presOf" srcId="{51ED95F6-4A34-44D5-9198-4C5E6EE76440}" destId="{D5285178-FBBF-4562-8F9D-C3E6DDD2814E}" srcOrd="0" destOrd="0" presId="urn:microsoft.com/office/officeart/2005/8/layout/target3"/>
    <dgm:cxn modelId="{18FED85E-F131-454E-AA51-C1AFED966D99}" type="presOf" srcId="{48DA133D-08E2-408A-A1FF-C1BD65150394}" destId="{DB54D4ED-0F77-4A3D-9C0A-76F5F0502F89}" srcOrd="1" destOrd="0" presId="urn:microsoft.com/office/officeart/2005/8/layout/target3"/>
    <dgm:cxn modelId="{A8C68487-167B-49DF-B11C-43DA591CCF33}" type="presParOf" srcId="{551EAC65-7EF9-45B1-8852-CC19E8E18D8E}" destId="{FC2B3B3E-898C-4D83-A018-CD1D1C1D357D}" srcOrd="0" destOrd="0" presId="urn:microsoft.com/office/officeart/2005/8/layout/target3"/>
    <dgm:cxn modelId="{0A929776-0F88-461E-AD36-6CFA9962C816}" type="presParOf" srcId="{551EAC65-7EF9-45B1-8852-CC19E8E18D8E}" destId="{6E876EF8-EA35-4A59-805B-9EC3CF23B82C}" srcOrd="1" destOrd="0" presId="urn:microsoft.com/office/officeart/2005/8/layout/target3"/>
    <dgm:cxn modelId="{235FEBC0-FEAB-4F82-AD37-2045FAC2167C}" type="presParOf" srcId="{551EAC65-7EF9-45B1-8852-CC19E8E18D8E}" destId="{0E77BD17-B0D5-4290-A71B-0BCE694C2D71}" srcOrd="2" destOrd="0" presId="urn:microsoft.com/office/officeart/2005/8/layout/target3"/>
    <dgm:cxn modelId="{C7855410-E7E5-44AA-AD09-CD6C5CEF4F7B}" type="presParOf" srcId="{551EAC65-7EF9-45B1-8852-CC19E8E18D8E}" destId="{A473DB3F-8101-4A72-BA79-2968834F84DE}" srcOrd="3" destOrd="0" presId="urn:microsoft.com/office/officeart/2005/8/layout/target3"/>
    <dgm:cxn modelId="{51428D57-0EAA-4017-B1BB-3CBF0B266B43}" type="presParOf" srcId="{551EAC65-7EF9-45B1-8852-CC19E8E18D8E}" destId="{258E1B0F-2DAD-47FD-A43B-4EF47DBB2545}" srcOrd="4" destOrd="0" presId="urn:microsoft.com/office/officeart/2005/8/layout/target3"/>
    <dgm:cxn modelId="{D9921998-CFAF-4F8D-9044-88649F5F1AFB}" type="presParOf" srcId="{551EAC65-7EF9-45B1-8852-CC19E8E18D8E}" destId="{6E62024E-D11F-440E-8256-208BC36DE5B1}" srcOrd="5" destOrd="0" presId="urn:microsoft.com/office/officeart/2005/8/layout/target3"/>
    <dgm:cxn modelId="{79772113-5C42-4185-9BB3-0DF446F6B311}" type="presParOf" srcId="{551EAC65-7EF9-45B1-8852-CC19E8E18D8E}" destId="{87FDE44C-87E3-4A57-AF1B-31CCACBA7BD9}" srcOrd="6" destOrd="0" presId="urn:microsoft.com/office/officeart/2005/8/layout/target3"/>
    <dgm:cxn modelId="{D6315335-72F7-44CA-AE53-A3EC41A0865A}" type="presParOf" srcId="{551EAC65-7EF9-45B1-8852-CC19E8E18D8E}" destId="{7D8FFC4B-68B3-426E-B0A2-FD09CF0B5024}" srcOrd="7" destOrd="0" presId="urn:microsoft.com/office/officeart/2005/8/layout/target3"/>
    <dgm:cxn modelId="{480FC823-E5A8-42CD-B93F-32838D86A75C}" type="presParOf" srcId="{551EAC65-7EF9-45B1-8852-CC19E8E18D8E}" destId="{1D539122-A445-496E-AC1A-5C19BDEA0490}" srcOrd="8" destOrd="0" presId="urn:microsoft.com/office/officeart/2005/8/layout/target3"/>
    <dgm:cxn modelId="{AA036E9E-CA44-464C-9513-74D9D4E3108D}" type="presParOf" srcId="{551EAC65-7EF9-45B1-8852-CC19E8E18D8E}" destId="{1E8F006C-85EE-42CE-9ADC-81F2EE698F63}" srcOrd="9" destOrd="0" presId="urn:microsoft.com/office/officeart/2005/8/layout/target3"/>
    <dgm:cxn modelId="{43BFBA30-C859-4DCE-AE9B-A8B5907C0C2C}" type="presParOf" srcId="{551EAC65-7EF9-45B1-8852-CC19E8E18D8E}" destId="{73B996D5-B0E0-40BF-B0C5-68432AB6945C}" srcOrd="10" destOrd="0" presId="urn:microsoft.com/office/officeart/2005/8/layout/target3"/>
    <dgm:cxn modelId="{AFAFA54F-DA16-4A00-B0CF-FA5DE4DAB73F}" type="presParOf" srcId="{551EAC65-7EF9-45B1-8852-CC19E8E18D8E}" destId="{5400BFC7-4671-4A7B-92D6-78CD93DBB3F3}" srcOrd="11" destOrd="0" presId="urn:microsoft.com/office/officeart/2005/8/layout/target3"/>
    <dgm:cxn modelId="{AD86604D-F940-4D12-B91C-4C36C9BA953E}" type="presParOf" srcId="{551EAC65-7EF9-45B1-8852-CC19E8E18D8E}" destId="{C3985657-7669-465F-A7F6-30DF95B142DB}" srcOrd="12" destOrd="0" presId="urn:microsoft.com/office/officeart/2005/8/layout/target3"/>
    <dgm:cxn modelId="{9A8FC36D-086E-449E-AC38-9362508CD7A4}" type="presParOf" srcId="{551EAC65-7EF9-45B1-8852-CC19E8E18D8E}" destId="{3B64B116-2EFB-42F5-9B54-55C8BEE8389C}" srcOrd="13" destOrd="0" presId="urn:microsoft.com/office/officeart/2005/8/layout/target3"/>
    <dgm:cxn modelId="{DFCD9DEA-8B4E-4B2F-A032-DB57D2B88BF8}" type="presParOf" srcId="{551EAC65-7EF9-45B1-8852-CC19E8E18D8E}" destId="{97259EF9-7E9D-4985-927A-7B89403F1C55}" srcOrd="14" destOrd="0" presId="urn:microsoft.com/office/officeart/2005/8/layout/target3"/>
    <dgm:cxn modelId="{67C97D5A-A531-4D03-8493-22C9C99281BE}" type="presParOf" srcId="{551EAC65-7EF9-45B1-8852-CC19E8E18D8E}" destId="{C6AFDEE3-CCF8-452C-98E3-2788880791D7}" srcOrd="15" destOrd="0" presId="urn:microsoft.com/office/officeart/2005/8/layout/target3"/>
    <dgm:cxn modelId="{B77FD621-2B80-48AB-9FB2-FF68796D950D}" type="presParOf" srcId="{551EAC65-7EF9-45B1-8852-CC19E8E18D8E}" destId="{50FAF8F5-F517-4C9B-8584-A84D3D6A04DA}" srcOrd="16" destOrd="0" presId="urn:microsoft.com/office/officeart/2005/8/layout/target3"/>
    <dgm:cxn modelId="{CAA59C10-ACF5-4617-86F7-DFCD2FEA6406}" type="presParOf" srcId="{551EAC65-7EF9-45B1-8852-CC19E8E18D8E}" destId="{F2B53D17-78AD-44A6-A778-2E6D64D5AE2F}" srcOrd="17" destOrd="0" presId="urn:microsoft.com/office/officeart/2005/8/layout/target3"/>
    <dgm:cxn modelId="{C465C746-8C69-4922-807D-7880CD63F319}" type="presParOf" srcId="{551EAC65-7EF9-45B1-8852-CC19E8E18D8E}" destId="{83AD33AF-5975-4B66-9B36-94B539A7FBE7}" srcOrd="18" destOrd="0" presId="urn:microsoft.com/office/officeart/2005/8/layout/target3"/>
    <dgm:cxn modelId="{2622C4E0-51A5-41CE-9067-11DB287ACC96}" type="presParOf" srcId="{551EAC65-7EF9-45B1-8852-CC19E8E18D8E}" destId="{D5285178-FBBF-4562-8F9D-C3E6DDD2814E}" srcOrd="19" destOrd="0" presId="urn:microsoft.com/office/officeart/2005/8/layout/target3"/>
    <dgm:cxn modelId="{1DE52D24-28A8-4F39-A2A8-CC72B1C9DC99}" type="presParOf" srcId="{551EAC65-7EF9-45B1-8852-CC19E8E18D8E}" destId="{F6490FCD-6999-4F40-8F20-B66AE6CF970F}" srcOrd="20" destOrd="0" presId="urn:microsoft.com/office/officeart/2005/8/layout/target3"/>
    <dgm:cxn modelId="{DFBD50D3-3D76-413C-BB99-47F8F90F2CA5}" type="presParOf" srcId="{551EAC65-7EF9-45B1-8852-CC19E8E18D8E}" destId="{B5D31C94-5149-4FD4-A0BB-7272CC673AFE}" srcOrd="21" destOrd="0" presId="urn:microsoft.com/office/officeart/2005/8/layout/target3"/>
    <dgm:cxn modelId="{FF98FECF-061F-4569-9002-E003EB4AB32C}" type="presParOf" srcId="{551EAC65-7EF9-45B1-8852-CC19E8E18D8E}" destId="{DB54D4ED-0F77-4A3D-9C0A-76F5F0502F89}" srcOrd="22" destOrd="0" presId="urn:microsoft.com/office/officeart/2005/8/layout/target3"/>
    <dgm:cxn modelId="{7C67D1CA-E56C-4EB3-8E7D-D3DC56262F12}" type="presParOf" srcId="{551EAC65-7EF9-45B1-8852-CC19E8E18D8E}" destId="{0273B38F-F7E1-4680-BAA0-246627C29ACF}" srcOrd="23" destOrd="0" presId="urn:microsoft.com/office/officeart/2005/8/layout/target3"/>
    <dgm:cxn modelId="{9C8C7E4B-4873-4572-AAB7-E03DAFC564AE}" type="presParOf" srcId="{551EAC65-7EF9-45B1-8852-CC19E8E18D8E}" destId="{7C885516-3D8F-4FB2-8672-037C5F544457}" srcOrd="24" destOrd="0" presId="urn:microsoft.com/office/officeart/2005/8/layout/target3"/>
    <dgm:cxn modelId="{D942ADFC-BC98-4B15-A136-34CC2B10D9FA}" type="presParOf" srcId="{551EAC65-7EF9-45B1-8852-CC19E8E18D8E}" destId="{C5654AD9-505B-4BB0-B654-49ECD3F9848A}" srcOrd="25" destOrd="0" presId="urn:microsoft.com/office/officeart/2005/8/layout/target3"/>
    <dgm:cxn modelId="{7CBBCD67-FAD7-46F0-8E15-1EDC6CA0EA22}" type="presParOf" srcId="{551EAC65-7EF9-45B1-8852-CC19E8E18D8E}" destId="{2B00096F-8938-4BEB-AC41-B12C3AE31F13}" srcOrd="26" destOrd="0" presId="urn:microsoft.com/office/officeart/2005/8/layout/target3"/>
    <dgm:cxn modelId="{F640EE4D-26A1-4542-A714-95EAB0E0B39E}" type="presParOf" srcId="{551EAC65-7EF9-45B1-8852-CC19E8E18D8E}" destId="{CB9771CB-E159-4502-BDD8-7CA6D7DB0754}" srcOrd="27" destOrd="0" presId="urn:microsoft.com/office/officeart/2005/8/layout/target3"/>
    <dgm:cxn modelId="{46BFF6FC-0042-4BC5-AC17-FEA25B442866}" type="presParOf" srcId="{551EAC65-7EF9-45B1-8852-CC19E8E18D8E}" destId="{BC2F02A4-CE7C-4E03-8975-2BE0683B1973}" srcOrd="28" destOrd="0" presId="urn:microsoft.com/office/officeart/2005/8/layout/target3"/>
    <dgm:cxn modelId="{630BE2BC-5FFF-4E42-9325-581A793ECA45}" type="presParOf" srcId="{551EAC65-7EF9-45B1-8852-CC19E8E18D8E}" destId="{4A405BD8-853B-464B-93C1-29836A4D7D49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C36C59-BB62-4848-AF95-3160550E3C8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F744BB-372B-4CEE-8AB4-3ABBF11017AB}">
      <dgm:prSet phldrT="[Text]" custT="1"/>
      <dgm:spPr/>
      <dgm:t>
        <a:bodyPr/>
        <a:lstStyle/>
        <a:p>
          <a:r>
            <a:rPr lang="en-US" sz="2800" dirty="0" smtClean="0"/>
            <a:t>Diabetes</a:t>
          </a:r>
          <a:endParaRPr lang="en-US" sz="1800" dirty="0"/>
        </a:p>
      </dgm:t>
    </dgm:pt>
    <dgm:pt modelId="{3147BB6F-6DD8-480F-B112-811FFCB5F701}" type="parTrans" cxnId="{3B6B018C-4093-4C5E-A695-897C5B3A846A}">
      <dgm:prSet/>
      <dgm:spPr/>
      <dgm:t>
        <a:bodyPr/>
        <a:lstStyle/>
        <a:p>
          <a:endParaRPr lang="en-US"/>
        </a:p>
      </dgm:t>
    </dgm:pt>
    <dgm:pt modelId="{9C3FBFC2-3EE9-4285-A3BD-697F7F6AFB35}" type="sibTrans" cxnId="{3B6B018C-4093-4C5E-A695-897C5B3A846A}">
      <dgm:prSet/>
      <dgm:spPr/>
      <dgm:t>
        <a:bodyPr/>
        <a:lstStyle/>
        <a:p>
          <a:endParaRPr lang="en-US"/>
        </a:p>
      </dgm:t>
    </dgm:pt>
    <dgm:pt modelId="{63C978D2-A95C-42BF-8DD7-9E03F13321DC}">
      <dgm:prSet phldrT="[Text]" custT="1"/>
      <dgm:spPr/>
      <dgm:t>
        <a:bodyPr/>
        <a:lstStyle/>
        <a:p>
          <a:r>
            <a:rPr lang="en-US" sz="1800" dirty="0" smtClean="0"/>
            <a:t>Type 1</a:t>
          </a:r>
          <a:endParaRPr lang="en-US" sz="1800" dirty="0"/>
        </a:p>
      </dgm:t>
    </dgm:pt>
    <dgm:pt modelId="{214FB202-FE7D-435A-B84B-94FEC401CD51}" type="parTrans" cxnId="{BB66AB38-CFA3-4E66-97F9-29B3739461A2}">
      <dgm:prSet/>
      <dgm:spPr/>
      <dgm:t>
        <a:bodyPr/>
        <a:lstStyle/>
        <a:p>
          <a:endParaRPr lang="en-US"/>
        </a:p>
      </dgm:t>
    </dgm:pt>
    <dgm:pt modelId="{9EFCDCA7-4AF3-4B4E-9C94-A8DD68DD0339}" type="sibTrans" cxnId="{BB66AB38-CFA3-4E66-97F9-29B3739461A2}">
      <dgm:prSet/>
      <dgm:spPr/>
      <dgm:t>
        <a:bodyPr/>
        <a:lstStyle/>
        <a:p>
          <a:endParaRPr lang="en-US"/>
        </a:p>
      </dgm:t>
    </dgm:pt>
    <dgm:pt modelId="{61335642-BC32-41E6-B17E-386844DBD05C}">
      <dgm:prSet phldrT="[Text]" custT="1"/>
      <dgm:spPr/>
      <dgm:t>
        <a:bodyPr/>
        <a:lstStyle/>
        <a:p>
          <a:r>
            <a:rPr lang="en-US" sz="1800" dirty="0" smtClean="0"/>
            <a:t>Type 2</a:t>
          </a:r>
          <a:endParaRPr lang="en-US" sz="1800" dirty="0"/>
        </a:p>
      </dgm:t>
    </dgm:pt>
    <dgm:pt modelId="{36950187-0CA2-4A87-9A1B-C4BA10787291}" type="parTrans" cxnId="{5F16A389-0134-4386-B195-9B55A9BC5D4B}">
      <dgm:prSet/>
      <dgm:spPr/>
      <dgm:t>
        <a:bodyPr/>
        <a:lstStyle/>
        <a:p>
          <a:endParaRPr lang="en-US"/>
        </a:p>
      </dgm:t>
    </dgm:pt>
    <dgm:pt modelId="{7952376E-60D6-4AAB-8D85-054737D38AE1}" type="sibTrans" cxnId="{5F16A389-0134-4386-B195-9B55A9BC5D4B}">
      <dgm:prSet/>
      <dgm:spPr/>
      <dgm:t>
        <a:bodyPr/>
        <a:lstStyle/>
        <a:p>
          <a:endParaRPr lang="en-US"/>
        </a:p>
      </dgm:t>
    </dgm:pt>
    <dgm:pt modelId="{8DF8058D-D207-48D8-88FF-E7C418A9A667}">
      <dgm:prSet phldrT="[Text]" custT="1"/>
      <dgm:spPr/>
      <dgm:t>
        <a:bodyPr/>
        <a:lstStyle/>
        <a:p>
          <a:r>
            <a:rPr lang="en-US" sz="1800" dirty="0" smtClean="0"/>
            <a:t>Pre-diabetes</a:t>
          </a:r>
          <a:endParaRPr lang="en-US" sz="1800" dirty="0"/>
        </a:p>
      </dgm:t>
    </dgm:pt>
    <dgm:pt modelId="{18FAA5B3-6D1F-47F2-88DA-6CA58848C2D3}" type="parTrans" cxnId="{96ECECD1-AE63-4E4A-AF62-0E03C2C0419B}">
      <dgm:prSet/>
      <dgm:spPr/>
      <dgm:t>
        <a:bodyPr/>
        <a:lstStyle/>
        <a:p>
          <a:endParaRPr lang="en-US"/>
        </a:p>
      </dgm:t>
    </dgm:pt>
    <dgm:pt modelId="{AF785633-988F-4C90-B065-0415E2E793CB}" type="sibTrans" cxnId="{96ECECD1-AE63-4E4A-AF62-0E03C2C0419B}">
      <dgm:prSet/>
      <dgm:spPr/>
      <dgm:t>
        <a:bodyPr/>
        <a:lstStyle/>
        <a:p>
          <a:endParaRPr lang="en-US"/>
        </a:p>
      </dgm:t>
    </dgm:pt>
    <dgm:pt modelId="{5ADA4E9A-1B2B-4ED6-ABA9-E20A6DCFE767}">
      <dgm:prSet phldrT="[Text]" custT="1"/>
      <dgm:spPr/>
      <dgm:t>
        <a:bodyPr/>
        <a:lstStyle/>
        <a:p>
          <a:r>
            <a:rPr lang="en-US" sz="1800" dirty="0" smtClean="0"/>
            <a:t>Gestational diabetes</a:t>
          </a:r>
          <a:endParaRPr lang="en-US" sz="1800" dirty="0"/>
        </a:p>
      </dgm:t>
    </dgm:pt>
    <dgm:pt modelId="{A41EEC7C-5FA8-4740-BEB3-563EC4788563}" type="parTrans" cxnId="{7E6B860D-BCF6-44BD-943C-0646B35A4A49}">
      <dgm:prSet/>
      <dgm:spPr/>
      <dgm:t>
        <a:bodyPr/>
        <a:lstStyle/>
        <a:p>
          <a:endParaRPr lang="en-US"/>
        </a:p>
      </dgm:t>
    </dgm:pt>
    <dgm:pt modelId="{A694A151-B553-4553-A6D9-14A071BE1AF7}" type="sibTrans" cxnId="{7E6B860D-BCF6-44BD-943C-0646B35A4A49}">
      <dgm:prSet/>
      <dgm:spPr/>
      <dgm:t>
        <a:bodyPr/>
        <a:lstStyle/>
        <a:p>
          <a:endParaRPr lang="en-US"/>
        </a:p>
      </dgm:t>
    </dgm:pt>
    <dgm:pt modelId="{B599C642-6375-4CA0-943A-63A917CF5EB8}">
      <dgm:prSet phldrT="[Text]" custT="1"/>
      <dgm:spPr/>
      <dgm:t>
        <a:bodyPr/>
        <a:lstStyle/>
        <a:p>
          <a:r>
            <a:rPr lang="en-US" sz="1400" dirty="0" smtClean="0"/>
            <a:t>Pancreas does not produce insulin</a:t>
          </a:r>
          <a:endParaRPr lang="en-US" sz="1400" dirty="0"/>
        </a:p>
      </dgm:t>
    </dgm:pt>
    <dgm:pt modelId="{74FC85AA-BE89-4B47-9FCB-5F3684F65449}" type="parTrans" cxnId="{F09AA159-95FC-4099-B7AF-C2C7C3BDA3C9}">
      <dgm:prSet/>
      <dgm:spPr/>
      <dgm:t>
        <a:bodyPr/>
        <a:lstStyle/>
        <a:p>
          <a:endParaRPr lang="en-US"/>
        </a:p>
      </dgm:t>
    </dgm:pt>
    <dgm:pt modelId="{37373920-A3B9-425B-B313-2C8E3B47CE76}" type="sibTrans" cxnId="{F09AA159-95FC-4099-B7AF-C2C7C3BDA3C9}">
      <dgm:prSet/>
      <dgm:spPr/>
      <dgm:t>
        <a:bodyPr/>
        <a:lstStyle/>
        <a:p>
          <a:endParaRPr lang="en-US"/>
        </a:p>
      </dgm:t>
    </dgm:pt>
    <dgm:pt modelId="{B5BD340E-7755-4C4D-9824-B0A1C8159410}">
      <dgm:prSet phldrT="[Text]" custT="1"/>
      <dgm:spPr/>
      <dgm:t>
        <a:bodyPr/>
        <a:lstStyle/>
        <a:p>
          <a:r>
            <a:rPr lang="en-US" sz="1400" dirty="0" smtClean="0"/>
            <a:t>Most common form</a:t>
          </a:r>
          <a:endParaRPr lang="en-US" sz="1400" dirty="0"/>
        </a:p>
      </dgm:t>
    </dgm:pt>
    <dgm:pt modelId="{FE07FCB8-358A-4861-8A68-8ADAEFFBCFD8}" type="parTrans" cxnId="{23B82995-2345-4CA3-8913-2712CC2E7B41}">
      <dgm:prSet/>
      <dgm:spPr/>
      <dgm:t>
        <a:bodyPr/>
        <a:lstStyle/>
        <a:p>
          <a:endParaRPr lang="en-US"/>
        </a:p>
      </dgm:t>
    </dgm:pt>
    <dgm:pt modelId="{13B5380F-4300-4D24-9DD5-CA748C97CD2C}" type="sibTrans" cxnId="{23B82995-2345-4CA3-8913-2712CC2E7B41}">
      <dgm:prSet/>
      <dgm:spPr/>
      <dgm:t>
        <a:bodyPr/>
        <a:lstStyle/>
        <a:p>
          <a:endParaRPr lang="en-US"/>
        </a:p>
      </dgm:t>
    </dgm:pt>
    <dgm:pt modelId="{4046F2D4-5DC4-4A4A-A16B-B80D229C3ECA}">
      <dgm:prSet phldrT="[Text]" custT="1"/>
      <dgm:spPr/>
      <dgm:t>
        <a:bodyPr/>
        <a:lstStyle/>
        <a:p>
          <a:r>
            <a:rPr lang="en-US" sz="1400" dirty="0" smtClean="0"/>
            <a:t>Body does not produce enough insulin or fails to use insulin properly</a:t>
          </a:r>
          <a:endParaRPr lang="en-US" sz="1400" dirty="0"/>
        </a:p>
      </dgm:t>
    </dgm:pt>
    <dgm:pt modelId="{226D98CA-6B0D-490E-9723-0C8EE8FAA8A0}" type="parTrans" cxnId="{EEEE9E95-01BD-46C2-9CC4-A38D4AE1A0E9}">
      <dgm:prSet/>
      <dgm:spPr/>
      <dgm:t>
        <a:bodyPr/>
        <a:lstStyle/>
        <a:p>
          <a:endParaRPr lang="en-US"/>
        </a:p>
      </dgm:t>
    </dgm:pt>
    <dgm:pt modelId="{FE545438-5DB1-4415-8602-A78E3225549E}" type="sibTrans" cxnId="{EEEE9E95-01BD-46C2-9CC4-A38D4AE1A0E9}">
      <dgm:prSet/>
      <dgm:spPr/>
      <dgm:t>
        <a:bodyPr/>
        <a:lstStyle/>
        <a:p>
          <a:endParaRPr lang="en-US"/>
        </a:p>
      </dgm:t>
    </dgm:pt>
    <dgm:pt modelId="{C4532CCE-D198-449F-A4A5-EFAA5EFDF18D}">
      <dgm:prSet phldrT="[Text]" custT="1"/>
      <dgm:spPr/>
      <dgm:t>
        <a:bodyPr/>
        <a:lstStyle/>
        <a:p>
          <a:r>
            <a:rPr lang="en-US" sz="1400" dirty="0" smtClean="0"/>
            <a:t>Usually diagnosed in children and young adults – continuing throughout life</a:t>
          </a:r>
          <a:endParaRPr lang="en-US" sz="1400" dirty="0"/>
        </a:p>
      </dgm:t>
    </dgm:pt>
    <dgm:pt modelId="{62CC3B09-F79E-43EF-8BD6-7505A4243746}" type="parTrans" cxnId="{5E27821F-4C09-4BE9-A83D-92348BB86D52}">
      <dgm:prSet/>
      <dgm:spPr/>
      <dgm:t>
        <a:bodyPr/>
        <a:lstStyle/>
        <a:p>
          <a:endParaRPr lang="en-US"/>
        </a:p>
      </dgm:t>
    </dgm:pt>
    <dgm:pt modelId="{D8CC5B0A-158F-452C-8A69-547AFC9BE43E}" type="sibTrans" cxnId="{5E27821F-4C09-4BE9-A83D-92348BB86D52}">
      <dgm:prSet/>
      <dgm:spPr/>
      <dgm:t>
        <a:bodyPr/>
        <a:lstStyle/>
        <a:p>
          <a:endParaRPr lang="en-US"/>
        </a:p>
      </dgm:t>
    </dgm:pt>
    <dgm:pt modelId="{544D3D73-0054-4B0A-9B3F-5AFB2B5B3594}">
      <dgm:prSet phldrT="[Text]" custT="1"/>
      <dgm:spPr/>
      <dgm:t>
        <a:bodyPr/>
        <a:lstStyle/>
        <a:p>
          <a:r>
            <a:rPr lang="en-US" sz="1400" dirty="0" smtClean="0"/>
            <a:t>When glucose levels are elevated, but not high enough for Type 2 diagnosis</a:t>
          </a:r>
          <a:endParaRPr lang="en-US" sz="1400" dirty="0"/>
        </a:p>
      </dgm:t>
    </dgm:pt>
    <dgm:pt modelId="{A361CE32-A931-45A0-8479-383173D415A3}" type="parTrans" cxnId="{784FC33C-BC5B-49D1-8275-CEBD23400937}">
      <dgm:prSet/>
      <dgm:spPr/>
      <dgm:t>
        <a:bodyPr/>
        <a:lstStyle/>
        <a:p>
          <a:endParaRPr lang="en-US"/>
        </a:p>
      </dgm:t>
    </dgm:pt>
    <dgm:pt modelId="{5E8BFE65-C36E-4475-A0BA-E7744CA155D0}" type="sibTrans" cxnId="{784FC33C-BC5B-49D1-8275-CEBD23400937}">
      <dgm:prSet/>
      <dgm:spPr/>
      <dgm:t>
        <a:bodyPr/>
        <a:lstStyle/>
        <a:p>
          <a:endParaRPr lang="en-US"/>
        </a:p>
      </dgm:t>
    </dgm:pt>
    <dgm:pt modelId="{FFFC4B98-2A0D-4E10-993C-6696C833C824}">
      <dgm:prSet phldrT="[Text]" custT="1"/>
      <dgm:spPr/>
      <dgm:t>
        <a:bodyPr/>
        <a:lstStyle/>
        <a:p>
          <a:r>
            <a:rPr lang="en-US" sz="1400" dirty="0" smtClean="0"/>
            <a:t>Appears in pregnancy</a:t>
          </a:r>
          <a:endParaRPr lang="en-US" sz="1400" dirty="0"/>
        </a:p>
      </dgm:t>
    </dgm:pt>
    <dgm:pt modelId="{D83B28E3-5547-4684-9691-03ECEF491AB4}" type="parTrans" cxnId="{4160E418-1AB8-4188-A3C4-F73114BC1923}">
      <dgm:prSet/>
      <dgm:spPr/>
      <dgm:t>
        <a:bodyPr/>
        <a:lstStyle/>
        <a:p>
          <a:endParaRPr lang="en-US"/>
        </a:p>
      </dgm:t>
    </dgm:pt>
    <dgm:pt modelId="{5B90BA12-9DFD-4BD8-BD46-E0B656C1918B}" type="sibTrans" cxnId="{4160E418-1AB8-4188-A3C4-F73114BC1923}">
      <dgm:prSet/>
      <dgm:spPr/>
      <dgm:t>
        <a:bodyPr/>
        <a:lstStyle/>
        <a:p>
          <a:endParaRPr lang="en-US"/>
        </a:p>
      </dgm:t>
    </dgm:pt>
    <dgm:pt modelId="{C40558CD-D674-436A-BC34-0D9D4D7791FB}" type="pres">
      <dgm:prSet presAssocID="{39C36C59-BB62-4848-AF95-3160550E3C8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DC9FC-FA80-4419-8239-8517D233DC29}" type="pres">
      <dgm:prSet presAssocID="{39C36C59-BB62-4848-AF95-3160550E3C83}" presName="matrix" presStyleCnt="0"/>
      <dgm:spPr/>
    </dgm:pt>
    <dgm:pt modelId="{D764319A-183D-43A9-97C9-71DB268F50FB}" type="pres">
      <dgm:prSet presAssocID="{39C36C59-BB62-4848-AF95-3160550E3C83}" presName="tile1" presStyleLbl="node1" presStyleIdx="0" presStyleCnt="4"/>
      <dgm:spPr/>
      <dgm:t>
        <a:bodyPr/>
        <a:lstStyle/>
        <a:p>
          <a:endParaRPr lang="en-US"/>
        </a:p>
      </dgm:t>
    </dgm:pt>
    <dgm:pt modelId="{1419FC98-E4E8-470E-9C88-2E241B79364E}" type="pres">
      <dgm:prSet presAssocID="{39C36C59-BB62-4848-AF95-3160550E3C8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F0EB7-C10B-4AE0-A720-8595803C65F4}" type="pres">
      <dgm:prSet presAssocID="{39C36C59-BB62-4848-AF95-3160550E3C83}" presName="tile2" presStyleLbl="node1" presStyleIdx="1" presStyleCnt="4"/>
      <dgm:spPr/>
      <dgm:t>
        <a:bodyPr/>
        <a:lstStyle/>
        <a:p>
          <a:endParaRPr lang="en-US"/>
        </a:p>
      </dgm:t>
    </dgm:pt>
    <dgm:pt modelId="{782E77DA-E140-4F0C-A222-8B1ACC967900}" type="pres">
      <dgm:prSet presAssocID="{39C36C59-BB62-4848-AF95-3160550E3C8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162D9-E506-4C43-9194-153DC4C73889}" type="pres">
      <dgm:prSet presAssocID="{39C36C59-BB62-4848-AF95-3160550E3C83}" presName="tile3" presStyleLbl="node1" presStyleIdx="2" presStyleCnt="4"/>
      <dgm:spPr/>
      <dgm:t>
        <a:bodyPr/>
        <a:lstStyle/>
        <a:p>
          <a:endParaRPr lang="en-US"/>
        </a:p>
      </dgm:t>
    </dgm:pt>
    <dgm:pt modelId="{28A1E3C0-CEBC-4872-ADF0-25C78AC50947}" type="pres">
      <dgm:prSet presAssocID="{39C36C59-BB62-4848-AF95-3160550E3C8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44F98-6362-4E69-8E3F-EEDA811AEF2D}" type="pres">
      <dgm:prSet presAssocID="{39C36C59-BB62-4848-AF95-3160550E3C83}" presName="tile4" presStyleLbl="node1" presStyleIdx="3" presStyleCnt="4"/>
      <dgm:spPr/>
      <dgm:t>
        <a:bodyPr/>
        <a:lstStyle/>
        <a:p>
          <a:endParaRPr lang="en-US"/>
        </a:p>
      </dgm:t>
    </dgm:pt>
    <dgm:pt modelId="{D2F796D2-138F-4A1E-B912-77F46A547FF5}" type="pres">
      <dgm:prSet presAssocID="{39C36C59-BB62-4848-AF95-3160550E3C8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3A2EF-3997-46D0-BB28-A77D4089EF51}" type="pres">
      <dgm:prSet presAssocID="{39C36C59-BB62-4848-AF95-3160550E3C8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9292D58-236E-450A-9642-43614EE2F8DF}" type="presOf" srcId="{4046F2D4-5DC4-4A4A-A16B-B80D229C3ECA}" destId="{782E77DA-E140-4F0C-A222-8B1ACC967900}" srcOrd="1" destOrd="2" presId="urn:microsoft.com/office/officeart/2005/8/layout/matrix1"/>
    <dgm:cxn modelId="{4BC3235D-F703-457B-B262-679AC6152DA3}" type="presOf" srcId="{B5BD340E-7755-4C4D-9824-B0A1C8159410}" destId="{4FBF0EB7-C10B-4AE0-A720-8595803C65F4}" srcOrd="0" destOrd="1" presId="urn:microsoft.com/office/officeart/2005/8/layout/matrix1"/>
    <dgm:cxn modelId="{ABC56C72-5D27-44BD-B1CB-8D8F7860AEFF}" type="presOf" srcId="{8DF8058D-D207-48D8-88FF-E7C418A9A667}" destId="{A53162D9-E506-4C43-9194-153DC4C73889}" srcOrd="0" destOrd="0" presId="urn:microsoft.com/office/officeart/2005/8/layout/matrix1"/>
    <dgm:cxn modelId="{5B894E7D-CBB7-42C9-B417-B795E962F081}" type="presOf" srcId="{544D3D73-0054-4B0A-9B3F-5AFB2B5B3594}" destId="{A53162D9-E506-4C43-9194-153DC4C73889}" srcOrd="0" destOrd="1" presId="urn:microsoft.com/office/officeart/2005/8/layout/matrix1"/>
    <dgm:cxn modelId="{14542D91-3B6B-4BBF-ACF5-01E2E96DCF46}" type="presOf" srcId="{B5BD340E-7755-4C4D-9824-B0A1C8159410}" destId="{782E77DA-E140-4F0C-A222-8B1ACC967900}" srcOrd="1" destOrd="1" presId="urn:microsoft.com/office/officeart/2005/8/layout/matrix1"/>
    <dgm:cxn modelId="{5F16A389-0134-4386-B195-9B55A9BC5D4B}" srcId="{0FF744BB-372B-4CEE-8AB4-3ABBF11017AB}" destId="{61335642-BC32-41E6-B17E-386844DBD05C}" srcOrd="1" destOrd="0" parTransId="{36950187-0CA2-4A87-9A1B-C4BA10787291}" sibTransId="{7952376E-60D6-4AAB-8D85-054737D38AE1}"/>
    <dgm:cxn modelId="{5952EA61-1455-4970-B97F-C0FE0E794B5E}" type="presOf" srcId="{544D3D73-0054-4B0A-9B3F-5AFB2B5B3594}" destId="{28A1E3C0-CEBC-4872-ADF0-25C78AC50947}" srcOrd="1" destOrd="1" presId="urn:microsoft.com/office/officeart/2005/8/layout/matrix1"/>
    <dgm:cxn modelId="{D9C5ECC2-2444-42DC-95BA-28958C7BCA64}" type="presOf" srcId="{C4532CCE-D198-449F-A4A5-EFAA5EFDF18D}" destId="{D764319A-183D-43A9-97C9-71DB268F50FB}" srcOrd="0" destOrd="2" presId="urn:microsoft.com/office/officeart/2005/8/layout/matrix1"/>
    <dgm:cxn modelId="{EEEE9E95-01BD-46C2-9CC4-A38D4AE1A0E9}" srcId="{61335642-BC32-41E6-B17E-386844DBD05C}" destId="{4046F2D4-5DC4-4A4A-A16B-B80D229C3ECA}" srcOrd="1" destOrd="0" parTransId="{226D98CA-6B0D-490E-9723-0C8EE8FAA8A0}" sibTransId="{FE545438-5DB1-4415-8602-A78E3225549E}"/>
    <dgm:cxn modelId="{23B82995-2345-4CA3-8913-2712CC2E7B41}" srcId="{61335642-BC32-41E6-B17E-386844DBD05C}" destId="{B5BD340E-7755-4C4D-9824-B0A1C8159410}" srcOrd="0" destOrd="0" parTransId="{FE07FCB8-358A-4861-8A68-8ADAEFFBCFD8}" sibTransId="{13B5380F-4300-4D24-9DD5-CA748C97CD2C}"/>
    <dgm:cxn modelId="{50334547-C036-4281-9931-7F149FB63311}" type="presOf" srcId="{39C36C59-BB62-4848-AF95-3160550E3C83}" destId="{C40558CD-D674-436A-BC34-0D9D4D7791FB}" srcOrd="0" destOrd="0" presId="urn:microsoft.com/office/officeart/2005/8/layout/matrix1"/>
    <dgm:cxn modelId="{3B6B018C-4093-4C5E-A695-897C5B3A846A}" srcId="{39C36C59-BB62-4848-AF95-3160550E3C83}" destId="{0FF744BB-372B-4CEE-8AB4-3ABBF11017AB}" srcOrd="0" destOrd="0" parTransId="{3147BB6F-6DD8-480F-B112-811FFCB5F701}" sibTransId="{9C3FBFC2-3EE9-4285-A3BD-697F7F6AFB35}"/>
    <dgm:cxn modelId="{784FC33C-BC5B-49D1-8275-CEBD23400937}" srcId="{8DF8058D-D207-48D8-88FF-E7C418A9A667}" destId="{544D3D73-0054-4B0A-9B3F-5AFB2B5B3594}" srcOrd="0" destOrd="0" parTransId="{A361CE32-A931-45A0-8479-383173D415A3}" sibTransId="{5E8BFE65-C36E-4475-A0BA-E7744CA155D0}"/>
    <dgm:cxn modelId="{F09AA159-95FC-4099-B7AF-C2C7C3BDA3C9}" srcId="{63C978D2-A95C-42BF-8DD7-9E03F13321DC}" destId="{B599C642-6375-4CA0-943A-63A917CF5EB8}" srcOrd="0" destOrd="0" parTransId="{74FC85AA-BE89-4B47-9FCB-5F3684F65449}" sibTransId="{37373920-A3B9-425B-B313-2C8E3B47CE76}"/>
    <dgm:cxn modelId="{67EF75A0-C6EE-432E-B626-A279EE32347B}" type="presOf" srcId="{8DF8058D-D207-48D8-88FF-E7C418A9A667}" destId="{28A1E3C0-CEBC-4872-ADF0-25C78AC50947}" srcOrd="1" destOrd="0" presId="urn:microsoft.com/office/officeart/2005/8/layout/matrix1"/>
    <dgm:cxn modelId="{96ECECD1-AE63-4E4A-AF62-0E03C2C0419B}" srcId="{0FF744BB-372B-4CEE-8AB4-3ABBF11017AB}" destId="{8DF8058D-D207-48D8-88FF-E7C418A9A667}" srcOrd="2" destOrd="0" parTransId="{18FAA5B3-6D1F-47F2-88DA-6CA58848C2D3}" sibTransId="{AF785633-988F-4C90-B065-0415E2E793CB}"/>
    <dgm:cxn modelId="{4595B817-A42C-4AF2-B758-70D3D280DB46}" type="presOf" srcId="{4046F2D4-5DC4-4A4A-A16B-B80D229C3ECA}" destId="{4FBF0EB7-C10B-4AE0-A720-8595803C65F4}" srcOrd="0" destOrd="2" presId="urn:microsoft.com/office/officeart/2005/8/layout/matrix1"/>
    <dgm:cxn modelId="{53BACE00-F32E-4952-ADAD-C71540553830}" type="presOf" srcId="{63C978D2-A95C-42BF-8DD7-9E03F13321DC}" destId="{1419FC98-E4E8-470E-9C88-2E241B79364E}" srcOrd="1" destOrd="0" presId="urn:microsoft.com/office/officeart/2005/8/layout/matrix1"/>
    <dgm:cxn modelId="{BB66AB38-CFA3-4E66-97F9-29B3739461A2}" srcId="{0FF744BB-372B-4CEE-8AB4-3ABBF11017AB}" destId="{63C978D2-A95C-42BF-8DD7-9E03F13321DC}" srcOrd="0" destOrd="0" parTransId="{214FB202-FE7D-435A-B84B-94FEC401CD51}" sibTransId="{9EFCDCA7-4AF3-4B4E-9C94-A8DD68DD0339}"/>
    <dgm:cxn modelId="{9123FFE2-2A8C-4B8A-973D-5B41489EA1D8}" type="presOf" srcId="{63C978D2-A95C-42BF-8DD7-9E03F13321DC}" destId="{D764319A-183D-43A9-97C9-71DB268F50FB}" srcOrd="0" destOrd="0" presId="urn:microsoft.com/office/officeart/2005/8/layout/matrix1"/>
    <dgm:cxn modelId="{CC25A51E-62E4-4DB5-AE19-2CB91CB67ED4}" type="presOf" srcId="{B599C642-6375-4CA0-943A-63A917CF5EB8}" destId="{D764319A-183D-43A9-97C9-71DB268F50FB}" srcOrd="0" destOrd="1" presId="urn:microsoft.com/office/officeart/2005/8/layout/matrix1"/>
    <dgm:cxn modelId="{4160E418-1AB8-4188-A3C4-F73114BC1923}" srcId="{5ADA4E9A-1B2B-4ED6-ABA9-E20A6DCFE767}" destId="{FFFC4B98-2A0D-4E10-993C-6696C833C824}" srcOrd="0" destOrd="0" parTransId="{D83B28E3-5547-4684-9691-03ECEF491AB4}" sibTransId="{5B90BA12-9DFD-4BD8-BD46-E0B656C1918B}"/>
    <dgm:cxn modelId="{5E27821F-4C09-4BE9-A83D-92348BB86D52}" srcId="{63C978D2-A95C-42BF-8DD7-9E03F13321DC}" destId="{C4532CCE-D198-449F-A4A5-EFAA5EFDF18D}" srcOrd="1" destOrd="0" parTransId="{62CC3B09-F79E-43EF-8BD6-7505A4243746}" sibTransId="{D8CC5B0A-158F-452C-8A69-547AFC9BE43E}"/>
    <dgm:cxn modelId="{3BAA8579-B4F1-4F6E-9DF2-FB893D99D1FF}" type="presOf" srcId="{FFFC4B98-2A0D-4E10-993C-6696C833C824}" destId="{7E344F98-6362-4E69-8E3F-EEDA811AEF2D}" srcOrd="0" destOrd="1" presId="urn:microsoft.com/office/officeart/2005/8/layout/matrix1"/>
    <dgm:cxn modelId="{8EDED8F4-CC3C-4A2D-9760-070F5C64DD1E}" type="presOf" srcId="{C4532CCE-D198-449F-A4A5-EFAA5EFDF18D}" destId="{1419FC98-E4E8-470E-9C88-2E241B79364E}" srcOrd="1" destOrd="2" presId="urn:microsoft.com/office/officeart/2005/8/layout/matrix1"/>
    <dgm:cxn modelId="{88EA4BEB-C0AD-4018-9962-3CDA4180A14E}" type="presOf" srcId="{5ADA4E9A-1B2B-4ED6-ABA9-E20A6DCFE767}" destId="{7E344F98-6362-4E69-8E3F-EEDA811AEF2D}" srcOrd="0" destOrd="0" presId="urn:microsoft.com/office/officeart/2005/8/layout/matrix1"/>
    <dgm:cxn modelId="{77AF9A84-E688-466A-BA7F-211CA7F01BDD}" type="presOf" srcId="{FFFC4B98-2A0D-4E10-993C-6696C833C824}" destId="{D2F796D2-138F-4A1E-B912-77F46A547FF5}" srcOrd="1" destOrd="1" presId="urn:microsoft.com/office/officeart/2005/8/layout/matrix1"/>
    <dgm:cxn modelId="{3932988E-D756-40ED-83C3-88FC79D43CE0}" type="presOf" srcId="{61335642-BC32-41E6-B17E-386844DBD05C}" destId="{4FBF0EB7-C10B-4AE0-A720-8595803C65F4}" srcOrd="0" destOrd="0" presId="urn:microsoft.com/office/officeart/2005/8/layout/matrix1"/>
    <dgm:cxn modelId="{C631CD7E-91D4-490B-812A-F06ABA8D9A93}" type="presOf" srcId="{61335642-BC32-41E6-B17E-386844DBD05C}" destId="{782E77DA-E140-4F0C-A222-8B1ACC967900}" srcOrd="1" destOrd="0" presId="urn:microsoft.com/office/officeart/2005/8/layout/matrix1"/>
    <dgm:cxn modelId="{7E6B860D-BCF6-44BD-943C-0646B35A4A49}" srcId="{0FF744BB-372B-4CEE-8AB4-3ABBF11017AB}" destId="{5ADA4E9A-1B2B-4ED6-ABA9-E20A6DCFE767}" srcOrd="3" destOrd="0" parTransId="{A41EEC7C-5FA8-4740-BEB3-563EC4788563}" sibTransId="{A694A151-B553-4553-A6D9-14A071BE1AF7}"/>
    <dgm:cxn modelId="{28D92E9E-DC9F-4548-88F2-3F9BD5D0E9A2}" type="presOf" srcId="{0FF744BB-372B-4CEE-8AB4-3ABBF11017AB}" destId="{06D3A2EF-3997-46D0-BB28-A77D4089EF51}" srcOrd="0" destOrd="0" presId="urn:microsoft.com/office/officeart/2005/8/layout/matrix1"/>
    <dgm:cxn modelId="{A3FD36A9-973C-482E-9539-CD04CB21449B}" type="presOf" srcId="{5ADA4E9A-1B2B-4ED6-ABA9-E20A6DCFE767}" destId="{D2F796D2-138F-4A1E-B912-77F46A547FF5}" srcOrd="1" destOrd="0" presId="urn:microsoft.com/office/officeart/2005/8/layout/matrix1"/>
    <dgm:cxn modelId="{7122A24F-B15A-4333-8A53-7243526CCBD2}" type="presOf" srcId="{B599C642-6375-4CA0-943A-63A917CF5EB8}" destId="{1419FC98-E4E8-470E-9C88-2E241B79364E}" srcOrd="1" destOrd="1" presId="urn:microsoft.com/office/officeart/2005/8/layout/matrix1"/>
    <dgm:cxn modelId="{E2C24559-B7B2-4E09-8A92-1A2E9FE5EA95}" type="presParOf" srcId="{C40558CD-D674-436A-BC34-0D9D4D7791FB}" destId="{BC3DC9FC-FA80-4419-8239-8517D233DC29}" srcOrd="0" destOrd="0" presId="urn:microsoft.com/office/officeart/2005/8/layout/matrix1"/>
    <dgm:cxn modelId="{21CA56CF-5225-4214-8B9B-8011792B37B6}" type="presParOf" srcId="{BC3DC9FC-FA80-4419-8239-8517D233DC29}" destId="{D764319A-183D-43A9-97C9-71DB268F50FB}" srcOrd="0" destOrd="0" presId="urn:microsoft.com/office/officeart/2005/8/layout/matrix1"/>
    <dgm:cxn modelId="{A8D32E5F-92AF-4152-A37C-0D5CD3E7F888}" type="presParOf" srcId="{BC3DC9FC-FA80-4419-8239-8517D233DC29}" destId="{1419FC98-E4E8-470E-9C88-2E241B79364E}" srcOrd="1" destOrd="0" presId="urn:microsoft.com/office/officeart/2005/8/layout/matrix1"/>
    <dgm:cxn modelId="{89E23DE8-D178-46DA-BE67-4DEFB16CF617}" type="presParOf" srcId="{BC3DC9FC-FA80-4419-8239-8517D233DC29}" destId="{4FBF0EB7-C10B-4AE0-A720-8595803C65F4}" srcOrd="2" destOrd="0" presId="urn:microsoft.com/office/officeart/2005/8/layout/matrix1"/>
    <dgm:cxn modelId="{1ED19C99-0164-4205-A321-B3F792A5881E}" type="presParOf" srcId="{BC3DC9FC-FA80-4419-8239-8517D233DC29}" destId="{782E77DA-E140-4F0C-A222-8B1ACC967900}" srcOrd="3" destOrd="0" presId="urn:microsoft.com/office/officeart/2005/8/layout/matrix1"/>
    <dgm:cxn modelId="{8F81BB63-22BD-4BDA-A828-40D58D464A8F}" type="presParOf" srcId="{BC3DC9FC-FA80-4419-8239-8517D233DC29}" destId="{A53162D9-E506-4C43-9194-153DC4C73889}" srcOrd="4" destOrd="0" presId="urn:microsoft.com/office/officeart/2005/8/layout/matrix1"/>
    <dgm:cxn modelId="{B7ECC1E5-EC52-430C-B387-FE24927DE1CD}" type="presParOf" srcId="{BC3DC9FC-FA80-4419-8239-8517D233DC29}" destId="{28A1E3C0-CEBC-4872-ADF0-25C78AC50947}" srcOrd="5" destOrd="0" presId="urn:microsoft.com/office/officeart/2005/8/layout/matrix1"/>
    <dgm:cxn modelId="{168AD2D3-FFA4-46E0-8226-FC5B5F0E937B}" type="presParOf" srcId="{BC3DC9FC-FA80-4419-8239-8517D233DC29}" destId="{7E344F98-6362-4E69-8E3F-EEDA811AEF2D}" srcOrd="6" destOrd="0" presId="urn:microsoft.com/office/officeart/2005/8/layout/matrix1"/>
    <dgm:cxn modelId="{FC053BEE-87E8-406E-A87D-2878B7D4A1AC}" type="presParOf" srcId="{BC3DC9FC-FA80-4419-8239-8517D233DC29}" destId="{D2F796D2-138F-4A1E-B912-77F46A547FF5}" srcOrd="7" destOrd="0" presId="urn:microsoft.com/office/officeart/2005/8/layout/matrix1"/>
    <dgm:cxn modelId="{BA99E676-11DA-4B2B-B3CB-FF58C3158DF2}" type="presParOf" srcId="{C40558CD-D674-436A-BC34-0D9D4D7791FB}" destId="{06D3A2EF-3997-46D0-BB28-A77D4089EF5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A96A41-9805-4D5B-9774-AE68ADBAA6E5}" type="doc">
      <dgm:prSet loTypeId="urn:diagrams.loki3.com/Bracke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221BE-DF0F-429F-A3AE-D8539CC2A545}">
      <dgm:prSet phldrT="[Text]"/>
      <dgm:spPr/>
      <dgm:t>
        <a:bodyPr/>
        <a:lstStyle/>
        <a:p>
          <a:r>
            <a:rPr lang="en-US" dirty="0" smtClean="0"/>
            <a:t>STI</a:t>
          </a:r>
          <a:endParaRPr lang="en-US" dirty="0"/>
        </a:p>
      </dgm:t>
    </dgm:pt>
    <dgm:pt modelId="{DB0531A5-4D07-4054-B81D-2D3340166D69}" type="parTrans" cxnId="{EE18733D-6487-4425-AD85-513E5E1225F5}">
      <dgm:prSet/>
      <dgm:spPr/>
      <dgm:t>
        <a:bodyPr/>
        <a:lstStyle/>
        <a:p>
          <a:endParaRPr lang="en-US"/>
        </a:p>
      </dgm:t>
    </dgm:pt>
    <dgm:pt modelId="{C8F61112-E5D6-45B1-A5C5-37BC376BE40F}" type="sibTrans" cxnId="{EE18733D-6487-4425-AD85-513E5E1225F5}">
      <dgm:prSet/>
      <dgm:spPr/>
      <dgm:t>
        <a:bodyPr/>
        <a:lstStyle/>
        <a:p>
          <a:endParaRPr lang="en-US"/>
        </a:p>
      </dgm:t>
    </dgm:pt>
    <dgm:pt modelId="{C60E27EA-B08D-4A09-9701-A8D6072C9ABA}">
      <dgm:prSet phldrT="[Text]"/>
      <dgm:spPr/>
      <dgm:t>
        <a:bodyPr/>
        <a:lstStyle/>
        <a:p>
          <a:r>
            <a:rPr lang="en-US" dirty="0" smtClean="0"/>
            <a:t>Chlamydia</a:t>
          </a:r>
          <a:endParaRPr lang="en-US" dirty="0"/>
        </a:p>
      </dgm:t>
    </dgm:pt>
    <dgm:pt modelId="{A96D32D3-72D5-4667-8B72-41E9C462CAA0}" type="parTrans" cxnId="{591C1CE1-EC95-481B-9889-4D90855CBC9A}">
      <dgm:prSet/>
      <dgm:spPr/>
      <dgm:t>
        <a:bodyPr/>
        <a:lstStyle/>
        <a:p>
          <a:endParaRPr lang="en-US"/>
        </a:p>
      </dgm:t>
    </dgm:pt>
    <dgm:pt modelId="{EF3BB418-AEFD-4062-B2C3-150B8AC39D95}" type="sibTrans" cxnId="{591C1CE1-EC95-481B-9889-4D90855CBC9A}">
      <dgm:prSet/>
      <dgm:spPr/>
      <dgm:t>
        <a:bodyPr/>
        <a:lstStyle/>
        <a:p>
          <a:endParaRPr lang="en-US"/>
        </a:p>
      </dgm:t>
    </dgm:pt>
    <dgm:pt modelId="{9025B068-A2C4-4287-931C-9B7745BE7B7D}">
      <dgm:prSet phldrT="[Text]"/>
      <dgm:spPr/>
      <dgm:t>
        <a:bodyPr/>
        <a:lstStyle/>
        <a:p>
          <a:r>
            <a:rPr lang="en-US" dirty="0" smtClean="0"/>
            <a:t>Men</a:t>
          </a:r>
          <a:endParaRPr lang="en-US" dirty="0"/>
        </a:p>
      </dgm:t>
    </dgm:pt>
    <dgm:pt modelId="{95AC700E-78D2-4098-8857-F87E001F2DC6}" type="parTrans" cxnId="{831AC058-EF89-47A6-A436-EE4D91F24964}">
      <dgm:prSet/>
      <dgm:spPr/>
      <dgm:t>
        <a:bodyPr/>
        <a:lstStyle/>
        <a:p>
          <a:endParaRPr lang="en-US"/>
        </a:p>
      </dgm:t>
    </dgm:pt>
    <dgm:pt modelId="{B5E6CB3C-AD82-4221-9F6E-96FE85CEE62F}" type="sibTrans" cxnId="{831AC058-EF89-47A6-A436-EE4D91F24964}">
      <dgm:prSet/>
      <dgm:spPr/>
      <dgm:t>
        <a:bodyPr/>
        <a:lstStyle/>
        <a:p>
          <a:endParaRPr lang="en-US"/>
        </a:p>
      </dgm:t>
    </dgm:pt>
    <dgm:pt modelId="{9A8A4DBB-FEF9-456D-91D7-C22BC1351E21}">
      <dgm:prSet phldrT="[Text]"/>
      <dgm:spPr/>
      <dgm:t>
        <a:bodyPr/>
        <a:lstStyle/>
        <a:p>
          <a:r>
            <a:rPr lang="en-US" dirty="0" smtClean="0"/>
            <a:t>Benign Prostatic Hypertrophy (BPH)</a:t>
          </a:r>
          <a:endParaRPr lang="en-US" dirty="0"/>
        </a:p>
      </dgm:t>
    </dgm:pt>
    <dgm:pt modelId="{971C1613-C9A2-444F-9CC7-A495E6868104}" type="parTrans" cxnId="{641B913F-E738-4D53-AD35-F227903A0213}">
      <dgm:prSet/>
      <dgm:spPr/>
      <dgm:t>
        <a:bodyPr/>
        <a:lstStyle/>
        <a:p>
          <a:endParaRPr lang="en-US"/>
        </a:p>
      </dgm:t>
    </dgm:pt>
    <dgm:pt modelId="{8E25682C-A26D-4CE6-A72A-404D1D9215C5}" type="sibTrans" cxnId="{641B913F-E738-4D53-AD35-F227903A0213}">
      <dgm:prSet/>
      <dgm:spPr/>
      <dgm:t>
        <a:bodyPr/>
        <a:lstStyle/>
        <a:p>
          <a:endParaRPr lang="en-US"/>
        </a:p>
      </dgm:t>
    </dgm:pt>
    <dgm:pt modelId="{A38EBA3C-B465-4A10-98AA-41B3A7A26FF1}">
      <dgm:prSet phldrT="[Text]"/>
      <dgm:spPr/>
      <dgm:t>
        <a:bodyPr/>
        <a:lstStyle/>
        <a:p>
          <a:r>
            <a:rPr lang="en-US" dirty="0" smtClean="0"/>
            <a:t>Syphilis</a:t>
          </a:r>
          <a:endParaRPr lang="en-US" dirty="0"/>
        </a:p>
      </dgm:t>
    </dgm:pt>
    <dgm:pt modelId="{C7D034BF-F6E5-41D2-8568-6F7C9A53A7C8}" type="parTrans" cxnId="{A68AF965-D1F0-4088-BDE4-888F3822142B}">
      <dgm:prSet/>
      <dgm:spPr/>
    </dgm:pt>
    <dgm:pt modelId="{56E89962-42CE-4C60-A076-9A3320B95614}" type="sibTrans" cxnId="{A68AF965-D1F0-4088-BDE4-888F3822142B}">
      <dgm:prSet/>
      <dgm:spPr/>
    </dgm:pt>
    <dgm:pt modelId="{79C28BD5-A6AE-4F31-A815-5427426B5A9D}">
      <dgm:prSet phldrT="[Text]"/>
      <dgm:spPr/>
      <dgm:t>
        <a:bodyPr/>
        <a:lstStyle/>
        <a:p>
          <a:r>
            <a:rPr lang="en-US" dirty="0" smtClean="0"/>
            <a:t>Gonorrhea</a:t>
          </a:r>
          <a:endParaRPr lang="en-US" dirty="0"/>
        </a:p>
      </dgm:t>
    </dgm:pt>
    <dgm:pt modelId="{4EE9DDEB-DB4E-4246-ADA9-7853FC096701}" type="parTrans" cxnId="{8120B967-1BE4-471C-B1EA-0C22F2FB5F64}">
      <dgm:prSet/>
      <dgm:spPr/>
    </dgm:pt>
    <dgm:pt modelId="{3F2FF73F-3997-4F33-A7B8-725BEB60D269}" type="sibTrans" cxnId="{8120B967-1BE4-471C-B1EA-0C22F2FB5F64}">
      <dgm:prSet/>
      <dgm:spPr/>
    </dgm:pt>
    <dgm:pt modelId="{2F4AEF03-F938-499D-B436-9B589F3DAE18}">
      <dgm:prSet phldrT="[Text]"/>
      <dgm:spPr/>
      <dgm:t>
        <a:bodyPr/>
        <a:lstStyle/>
        <a:p>
          <a:r>
            <a:rPr lang="en-US" dirty="0" smtClean="0"/>
            <a:t>Genital herpes</a:t>
          </a:r>
          <a:endParaRPr lang="en-US" dirty="0"/>
        </a:p>
      </dgm:t>
    </dgm:pt>
    <dgm:pt modelId="{31A25902-8D77-45E2-9A63-2D68E8BDFB82}" type="parTrans" cxnId="{0098CB81-FABD-400F-8612-6BA318E493B1}">
      <dgm:prSet/>
      <dgm:spPr/>
    </dgm:pt>
    <dgm:pt modelId="{3938C6B5-30E7-495E-995B-4F8A72EC1E5B}" type="sibTrans" cxnId="{0098CB81-FABD-400F-8612-6BA318E493B1}">
      <dgm:prSet/>
      <dgm:spPr/>
    </dgm:pt>
    <dgm:pt modelId="{1DC2B244-B526-4EB8-ADB1-88C14105452D}">
      <dgm:prSet phldrT="[Text]"/>
      <dgm:spPr/>
      <dgm:t>
        <a:bodyPr/>
        <a:lstStyle/>
        <a:p>
          <a:r>
            <a:rPr lang="en-US" dirty="0" smtClean="0"/>
            <a:t>Women</a:t>
          </a:r>
        </a:p>
      </dgm:t>
    </dgm:pt>
    <dgm:pt modelId="{FC3502E9-36EE-44B9-AAD7-067608EBE712}" type="parTrans" cxnId="{C6E08EFA-7D0A-47D2-B955-11943029DB48}">
      <dgm:prSet/>
      <dgm:spPr/>
    </dgm:pt>
    <dgm:pt modelId="{7DAF2803-F1B6-491F-990E-72C49D4F61C7}" type="sibTrans" cxnId="{C6E08EFA-7D0A-47D2-B955-11943029DB48}">
      <dgm:prSet/>
      <dgm:spPr/>
    </dgm:pt>
    <dgm:pt modelId="{86A97B38-D8F9-4BDE-A40E-A0ED36258D82}">
      <dgm:prSet phldrT="[Text]"/>
      <dgm:spPr/>
      <dgm:t>
        <a:bodyPr/>
        <a:lstStyle/>
        <a:p>
          <a:r>
            <a:rPr lang="en-US" dirty="0" smtClean="0"/>
            <a:t>Vaginitis</a:t>
          </a:r>
        </a:p>
      </dgm:t>
    </dgm:pt>
    <dgm:pt modelId="{9A79433C-692E-44CA-97A6-0121EB0DE15E}" type="parTrans" cxnId="{5D4E098B-378A-4A2E-AE6B-527B87DD62B3}">
      <dgm:prSet/>
      <dgm:spPr/>
    </dgm:pt>
    <dgm:pt modelId="{6386659E-66B2-4A42-812B-2F6B15432775}" type="sibTrans" cxnId="{5D4E098B-378A-4A2E-AE6B-527B87DD62B3}">
      <dgm:prSet/>
      <dgm:spPr/>
    </dgm:pt>
    <dgm:pt modelId="{9C8E54AD-49C9-4F34-A275-917E528348BE}" type="pres">
      <dgm:prSet presAssocID="{B6A96A41-9805-4D5B-9774-AE68ADBAA6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658C4-93EF-4E37-ABF9-DB37437B6F6A}" type="pres">
      <dgm:prSet presAssocID="{346221BE-DF0F-429F-A3AE-D8539CC2A545}" presName="linNode" presStyleCnt="0"/>
      <dgm:spPr/>
    </dgm:pt>
    <dgm:pt modelId="{D2E62C7A-50B8-46F0-A1CB-DD570FE46F9C}" type="pres">
      <dgm:prSet presAssocID="{346221BE-DF0F-429F-A3AE-D8539CC2A545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4727B-9790-42C7-B0DA-D29DF68CF93F}" type="pres">
      <dgm:prSet presAssocID="{346221BE-DF0F-429F-A3AE-D8539CC2A545}" presName="bracket" presStyleLbl="parChTrans1D1" presStyleIdx="0" presStyleCnt="3"/>
      <dgm:spPr/>
    </dgm:pt>
    <dgm:pt modelId="{C5069417-1719-4077-A1D6-9C279A0F21EF}" type="pres">
      <dgm:prSet presAssocID="{346221BE-DF0F-429F-A3AE-D8539CC2A545}" presName="spH" presStyleCnt="0"/>
      <dgm:spPr/>
    </dgm:pt>
    <dgm:pt modelId="{3344C836-84D2-4258-8904-44CEA172CC31}" type="pres">
      <dgm:prSet presAssocID="{346221BE-DF0F-429F-A3AE-D8539CC2A545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D735-FE35-4DD4-9D33-5F9C59853AC8}" type="pres">
      <dgm:prSet presAssocID="{C8F61112-E5D6-45B1-A5C5-37BC376BE40F}" presName="spV" presStyleCnt="0"/>
      <dgm:spPr/>
    </dgm:pt>
    <dgm:pt modelId="{8CB5DAEB-8B0D-4AA5-AC1C-3CC35450FA2B}" type="pres">
      <dgm:prSet presAssocID="{9025B068-A2C4-4287-931C-9B7745BE7B7D}" presName="linNode" presStyleCnt="0"/>
      <dgm:spPr/>
    </dgm:pt>
    <dgm:pt modelId="{62A6447D-6557-43AB-BF9C-3892900208BE}" type="pres">
      <dgm:prSet presAssocID="{9025B068-A2C4-4287-931C-9B7745BE7B7D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7326C-3AF3-44B6-A1D1-ADACBEA22DCB}" type="pres">
      <dgm:prSet presAssocID="{9025B068-A2C4-4287-931C-9B7745BE7B7D}" presName="bracket" presStyleLbl="parChTrans1D1" presStyleIdx="1" presStyleCnt="3"/>
      <dgm:spPr/>
    </dgm:pt>
    <dgm:pt modelId="{C35618AE-7A78-4A83-B93B-1869A3BAFF57}" type="pres">
      <dgm:prSet presAssocID="{9025B068-A2C4-4287-931C-9B7745BE7B7D}" presName="spH" presStyleCnt="0"/>
      <dgm:spPr/>
    </dgm:pt>
    <dgm:pt modelId="{81AB6EE9-060C-49EB-8EF3-E2BDE9F59104}" type="pres">
      <dgm:prSet presAssocID="{9025B068-A2C4-4287-931C-9B7745BE7B7D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13B6B-C4AF-41F2-A665-5688F005FB2A}" type="pres">
      <dgm:prSet presAssocID="{B5E6CB3C-AD82-4221-9F6E-96FE85CEE62F}" presName="spV" presStyleCnt="0"/>
      <dgm:spPr/>
    </dgm:pt>
    <dgm:pt modelId="{B572737F-E290-4629-AAA7-3C84C168CBF5}" type="pres">
      <dgm:prSet presAssocID="{1DC2B244-B526-4EB8-ADB1-88C14105452D}" presName="linNode" presStyleCnt="0"/>
      <dgm:spPr/>
    </dgm:pt>
    <dgm:pt modelId="{4FDF4279-4679-4D23-A014-1D0C336B776F}" type="pres">
      <dgm:prSet presAssocID="{1DC2B244-B526-4EB8-ADB1-88C14105452D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52676-92C0-441B-B335-4E4973D02954}" type="pres">
      <dgm:prSet presAssocID="{1DC2B244-B526-4EB8-ADB1-88C14105452D}" presName="bracket" presStyleLbl="parChTrans1D1" presStyleIdx="2" presStyleCnt="3"/>
      <dgm:spPr/>
    </dgm:pt>
    <dgm:pt modelId="{3B773AC2-E3D7-4924-9280-7522CE356C2C}" type="pres">
      <dgm:prSet presAssocID="{1DC2B244-B526-4EB8-ADB1-88C14105452D}" presName="spH" presStyleCnt="0"/>
      <dgm:spPr/>
    </dgm:pt>
    <dgm:pt modelId="{8D7A3393-5171-462C-AC48-AF105DB1E332}" type="pres">
      <dgm:prSet presAssocID="{1DC2B244-B526-4EB8-ADB1-88C14105452D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91F587-6154-4CD9-892B-E9D2C1B7C9A7}" type="presOf" srcId="{C60E27EA-B08D-4A09-9701-A8D6072C9ABA}" destId="{3344C836-84D2-4258-8904-44CEA172CC31}" srcOrd="0" destOrd="0" presId="urn:diagrams.loki3.com/BracketList"/>
    <dgm:cxn modelId="{EE18733D-6487-4425-AD85-513E5E1225F5}" srcId="{B6A96A41-9805-4D5B-9774-AE68ADBAA6E5}" destId="{346221BE-DF0F-429F-A3AE-D8539CC2A545}" srcOrd="0" destOrd="0" parTransId="{DB0531A5-4D07-4054-B81D-2D3340166D69}" sibTransId="{C8F61112-E5D6-45B1-A5C5-37BC376BE40F}"/>
    <dgm:cxn modelId="{831AC058-EF89-47A6-A436-EE4D91F24964}" srcId="{B6A96A41-9805-4D5B-9774-AE68ADBAA6E5}" destId="{9025B068-A2C4-4287-931C-9B7745BE7B7D}" srcOrd="1" destOrd="0" parTransId="{95AC700E-78D2-4098-8857-F87E001F2DC6}" sibTransId="{B5E6CB3C-AD82-4221-9F6E-96FE85CEE62F}"/>
    <dgm:cxn modelId="{7105CFBD-54B9-44E7-9291-67A12D773372}" type="presOf" srcId="{346221BE-DF0F-429F-A3AE-D8539CC2A545}" destId="{D2E62C7A-50B8-46F0-A1CB-DD570FE46F9C}" srcOrd="0" destOrd="0" presId="urn:diagrams.loki3.com/BracketList"/>
    <dgm:cxn modelId="{C6E08EFA-7D0A-47D2-B955-11943029DB48}" srcId="{B6A96A41-9805-4D5B-9774-AE68ADBAA6E5}" destId="{1DC2B244-B526-4EB8-ADB1-88C14105452D}" srcOrd="2" destOrd="0" parTransId="{FC3502E9-36EE-44B9-AAD7-067608EBE712}" sibTransId="{7DAF2803-F1B6-491F-990E-72C49D4F61C7}"/>
    <dgm:cxn modelId="{DEA63D7E-040C-4A34-A72C-1031CA0E8CCE}" type="presOf" srcId="{B6A96A41-9805-4D5B-9774-AE68ADBAA6E5}" destId="{9C8E54AD-49C9-4F34-A275-917E528348BE}" srcOrd="0" destOrd="0" presId="urn:diagrams.loki3.com/BracketList"/>
    <dgm:cxn modelId="{BBF12641-8E55-4FCD-A8F0-CA55E1BC4AC3}" type="presOf" srcId="{86A97B38-D8F9-4BDE-A40E-A0ED36258D82}" destId="{8D7A3393-5171-462C-AC48-AF105DB1E332}" srcOrd="0" destOrd="0" presId="urn:diagrams.loki3.com/BracketList"/>
    <dgm:cxn modelId="{A73B10CC-24D6-4CB7-93CB-B0E9CB19ACD8}" type="presOf" srcId="{9A8A4DBB-FEF9-456D-91D7-C22BC1351E21}" destId="{81AB6EE9-060C-49EB-8EF3-E2BDE9F59104}" srcOrd="0" destOrd="0" presId="urn:diagrams.loki3.com/BracketList"/>
    <dgm:cxn modelId="{AB4BCCA6-16A9-4CC7-AE98-C5DB49999D98}" type="presOf" srcId="{2F4AEF03-F938-499D-B436-9B589F3DAE18}" destId="{3344C836-84D2-4258-8904-44CEA172CC31}" srcOrd="0" destOrd="3" presId="urn:diagrams.loki3.com/BracketList"/>
    <dgm:cxn modelId="{A846C23B-EA96-4CCB-AE93-9C87DB3C30D8}" type="presOf" srcId="{A38EBA3C-B465-4A10-98AA-41B3A7A26FF1}" destId="{3344C836-84D2-4258-8904-44CEA172CC31}" srcOrd="0" destOrd="1" presId="urn:diagrams.loki3.com/BracketList"/>
    <dgm:cxn modelId="{8B131549-9D0B-427E-9ECD-2C9CC6E3FD17}" type="presOf" srcId="{1DC2B244-B526-4EB8-ADB1-88C14105452D}" destId="{4FDF4279-4679-4D23-A014-1D0C336B776F}" srcOrd="0" destOrd="0" presId="urn:diagrams.loki3.com/BracketList"/>
    <dgm:cxn modelId="{641B913F-E738-4D53-AD35-F227903A0213}" srcId="{9025B068-A2C4-4287-931C-9B7745BE7B7D}" destId="{9A8A4DBB-FEF9-456D-91D7-C22BC1351E21}" srcOrd="0" destOrd="0" parTransId="{971C1613-C9A2-444F-9CC7-A495E6868104}" sibTransId="{8E25682C-A26D-4CE6-A72A-404D1D9215C5}"/>
    <dgm:cxn modelId="{A4271414-32A7-4A27-A275-36DEEC7D0408}" type="presOf" srcId="{79C28BD5-A6AE-4F31-A815-5427426B5A9D}" destId="{3344C836-84D2-4258-8904-44CEA172CC31}" srcOrd="0" destOrd="2" presId="urn:diagrams.loki3.com/BracketList"/>
    <dgm:cxn modelId="{0098CB81-FABD-400F-8612-6BA318E493B1}" srcId="{346221BE-DF0F-429F-A3AE-D8539CC2A545}" destId="{2F4AEF03-F938-499D-B436-9B589F3DAE18}" srcOrd="3" destOrd="0" parTransId="{31A25902-8D77-45E2-9A63-2D68E8BDFB82}" sibTransId="{3938C6B5-30E7-495E-995B-4F8A72EC1E5B}"/>
    <dgm:cxn modelId="{A68AF965-D1F0-4088-BDE4-888F3822142B}" srcId="{346221BE-DF0F-429F-A3AE-D8539CC2A545}" destId="{A38EBA3C-B465-4A10-98AA-41B3A7A26FF1}" srcOrd="1" destOrd="0" parTransId="{C7D034BF-F6E5-41D2-8568-6F7C9A53A7C8}" sibTransId="{56E89962-42CE-4C60-A076-9A3320B95614}"/>
    <dgm:cxn modelId="{8120B967-1BE4-471C-B1EA-0C22F2FB5F64}" srcId="{346221BE-DF0F-429F-A3AE-D8539CC2A545}" destId="{79C28BD5-A6AE-4F31-A815-5427426B5A9D}" srcOrd="2" destOrd="0" parTransId="{4EE9DDEB-DB4E-4246-ADA9-7853FC096701}" sibTransId="{3F2FF73F-3997-4F33-A7B8-725BEB60D269}"/>
    <dgm:cxn modelId="{5D4E098B-378A-4A2E-AE6B-527B87DD62B3}" srcId="{1DC2B244-B526-4EB8-ADB1-88C14105452D}" destId="{86A97B38-D8F9-4BDE-A40E-A0ED36258D82}" srcOrd="0" destOrd="0" parTransId="{9A79433C-692E-44CA-97A6-0121EB0DE15E}" sibTransId="{6386659E-66B2-4A42-812B-2F6B15432775}"/>
    <dgm:cxn modelId="{591C1CE1-EC95-481B-9889-4D90855CBC9A}" srcId="{346221BE-DF0F-429F-A3AE-D8539CC2A545}" destId="{C60E27EA-B08D-4A09-9701-A8D6072C9ABA}" srcOrd="0" destOrd="0" parTransId="{A96D32D3-72D5-4667-8B72-41E9C462CAA0}" sibTransId="{EF3BB418-AEFD-4062-B2C3-150B8AC39D95}"/>
    <dgm:cxn modelId="{0C77BAA3-C157-41DC-8B8B-D4240F5223A4}" type="presOf" srcId="{9025B068-A2C4-4287-931C-9B7745BE7B7D}" destId="{62A6447D-6557-43AB-BF9C-3892900208BE}" srcOrd="0" destOrd="0" presId="urn:diagrams.loki3.com/BracketList"/>
    <dgm:cxn modelId="{BF3201E6-0ABF-41E2-8317-E038CE230669}" type="presParOf" srcId="{9C8E54AD-49C9-4F34-A275-917E528348BE}" destId="{EAB658C4-93EF-4E37-ABF9-DB37437B6F6A}" srcOrd="0" destOrd="0" presId="urn:diagrams.loki3.com/BracketList"/>
    <dgm:cxn modelId="{C77126B3-FA3D-4D29-A6EE-FF7F4FA31E0D}" type="presParOf" srcId="{EAB658C4-93EF-4E37-ABF9-DB37437B6F6A}" destId="{D2E62C7A-50B8-46F0-A1CB-DD570FE46F9C}" srcOrd="0" destOrd="0" presId="urn:diagrams.loki3.com/BracketList"/>
    <dgm:cxn modelId="{F83ED702-BA96-4DEC-A2BD-9B47F028D485}" type="presParOf" srcId="{EAB658C4-93EF-4E37-ABF9-DB37437B6F6A}" destId="{6864727B-9790-42C7-B0DA-D29DF68CF93F}" srcOrd="1" destOrd="0" presId="urn:diagrams.loki3.com/BracketList"/>
    <dgm:cxn modelId="{E2A3553A-FB97-48BC-AF45-0AC83B7F8C6B}" type="presParOf" srcId="{EAB658C4-93EF-4E37-ABF9-DB37437B6F6A}" destId="{C5069417-1719-4077-A1D6-9C279A0F21EF}" srcOrd="2" destOrd="0" presId="urn:diagrams.loki3.com/BracketList"/>
    <dgm:cxn modelId="{54A993C9-EA7C-474D-8179-E868DF3BBE6F}" type="presParOf" srcId="{EAB658C4-93EF-4E37-ABF9-DB37437B6F6A}" destId="{3344C836-84D2-4258-8904-44CEA172CC31}" srcOrd="3" destOrd="0" presId="urn:diagrams.loki3.com/BracketList"/>
    <dgm:cxn modelId="{EC1BDBC6-E4E3-4BAA-84B2-E1FF50EA7CFC}" type="presParOf" srcId="{9C8E54AD-49C9-4F34-A275-917E528348BE}" destId="{AC90D735-FE35-4DD4-9D33-5F9C59853AC8}" srcOrd="1" destOrd="0" presId="urn:diagrams.loki3.com/BracketList"/>
    <dgm:cxn modelId="{4C911907-B728-4837-AFD6-C86F11413981}" type="presParOf" srcId="{9C8E54AD-49C9-4F34-A275-917E528348BE}" destId="{8CB5DAEB-8B0D-4AA5-AC1C-3CC35450FA2B}" srcOrd="2" destOrd="0" presId="urn:diagrams.loki3.com/BracketList"/>
    <dgm:cxn modelId="{56286208-4094-4685-9994-3D27A6D1BDE0}" type="presParOf" srcId="{8CB5DAEB-8B0D-4AA5-AC1C-3CC35450FA2B}" destId="{62A6447D-6557-43AB-BF9C-3892900208BE}" srcOrd="0" destOrd="0" presId="urn:diagrams.loki3.com/BracketList"/>
    <dgm:cxn modelId="{D158EFBE-CFA5-4E75-866D-9D35B01CC039}" type="presParOf" srcId="{8CB5DAEB-8B0D-4AA5-AC1C-3CC35450FA2B}" destId="{0F27326C-3AF3-44B6-A1D1-ADACBEA22DCB}" srcOrd="1" destOrd="0" presId="urn:diagrams.loki3.com/BracketList"/>
    <dgm:cxn modelId="{23C7A461-B8B5-476C-9947-E8A336DBA0C7}" type="presParOf" srcId="{8CB5DAEB-8B0D-4AA5-AC1C-3CC35450FA2B}" destId="{C35618AE-7A78-4A83-B93B-1869A3BAFF57}" srcOrd="2" destOrd="0" presId="urn:diagrams.loki3.com/BracketList"/>
    <dgm:cxn modelId="{D6C44408-AEC2-4571-ACD8-139CCCD3E6BE}" type="presParOf" srcId="{8CB5DAEB-8B0D-4AA5-AC1C-3CC35450FA2B}" destId="{81AB6EE9-060C-49EB-8EF3-E2BDE9F59104}" srcOrd="3" destOrd="0" presId="urn:diagrams.loki3.com/BracketList"/>
    <dgm:cxn modelId="{55439289-090C-424C-8C91-BAAE77B13E7A}" type="presParOf" srcId="{9C8E54AD-49C9-4F34-A275-917E528348BE}" destId="{04B13B6B-C4AF-41F2-A665-5688F005FB2A}" srcOrd="3" destOrd="0" presId="urn:diagrams.loki3.com/BracketList"/>
    <dgm:cxn modelId="{3CB7DEAC-A7A8-4376-BC25-3F4176F067E8}" type="presParOf" srcId="{9C8E54AD-49C9-4F34-A275-917E528348BE}" destId="{B572737F-E290-4629-AAA7-3C84C168CBF5}" srcOrd="4" destOrd="0" presId="urn:diagrams.loki3.com/BracketList"/>
    <dgm:cxn modelId="{7825138B-D6CA-48F9-8CC0-01BE1222D01C}" type="presParOf" srcId="{B572737F-E290-4629-AAA7-3C84C168CBF5}" destId="{4FDF4279-4679-4D23-A014-1D0C336B776F}" srcOrd="0" destOrd="0" presId="urn:diagrams.loki3.com/BracketList"/>
    <dgm:cxn modelId="{4D0EFB0D-30BA-4430-BBBA-71A315CC8906}" type="presParOf" srcId="{B572737F-E290-4629-AAA7-3C84C168CBF5}" destId="{7BF52676-92C0-441B-B335-4E4973D02954}" srcOrd="1" destOrd="0" presId="urn:diagrams.loki3.com/BracketList"/>
    <dgm:cxn modelId="{F281CB84-A948-4E66-8273-2863E62518D5}" type="presParOf" srcId="{B572737F-E290-4629-AAA7-3C84C168CBF5}" destId="{3B773AC2-E3D7-4924-9280-7522CE356C2C}" srcOrd="2" destOrd="0" presId="urn:diagrams.loki3.com/BracketList"/>
    <dgm:cxn modelId="{9A2EB39E-D779-4E31-96D4-4F692762C7D2}" type="presParOf" srcId="{B572737F-E290-4629-AAA7-3C84C168CBF5}" destId="{8D7A3393-5171-462C-AC48-AF105DB1E33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C804CD7-D262-4DAA-99B6-B11A2F4FE26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E9CAE3-F6E3-4D48-9E3E-DDA21B01AA2D}">
      <dgm:prSet phldrT="[Text]"/>
      <dgm:spPr/>
      <dgm:t>
        <a:bodyPr/>
        <a:lstStyle/>
        <a:p>
          <a:r>
            <a:rPr lang="en-US" dirty="0" smtClean="0"/>
            <a:t>HIV</a:t>
          </a:r>
          <a:endParaRPr lang="en-US" dirty="0"/>
        </a:p>
      </dgm:t>
    </dgm:pt>
    <dgm:pt modelId="{14ED01A0-11B2-4C55-BEDA-4DE8F4E214D6}" type="parTrans" cxnId="{5C387D7A-1CCE-4C3C-9AA1-B2712F14F253}">
      <dgm:prSet/>
      <dgm:spPr/>
      <dgm:t>
        <a:bodyPr/>
        <a:lstStyle/>
        <a:p>
          <a:endParaRPr lang="en-US"/>
        </a:p>
      </dgm:t>
    </dgm:pt>
    <dgm:pt modelId="{B9D5D8FB-F986-42BD-B285-9C19667D41AA}" type="sibTrans" cxnId="{5C387D7A-1CCE-4C3C-9AA1-B2712F14F253}">
      <dgm:prSet/>
      <dgm:spPr/>
      <dgm:t>
        <a:bodyPr/>
        <a:lstStyle/>
        <a:p>
          <a:endParaRPr lang="en-US"/>
        </a:p>
      </dgm:t>
    </dgm:pt>
    <dgm:pt modelId="{105C3060-0182-4539-B6FB-F59C984B475C}">
      <dgm:prSet phldrT="[Text]"/>
      <dgm:spPr/>
      <dgm:t>
        <a:bodyPr/>
        <a:lstStyle/>
        <a:p>
          <a:r>
            <a:rPr lang="en-US" dirty="0" smtClean="0"/>
            <a:t>Attacks immune system and disables it</a:t>
          </a:r>
          <a:endParaRPr lang="en-US" dirty="0"/>
        </a:p>
      </dgm:t>
    </dgm:pt>
    <dgm:pt modelId="{71B4EB5C-56F7-401B-A0B4-75A87ACF81E4}" type="parTrans" cxnId="{366142C7-B32F-4603-9714-16EDC5BC7216}">
      <dgm:prSet/>
      <dgm:spPr/>
      <dgm:t>
        <a:bodyPr/>
        <a:lstStyle/>
        <a:p>
          <a:endParaRPr lang="en-US"/>
        </a:p>
      </dgm:t>
    </dgm:pt>
    <dgm:pt modelId="{FA30F9A6-4B55-4CCA-910B-777D47CCC383}" type="sibTrans" cxnId="{366142C7-B32F-4603-9714-16EDC5BC7216}">
      <dgm:prSet/>
      <dgm:spPr/>
      <dgm:t>
        <a:bodyPr/>
        <a:lstStyle/>
        <a:p>
          <a:endParaRPr lang="en-US"/>
        </a:p>
      </dgm:t>
    </dgm:pt>
    <dgm:pt modelId="{7352F6E5-104E-4857-9D1D-C367D17E95BF}">
      <dgm:prSet phldrT="[Text]"/>
      <dgm:spPr/>
      <dgm:t>
        <a:bodyPr/>
        <a:lstStyle/>
        <a:p>
          <a:r>
            <a:rPr lang="en-US" dirty="0" smtClean="0"/>
            <a:t>Transmitted by sexual contact, blood, infected needs, or mother to fetus</a:t>
          </a:r>
          <a:endParaRPr lang="en-US" dirty="0"/>
        </a:p>
      </dgm:t>
    </dgm:pt>
    <dgm:pt modelId="{617424BA-0AC4-477F-B387-AB72529CED5B}" type="parTrans" cxnId="{DDA79928-FFC4-42CB-B109-FE3DA3A5274C}">
      <dgm:prSet/>
      <dgm:spPr/>
      <dgm:t>
        <a:bodyPr/>
        <a:lstStyle/>
        <a:p>
          <a:endParaRPr lang="en-US"/>
        </a:p>
      </dgm:t>
    </dgm:pt>
    <dgm:pt modelId="{9A4125ED-37E6-45D0-A0B5-03374487323B}" type="sibTrans" cxnId="{DDA79928-FFC4-42CB-B109-FE3DA3A5274C}">
      <dgm:prSet/>
      <dgm:spPr/>
      <dgm:t>
        <a:bodyPr/>
        <a:lstStyle/>
        <a:p>
          <a:endParaRPr lang="en-US"/>
        </a:p>
      </dgm:t>
    </dgm:pt>
    <dgm:pt modelId="{871CAD0C-3F3C-4A90-B350-0C8C9D7221E5}">
      <dgm:prSet phldrT="[Text]"/>
      <dgm:spPr/>
      <dgm:t>
        <a:bodyPr/>
        <a:lstStyle/>
        <a:p>
          <a:r>
            <a:rPr lang="en-US" dirty="0" smtClean="0"/>
            <a:t>AIDS</a:t>
          </a:r>
          <a:endParaRPr lang="en-US" dirty="0"/>
        </a:p>
      </dgm:t>
    </dgm:pt>
    <dgm:pt modelId="{70AE3464-A037-41CF-80F9-C1FDF8E3DB31}" type="parTrans" cxnId="{F99DBF83-724A-4A38-A7A3-D159DED6A3FA}">
      <dgm:prSet/>
      <dgm:spPr/>
      <dgm:t>
        <a:bodyPr/>
        <a:lstStyle/>
        <a:p>
          <a:endParaRPr lang="en-US"/>
        </a:p>
      </dgm:t>
    </dgm:pt>
    <dgm:pt modelId="{27F32BEB-1B73-4912-955D-97A675FCB874}" type="sibTrans" cxnId="{F99DBF83-724A-4A38-A7A3-D159DED6A3FA}">
      <dgm:prSet/>
      <dgm:spPr/>
      <dgm:t>
        <a:bodyPr/>
        <a:lstStyle/>
        <a:p>
          <a:endParaRPr lang="en-US"/>
        </a:p>
      </dgm:t>
    </dgm:pt>
    <dgm:pt modelId="{04946ABE-31A9-46E0-ABB9-F8738F45C93C}">
      <dgm:prSet phldrT="[Text]"/>
      <dgm:spPr/>
      <dgm:t>
        <a:bodyPr/>
        <a:lstStyle/>
        <a:p>
          <a:r>
            <a:rPr lang="en-US" dirty="0" smtClean="0"/>
            <a:t>Final stage of HIV infection</a:t>
          </a:r>
          <a:endParaRPr lang="en-US" dirty="0"/>
        </a:p>
      </dgm:t>
    </dgm:pt>
    <dgm:pt modelId="{94A52548-2E9D-4E4E-960C-F05371F7E7C6}" type="parTrans" cxnId="{DB809EAD-766E-4927-A596-1472F393C15C}">
      <dgm:prSet/>
      <dgm:spPr/>
      <dgm:t>
        <a:bodyPr/>
        <a:lstStyle/>
        <a:p>
          <a:endParaRPr lang="en-US"/>
        </a:p>
      </dgm:t>
    </dgm:pt>
    <dgm:pt modelId="{F02774D7-0647-4FEC-8AF6-56CC2DEDADE8}" type="sibTrans" cxnId="{DB809EAD-766E-4927-A596-1472F393C15C}">
      <dgm:prSet/>
      <dgm:spPr/>
      <dgm:t>
        <a:bodyPr/>
        <a:lstStyle/>
        <a:p>
          <a:endParaRPr lang="en-US"/>
        </a:p>
      </dgm:t>
    </dgm:pt>
    <dgm:pt modelId="{CE3C1367-E198-4ECB-A0D2-3DB5E431D436}">
      <dgm:prSet phldrT="[Text]"/>
      <dgm:spPr/>
      <dgm:t>
        <a:bodyPr/>
        <a:lstStyle/>
        <a:p>
          <a:r>
            <a:rPr lang="en-US" dirty="0" smtClean="0"/>
            <a:t>Infections, tumors, and CNS symptoms appear</a:t>
          </a:r>
          <a:endParaRPr lang="en-US" dirty="0"/>
        </a:p>
      </dgm:t>
    </dgm:pt>
    <dgm:pt modelId="{F0BF2C51-72E7-484E-9B15-6C019F33B522}" type="parTrans" cxnId="{4ED3C0E0-2F75-468E-8ACA-F60BB0AC5C22}">
      <dgm:prSet/>
      <dgm:spPr/>
      <dgm:t>
        <a:bodyPr/>
        <a:lstStyle/>
        <a:p>
          <a:endParaRPr lang="en-US"/>
        </a:p>
      </dgm:t>
    </dgm:pt>
    <dgm:pt modelId="{B94161B9-85B4-4B9B-BF96-4B399A965F4E}" type="sibTrans" cxnId="{4ED3C0E0-2F75-468E-8ACA-F60BB0AC5C22}">
      <dgm:prSet/>
      <dgm:spPr/>
      <dgm:t>
        <a:bodyPr/>
        <a:lstStyle/>
        <a:p>
          <a:endParaRPr lang="en-US"/>
        </a:p>
      </dgm:t>
    </dgm:pt>
    <dgm:pt modelId="{723B11E3-B4C5-4C43-858B-0C1A9593BC21}">
      <dgm:prSet phldrT="[Text]"/>
      <dgm:spPr/>
      <dgm:t>
        <a:bodyPr/>
        <a:lstStyle/>
        <a:p>
          <a:r>
            <a:rPr lang="en-US" dirty="0" smtClean="0"/>
            <a:t>Cancer</a:t>
          </a:r>
          <a:endParaRPr lang="en-US" dirty="0"/>
        </a:p>
      </dgm:t>
    </dgm:pt>
    <dgm:pt modelId="{B2E0237D-F751-4DD8-AC77-274EE7A130C5}" type="parTrans" cxnId="{437AD295-D4CA-4340-979D-14C2D024260A}">
      <dgm:prSet/>
      <dgm:spPr/>
      <dgm:t>
        <a:bodyPr/>
        <a:lstStyle/>
        <a:p>
          <a:endParaRPr lang="en-US"/>
        </a:p>
      </dgm:t>
    </dgm:pt>
    <dgm:pt modelId="{A58F8BBB-8AF5-4A97-8CE6-A65E9ECB7B02}" type="sibTrans" cxnId="{437AD295-D4CA-4340-979D-14C2D024260A}">
      <dgm:prSet/>
      <dgm:spPr/>
      <dgm:t>
        <a:bodyPr/>
        <a:lstStyle/>
        <a:p>
          <a:endParaRPr lang="en-US"/>
        </a:p>
      </dgm:t>
    </dgm:pt>
    <dgm:pt modelId="{46D0362D-7E6F-44F1-A2E5-74E4C9F20940}">
      <dgm:prSet phldrT="[Text]"/>
      <dgm:spPr/>
      <dgm:t>
        <a:bodyPr/>
        <a:lstStyle/>
        <a:p>
          <a:r>
            <a:rPr lang="en-US" dirty="0" smtClean="0"/>
            <a:t>Abnormal cell growth</a:t>
          </a:r>
          <a:endParaRPr lang="en-US" dirty="0"/>
        </a:p>
      </dgm:t>
    </dgm:pt>
    <dgm:pt modelId="{4248C5D0-5E5E-4A45-BEC0-56973B73383A}" type="parTrans" cxnId="{80CD7C07-2DA7-4D3A-9A42-BD1DEB4DFEB5}">
      <dgm:prSet/>
      <dgm:spPr/>
      <dgm:t>
        <a:bodyPr/>
        <a:lstStyle/>
        <a:p>
          <a:endParaRPr lang="en-US"/>
        </a:p>
      </dgm:t>
    </dgm:pt>
    <dgm:pt modelId="{F4CC3517-1BFF-4519-AE6C-BAB97765E3E3}" type="sibTrans" cxnId="{80CD7C07-2DA7-4D3A-9A42-BD1DEB4DFEB5}">
      <dgm:prSet/>
      <dgm:spPr/>
      <dgm:t>
        <a:bodyPr/>
        <a:lstStyle/>
        <a:p>
          <a:endParaRPr lang="en-US"/>
        </a:p>
      </dgm:t>
    </dgm:pt>
    <dgm:pt modelId="{AEEBB881-16D5-459A-A57A-2EB48BA3C5D6}">
      <dgm:prSet phldrT="[Text]"/>
      <dgm:spPr/>
      <dgm:t>
        <a:bodyPr/>
        <a:lstStyle/>
        <a:p>
          <a:r>
            <a:rPr lang="en-US" dirty="0" smtClean="0"/>
            <a:t>Treatments include surgery, chemotherapy and radiation</a:t>
          </a:r>
          <a:endParaRPr lang="en-US" dirty="0"/>
        </a:p>
      </dgm:t>
    </dgm:pt>
    <dgm:pt modelId="{818CCBAD-437F-413A-BEF4-2D907C0C5A01}" type="parTrans" cxnId="{346B9A5D-D529-4DD9-A032-38869773827E}">
      <dgm:prSet/>
      <dgm:spPr/>
      <dgm:t>
        <a:bodyPr/>
        <a:lstStyle/>
        <a:p>
          <a:endParaRPr lang="en-US"/>
        </a:p>
      </dgm:t>
    </dgm:pt>
    <dgm:pt modelId="{9242C573-87BF-4A0B-ABDF-34A3B4B49E21}" type="sibTrans" cxnId="{346B9A5D-D529-4DD9-A032-38869773827E}">
      <dgm:prSet/>
      <dgm:spPr/>
      <dgm:t>
        <a:bodyPr/>
        <a:lstStyle/>
        <a:p>
          <a:endParaRPr lang="en-US"/>
        </a:p>
      </dgm:t>
    </dgm:pt>
    <dgm:pt modelId="{DC1FC331-8F5D-435C-BD13-FAB8B8D91EA0}" type="pres">
      <dgm:prSet presAssocID="{BC804CD7-D262-4DAA-99B6-B11A2F4FE2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ABC4E2-EB35-4430-8197-A9D3F1D8AAC8}" type="pres">
      <dgm:prSet presAssocID="{DBE9CAE3-F6E3-4D48-9E3E-DDA21B01AA2D}" presName="compNode" presStyleCnt="0"/>
      <dgm:spPr/>
    </dgm:pt>
    <dgm:pt modelId="{5C0AF960-6174-4982-BC46-75823999EBE0}" type="pres">
      <dgm:prSet presAssocID="{DBE9CAE3-F6E3-4D48-9E3E-DDA21B01AA2D}" presName="aNode" presStyleLbl="bgShp" presStyleIdx="0" presStyleCnt="3"/>
      <dgm:spPr/>
      <dgm:t>
        <a:bodyPr/>
        <a:lstStyle/>
        <a:p>
          <a:endParaRPr lang="en-US"/>
        </a:p>
      </dgm:t>
    </dgm:pt>
    <dgm:pt modelId="{0118C172-0E21-422D-A778-A9EC820A0E12}" type="pres">
      <dgm:prSet presAssocID="{DBE9CAE3-F6E3-4D48-9E3E-DDA21B01AA2D}" presName="textNode" presStyleLbl="bgShp" presStyleIdx="0" presStyleCnt="3"/>
      <dgm:spPr/>
      <dgm:t>
        <a:bodyPr/>
        <a:lstStyle/>
        <a:p>
          <a:endParaRPr lang="en-US"/>
        </a:p>
      </dgm:t>
    </dgm:pt>
    <dgm:pt modelId="{8D5F6DE9-621F-41C7-B526-12F23D440A48}" type="pres">
      <dgm:prSet presAssocID="{DBE9CAE3-F6E3-4D48-9E3E-DDA21B01AA2D}" presName="compChildNode" presStyleCnt="0"/>
      <dgm:spPr/>
    </dgm:pt>
    <dgm:pt modelId="{60788744-56C8-4CD0-B674-85D12C876879}" type="pres">
      <dgm:prSet presAssocID="{DBE9CAE3-F6E3-4D48-9E3E-DDA21B01AA2D}" presName="theInnerList" presStyleCnt="0"/>
      <dgm:spPr/>
    </dgm:pt>
    <dgm:pt modelId="{E6A7BF16-0296-4D45-B4DA-052F045AB47A}" type="pres">
      <dgm:prSet presAssocID="{105C3060-0182-4539-B6FB-F59C984B475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8F777-6A72-4B78-BD0E-7397CA3F0982}" type="pres">
      <dgm:prSet presAssocID="{105C3060-0182-4539-B6FB-F59C984B475C}" presName="aSpace2" presStyleCnt="0"/>
      <dgm:spPr/>
    </dgm:pt>
    <dgm:pt modelId="{5B53BAAA-519B-4BC0-B2A8-7E2923EC6369}" type="pres">
      <dgm:prSet presAssocID="{7352F6E5-104E-4857-9D1D-C367D17E95B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95BA0-97C0-49B2-A6CF-D6D718D02497}" type="pres">
      <dgm:prSet presAssocID="{DBE9CAE3-F6E3-4D48-9E3E-DDA21B01AA2D}" presName="aSpace" presStyleCnt="0"/>
      <dgm:spPr/>
    </dgm:pt>
    <dgm:pt modelId="{3CD236FF-8174-490A-A925-03F9D3905E67}" type="pres">
      <dgm:prSet presAssocID="{871CAD0C-3F3C-4A90-B350-0C8C9D7221E5}" presName="compNode" presStyleCnt="0"/>
      <dgm:spPr/>
    </dgm:pt>
    <dgm:pt modelId="{030A2986-AF2A-4BB7-BE3E-A748F15C8A50}" type="pres">
      <dgm:prSet presAssocID="{871CAD0C-3F3C-4A90-B350-0C8C9D7221E5}" presName="aNode" presStyleLbl="bgShp" presStyleIdx="1" presStyleCnt="3"/>
      <dgm:spPr/>
      <dgm:t>
        <a:bodyPr/>
        <a:lstStyle/>
        <a:p>
          <a:endParaRPr lang="en-US"/>
        </a:p>
      </dgm:t>
    </dgm:pt>
    <dgm:pt modelId="{F085B2A3-7A14-404C-BB77-66C120761E1E}" type="pres">
      <dgm:prSet presAssocID="{871CAD0C-3F3C-4A90-B350-0C8C9D7221E5}" presName="textNode" presStyleLbl="bgShp" presStyleIdx="1" presStyleCnt="3"/>
      <dgm:spPr/>
      <dgm:t>
        <a:bodyPr/>
        <a:lstStyle/>
        <a:p>
          <a:endParaRPr lang="en-US"/>
        </a:p>
      </dgm:t>
    </dgm:pt>
    <dgm:pt modelId="{3682A832-35FC-4F9F-AD64-341C1D3CF8F4}" type="pres">
      <dgm:prSet presAssocID="{871CAD0C-3F3C-4A90-B350-0C8C9D7221E5}" presName="compChildNode" presStyleCnt="0"/>
      <dgm:spPr/>
    </dgm:pt>
    <dgm:pt modelId="{B29EA99A-4CAF-4E8B-BFD4-FE7BA2E13413}" type="pres">
      <dgm:prSet presAssocID="{871CAD0C-3F3C-4A90-B350-0C8C9D7221E5}" presName="theInnerList" presStyleCnt="0"/>
      <dgm:spPr/>
    </dgm:pt>
    <dgm:pt modelId="{760CAA92-07AA-4B91-A342-79E1D6700EEC}" type="pres">
      <dgm:prSet presAssocID="{04946ABE-31A9-46E0-ABB9-F8738F45C93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19DFD-A6DE-4671-8EFD-C8225EBFC06A}" type="pres">
      <dgm:prSet presAssocID="{04946ABE-31A9-46E0-ABB9-F8738F45C93C}" presName="aSpace2" presStyleCnt="0"/>
      <dgm:spPr/>
    </dgm:pt>
    <dgm:pt modelId="{B40A44CD-5453-4785-8B00-48B21E2224A4}" type="pres">
      <dgm:prSet presAssocID="{CE3C1367-E198-4ECB-A0D2-3DB5E431D43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E340A0-6F6D-4254-AA8D-FC2592DFD428}" type="pres">
      <dgm:prSet presAssocID="{871CAD0C-3F3C-4A90-B350-0C8C9D7221E5}" presName="aSpace" presStyleCnt="0"/>
      <dgm:spPr/>
    </dgm:pt>
    <dgm:pt modelId="{ED0A6D56-EC4C-4665-AF74-267B6765C1F3}" type="pres">
      <dgm:prSet presAssocID="{723B11E3-B4C5-4C43-858B-0C1A9593BC21}" presName="compNode" presStyleCnt="0"/>
      <dgm:spPr/>
    </dgm:pt>
    <dgm:pt modelId="{0CF9F335-2824-4834-803B-3DDC3427BD37}" type="pres">
      <dgm:prSet presAssocID="{723B11E3-B4C5-4C43-858B-0C1A9593BC21}" presName="aNode" presStyleLbl="bgShp" presStyleIdx="2" presStyleCnt="3"/>
      <dgm:spPr/>
      <dgm:t>
        <a:bodyPr/>
        <a:lstStyle/>
        <a:p>
          <a:endParaRPr lang="en-US"/>
        </a:p>
      </dgm:t>
    </dgm:pt>
    <dgm:pt modelId="{F3F95681-94B6-416E-9F0B-F45DD9E2AC39}" type="pres">
      <dgm:prSet presAssocID="{723B11E3-B4C5-4C43-858B-0C1A9593BC21}" presName="textNode" presStyleLbl="bgShp" presStyleIdx="2" presStyleCnt="3"/>
      <dgm:spPr/>
      <dgm:t>
        <a:bodyPr/>
        <a:lstStyle/>
        <a:p>
          <a:endParaRPr lang="en-US"/>
        </a:p>
      </dgm:t>
    </dgm:pt>
    <dgm:pt modelId="{EF0FCDFC-BBD8-4CEB-869E-DB03612DD4E4}" type="pres">
      <dgm:prSet presAssocID="{723B11E3-B4C5-4C43-858B-0C1A9593BC21}" presName="compChildNode" presStyleCnt="0"/>
      <dgm:spPr/>
    </dgm:pt>
    <dgm:pt modelId="{07DEE5D2-D1F6-4A63-A37F-442DBA38BCF5}" type="pres">
      <dgm:prSet presAssocID="{723B11E3-B4C5-4C43-858B-0C1A9593BC21}" presName="theInnerList" presStyleCnt="0"/>
      <dgm:spPr/>
    </dgm:pt>
    <dgm:pt modelId="{1BA71A50-E802-4CD1-940C-A8DE500FAE72}" type="pres">
      <dgm:prSet presAssocID="{46D0362D-7E6F-44F1-A2E5-74E4C9F20940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CCB344-2987-4F82-8448-CAFAD54F9879}" type="pres">
      <dgm:prSet presAssocID="{46D0362D-7E6F-44F1-A2E5-74E4C9F20940}" presName="aSpace2" presStyleCnt="0"/>
      <dgm:spPr/>
    </dgm:pt>
    <dgm:pt modelId="{1CA843D8-7621-49B6-9E7B-C9A55A3F26BA}" type="pres">
      <dgm:prSet presAssocID="{AEEBB881-16D5-459A-A57A-2EB48BA3C5D6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F38464-B888-452D-BF0C-D86AC1712890}" type="presOf" srcId="{723B11E3-B4C5-4C43-858B-0C1A9593BC21}" destId="{0CF9F335-2824-4834-803B-3DDC3427BD37}" srcOrd="0" destOrd="0" presId="urn:microsoft.com/office/officeart/2005/8/layout/lProcess2"/>
    <dgm:cxn modelId="{4ED3C0E0-2F75-468E-8ACA-F60BB0AC5C22}" srcId="{871CAD0C-3F3C-4A90-B350-0C8C9D7221E5}" destId="{CE3C1367-E198-4ECB-A0D2-3DB5E431D436}" srcOrd="1" destOrd="0" parTransId="{F0BF2C51-72E7-484E-9B15-6C019F33B522}" sibTransId="{B94161B9-85B4-4B9B-BF96-4B399A965F4E}"/>
    <dgm:cxn modelId="{D305F09D-B7C0-45A7-BAA5-66056F4676B0}" type="presOf" srcId="{871CAD0C-3F3C-4A90-B350-0C8C9D7221E5}" destId="{F085B2A3-7A14-404C-BB77-66C120761E1E}" srcOrd="1" destOrd="0" presId="urn:microsoft.com/office/officeart/2005/8/layout/lProcess2"/>
    <dgm:cxn modelId="{437AD295-D4CA-4340-979D-14C2D024260A}" srcId="{BC804CD7-D262-4DAA-99B6-B11A2F4FE265}" destId="{723B11E3-B4C5-4C43-858B-0C1A9593BC21}" srcOrd="2" destOrd="0" parTransId="{B2E0237D-F751-4DD8-AC77-274EE7A130C5}" sibTransId="{A58F8BBB-8AF5-4A97-8CE6-A65E9ECB7B02}"/>
    <dgm:cxn modelId="{55549047-CFD4-47F4-B35C-9543FCF1A6AF}" type="presOf" srcId="{46D0362D-7E6F-44F1-A2E5-74E4C9F20940}" destId="{1BA71A50-E802-4CD1-940C-A8DE500FAE72}" srcOrd="0" destOrd="0" presId="urn:microsoft.com/office/officeart/2005/8/layout/lProcess2"/>
    <dgm:cxn modelId="{80CD7C07-2DA7-4D3A-9A42-BD1DEB4DFEB5}" srcId="{723B11E3-B4C5-4C43-858B-0C1A9593BC21}" destId="{46D0362D-7E6F-44F1-A2E5-74E4C9F20940}" srcOrd="0" destOrd="0" parTransId="{4248C5D0-5E5E-4A45-BEC0-56973B73383A}" sibTransId="{F4CC3517-1BFF-4519-AE6C-BAB97765E3E3}"/>
    <dgm:cxn modelId="{DB809EAD-766E-4927-A596-1472F393C15C}" srcId="{871CAD0C-3F3C-4A90-B350-0C8C9D7221E5}" destId="{04946ABE-31A9-46E0-ABB9-F8738F45C93C}" srcOrd="0" destOrd="0" parTransId="{94A52548-2E9D-4E4E-960C-F05371F7E7C6}" sibTransId="{F02774D7-0647-4FEC-8AF6-56CC2DEDADE8}"/>
    <dgm:cxn modelId="{0D4403E5-6D59-476C-A838-DFE108F3CEA3}" type="presOf" srcId="{105C3060-0182-4539-B6FB-F59C984B475C}" destId="{E6A7BF16-0296-4D45-B4DA-052F045AB47A}" srcOrd="0" destOrd="0" presId="urn:microsoft.com/office/officeart/2005/8/layout/lProcess2"/>
    <dgm:cxn modelId="{F99DBF83-724A-4A38-A7A3-D159DED6A3FA}" srcId="{BC804CD7-D262-4DAA-99B6-B11A2F4FE265}" destId="{871CAD0C-3F3C-4A90-B350-0C8C9D7221E5}" srcOrd="1" destOrd="0" parTransId="{70AE3464-A037-41CF-80F9-C1FDF8E3DB31}" sibTransId="{27F32BEB-1B73-4912-955D-97A675FCB874}"/>
    <dgm:cxn modelId="{346B9A5D-D529-4DD9-A032-38869773827E}" srcId="{723B11E3-B4C5-4C43-858B-0C1A9593BC21}" destId="{AEEBB881-16D5-459A-A57A-2EB48BA3C5D6}" srcOrd="1" destOrd="0" parTransId="{818CCBAD-437F-413A-BEF4-2D907C0C5A01}" sibTransId="{9242C573-87BF-4A0B-ABDF-34A3B4B49E21}"/>
    <dgm:cxn modelId="{50941798-1FB0-4CB9-9CC2-FFB4B18F0062}" type="presOf" srcId="{AEEBB881-16D5-459A-A57A-2EB48BA3C5D6}" destId="{1CA843D8-7621-49B6-9E7B-C9A55A3F26BA}" srcOrd="0" destOrd="0" presId="urn:microsoft.com/office/officeart/2005/8/layout/lProcess2"/>
    <dgm:cxn modelId="{C2595737-4AD4-4929-A931-FA19D1C3FD74}" type="presOf" srcId="{723B11E3-B4C5-4C43-858B-0C1A9593BC21}" destId="{F3F95681-94B6-416E-9F0B-F45DD9E2AC39}" srcOrd="1" destOrd="0" presId="urn:microsoft.com/office/officeart/2005/8/layout/lProcess2"/>
    <dgm:cxn modelId="{2AD94B80-B693-4AF0-8C1D-CB00BD4E8A46}" type="presOf" srcId="{BC804CD7-D262-4DAA-99B6-B11A2F4FE265}" destId="{DC1FC331-8F5D-435C-BD13-FAB8B8D91EA0}" srcOrd="0" destOrd="0" presId="urn:microsoft.com/office/officeart/2005/8/layout/lProcess2"/>
    <dgm:cxn modelId="{0CC7BE69-A54A-47C5-A48B-1EE8EFB2D577}" type="presOf" srcId="{DBE9CAE3-F6E3-4D48-9E3E-DDA21B01AA2D}" destId="{0118C172-0E21-422D-A778-A9EC820A0E12}" srcOrd="1" destOrd="0" presId="urn:microsoft.com/office/officeart/2005/8/layout/lProcess2"/>
    <dgm:cxn modelId="{DC085E82-C2FD-4184-8B2A-5768BA32EF68}" type="presOf" srcId="{7352F6E5-104E-4857-9D1D-C367D17E95BF}" destId="{5B53BAAA-519B-4BC0-B2A8-7E2923EC6369}" srcOrd="0" destOrd="0" presId="urn:microsoft.com/office/officeart/2005/8/layout/lProcess2"/>
    <dgm:cxn modelId="{DDA79928-FFC4-42CB-B109-FE3DA3A5274C}" srcId="{DBE9CAE3-F6E3-4D48-9E3E-DDA21B01AA2D}" destId="{7352F6E5-104E-4857-9D1D-C367D17E95BF}" srcOrd="1" destOrd="0" parTransId="{617424BA-0AC4-477F-B387-AB72529CED5B}" sibTransId="{9A4125ED-37E6-45D0-A0B5-03374487323B}"/>
    <dgm:cxn modelId="{A962259E-F78B-410A-B918-216727E45898}" type="presOf" srcId="{871CAD0C-3F3C-4A90-B350-0C8C9D7221E5}" destId="{030A2986-AF2A-4BB7-BE3E-A748F15C8A50}" srcOrd="0" destOrd="0" presId="urn:microsoft.com/office/officeart/2005/8/layout/lProcess2"/>
    <dgm:cxn modelId="{DBD4C4A6-3FAD-45A6-A619-773E29665106}" type="presOf" srcId="{DBE9CAE3-F6E3-4D48-9E3E-DDA21B01AA2D}" destId="{5C0AF960-6174-4982-BC46-75823999EBE0}" srcOrd="0" destOrd="0" presId="urn:microsoft.com/office/officeart/2005/8/layout/lProcess2"/>
    <dgm:cxn modelId="{5C387D7A-1CCE-4C3C-9AA1-B2712F14F253}" srcId="{BC804CD7-D262-4DAA-99B6-B11A2F4FE265}" destId="{DBE9CAE3-F6E3-4D48-9E3E-DDA21B01AA2D}" srcOrd="0" destOrd="0" parTransId="{14ED01A0-11B2-4C55-BEDA-4DE8F4E214D6}" sibTransId="{B9D5D8FB-F986-42BD-B285-9C19667D41AA}"/>
    <dgm:cxn modelId="{A2F8A365-ECBE-4119-BD79-82C542589873}" type="presOf" srcId="{CE3C1367-E198-4ECB-A0D2-3DB5E431D436}" destId="{B40A44CD-5453-4785-8B00-48B21E2224A4}" srcOrd="0" destOrd="0" presId="urn:microsoft.com/office/officeart/2005/8/layout/lProcess2"/>
    <dgm:cxn modelId="{7B11B6FC-54C4-405F-B0AD-328FBF2AA2D1}" type="presOf" srcId="{04946ABE-31A9-46E0-ABB9-F8738F45C93C}" destId="{760CAA92-07AA-4B91-A342-79E1D6700EEC}" srcOrd="0" destOrd="0" presId="urn:microsoft.com/office/officeart/2005/8/layout/lProcess2"/>
    <dgm:cxn modelId="{366142C7-B32F-4603-9714-16EDC5BC7216}" srcId="{DBE9CAE3-F6E3-4D48-9E3E-DDA21B01AA2D}" destId="{105C3060-0182-4539-B6FB-F59C984B475C}" srcOrd="0" destOrd="0" parTransId="{71B4EB5C-56F7-401B-A0B4-75A87ACF81E4}" sibTransId="{FA30F9A6-4B55-4CCA-910B-777D47CCC383}"/>
    <dgm:cxn modelId="{3118ED50-4254-4933-8CAF-CD1E753EDE20}" type="presParOf" srcId="{DC1FC331-8F5D-435C-BD13-FAB8B8D91EA0}" destId="{E0ABC4E2-EB35-4430-8197-A9D3F1D8AAC8}" srcOrd="0" destOrd="0" presId="urn:microsoft.com/office/officeart/2005/8/layout/lProcess2"/>
    <dgm:cxn modelId="{97541F71-163D-441E-866B-7D8E847B0DCD}" type="presParOf" srcId="{E0ABC4E2-EB35-4430-8197-A9D3F1D8AAC8}" destId="{5C0AF960-6174-4982-BC46-75823999EBE0}" srcOrd="0" destOrd="0" presId="urn:microsoft.com/office/officeart/2005/8/layout/lProcess2"/>
    <dgm:cxn modelId="{31855737-741D-4505-90C0-24FCF85895FC}" type="presParOf" srcId="{E0ABC4E2-EB35-4430-8197-A9D3F1D8AAC8}" destId="{0118C172-0E21-422D-A778-A9EC820A0E12}" srcOrd="1" destOrd="0" presId="urn:microsoft.com/office/officeart/2005/8/layout/lProcess2"/>
    <dgm:cxn modelId="{A83CDFD8-2CE0-43BE-9FC9-F61613069F97}" type="presParOf" srcId="{E0ABC4E2-EB35-4430-8197-A9D3F1D8AAC8}" destId="{8D5F6DE9-621F-41C7-B526-12F23D440A48}" srcOrd="2" destOrd="0" presId="urn:microsoft.com/office/officeart/2005/8/layout/lProcess2"/>
    <dgm:cxn modelId="{4F186C77-4677-4905-B2E1-F773FB3DD565}" type="presParOf" srcId="{8D5F6DE9-621F-41C7-B526-12F23D440A48}" destId="{60788744-56C8-4CD0-B674-85D12C876879}" srcOrd="0" destOrd="0" presId="urn:microsoft.com/office/officeart/2005/8/layout/lProcess2"/>
    <dgm:cxn modelId="{8BC6B7DA-B60A-44B8-AAE2-5F6B66465165}" type="presParOf" srcId="{60788744-56C8-4CD0-B674-85D12C876879}" destId="{E6A7BF16-0296-4D45-B4DA-052F045AB47A}" srcOrd="0" destOrd="0" presId="urn:microsoft.com/office/officeart/2005/8/layout/lProcess2"/>
    <dgm:cxn modelId="{7F7F322D-6E19-429F-B46F-2E6250EA1FA9}" type="presParOf" srcId="{60788744-56C8-4CD0-B674-85D12C876879}" destId="{57E8F777-6A72-4B78-BD0E-7397CA3F0982}" srcOrd="1" destOrd="0" presId="urn:microsoft.com/office/officeart/2005/8/layout/lProcess2"/>
    <dgm:cxn modelId="{327BF3B5-F30A-4B00-9F5E-D956F838CBDC}" type="presParOf" srcId="{60788744-56C8-4CD0-B674-85D12C876879}" destId="{5B53BAAA-519B-4BC0-B2A8-7E2923EC6369}" srcOrd="2" destOrd="0" presId="urn:microsoft.com/office/officeart/2005/8/layout/lProcess2"/>
    <dgm:cxn modelId="{118B8A15-C205-4141-84CC-F8E2D7FBD3AE}" type="presParOf" srcId="{DC1FC331-8F5D-435C-BD13-FAB8B8D91EA0}" destId="{ED695BA0-97C0-49B2-A6CF-D6D718D02497}" srcOrd="1" destOrd="0" presId="urn:microsoft.com/office/officeart/2005/8/layout/lProcess2"/>
    <dgm:cxn modelId="{CB770D94-E7AC-42C7-9E7D-4EEC9F50B975}" type="presParOf" srcId="{DC1FC331-8F5D-435C-BD13-FAB8B8D91EA0}" destId="{3CD236FF-8174-490A-A925-03F9D3905E67}" srcOrd="2" destOrd="0" presId="urn:microsoft.com/office/officeart/2005/8/layout/lProcess2"/>
    <dgm:cxn modelId="{243FB67A-74E1-4CBF-A87A-BFFDBE384217}" type="presParOf" srcId="{3CD236FF-8174-490A-A925-03F9D3905E67}" destId="{030A2986-AF2A-4BB7-BE3E-A748F15C8A50}" srcOrd="0" destOrd="0" presId="urn:microsoft.com/office/officeart/2005/8/layout/lProcess2"/>
    <dgm:cxn modelId="{E177077F-77EA-4C23-8F70-87B302EBA65A}" type="presParOf" srcId="{3CD236FF-8174-490A-A925-03F9D3905E67}" destId="{F085B2A3-7A14-404C-BB77-66C120761E1E}" srcOrd="1" destOrd="0" presId="urn:microsoft.com/office/officeart/2005/8/layout/lProcess2"/>
    <dgm:cxn modelId="{C8CCFDB2-9F61-4893-A5FA-5CE8E39F894F}" type="presParOf" srcId="{3CD236FF-8174-490A-A925-03F9D3905E67}" destId="{3682A832-35FC-4F9F-AD64-341C1D3CF8F4}" srcOrd="2" destOrd="0" presId="urn:microsoft.com/office/officeart/2005/8/layout/lProcess2"/>
    <dgm:cxn modelId="{E5403FEB-6E6B-401E-9FFA-1DC8BFF7C9DB}" type="presParOf" srcId="{3682A832-35FC-4F9F-AD64-341C1D3CF8F4}" destId="{B29EA99A-4CAF-4E8B-BFD4-FE7BA2E13413}" srcOrd="0" destOrd="0" presId="urn:microsoft.com/office/officeart/2005/8/layout/lProcess2"/>
    <dgm:cxn modelId="{549AED16-3EE5-4B8C-9CB3-DD9C8A1BAC14}" type="presParOf" srcId="{B29EA99A-4CAF-4E8B-BFD4-FE7BA2E13413}" destId="{760CAA92-07AA-4B91-A342-79E1D6700EEC}" srcOrd="0" destOrd="0" presId="urn:microsoft.com/office/officeart/2005/8/layout/lProcess2"/>
    <dgm:cxn modelId="{00D193A5-A4FE-426D-BAC4-45873CC46A21}" type="presParOf" srcId="{B29EA99A-4CAF-4E8B-BFD4-FE7BA2E13413}" destId="{09519DFD-A6DE-4671-8EFD-C8225EBFC06A}" srcOrd="1" destOrd="0" presId="urn:microsoft.com/office/officeart/2005/8/layout/lProcess2"/>
    <dgm:cxn modelId="{763468B9-4A8E-483F-BC17-E9BDD253044A}" type="presParOf" srcId="{B29EA99A-4CAF-4E8B-BFD4-FE7BA2E13413}" destId="{B40A44CD-5453-4785-8B00-48B21E2224A4}" srcOrd="2" destOrd="0" presId="urn:microsoft.com/office/officeart/2005/8/layout/lProcess2"/>
    <dgm:cxn modelId="{E102456B-9E1E-4B65-8942-6978BB36E535}" type="presParOf" srcId="{DC1FC331-8F5D-435C-BD13-FAB8B8D91EA0}" destId="{8CE340A0-6F6D-4254-AA8D-FC2592DFD428}" srcOrd="3" destOrd="0" presId="urn:microsoft.com/office/officeart/2005/8/layout/lProcess2"/>
    <dgm:cxn modelId="{D906909F-8D9C-43C0-9781-23649C414CF6}" type="presParOf" srcId="{DC1FC331-8F5D-435C-BD13-FAB8B8D91EA0}" destId="{ED0A6D56-EC4C-4665-AF74-267B6765C1F3}" srcOrd="4" destOrd="0" presId="urn:microsoft.com/office/officeart/2005/8/layout/lProcess2"/>
    <dgm:cxn modelId="{9983CC0C-E380-4295-9C2F-B2A7769EAA14}" type="presParOf" srcId="{ED0A6D56-EC4C-4665-AF74-267B6765C1F3}" destId="{0CF9F335-2824-4834-803B-3DDC3427BD37}" srcOrd="0" destOrd="0" presId="urn:microsoft.com/office/officeart/2005/8/layout/lProcess2"/>
    <dgm:cxn modelId="{53F6B81A-2956-450F-AB20-C65BCE02A164}" type="presParOf" srcId="{ED0A6D56-EC4C-4665-AF74-267B6765C1F3}" destId="{F3F95681-94B6-416E-9F0B-F45DD9E2AC39}" srcOrd="1" destOrd="0" presId="urn:microsoft.com/office/officeart/2005/8/layout/lProcess2"/>
    <dgm:cxn modelId="{4F0CE74C-3509-441D-8403-757D14979B46}" type="presParOf" srcId="{ED0A6D56-EC4C-4665-AF74-267B6765C1F3}" destId="{EF0FCDFC-BBD8-4CEB-869E-DB03612DD4E4}" srcOrd="2" destOrd="0" presId="urn:microsoft.com/office/officeart/2005/8/layout/lProcess2"/>
    <dgm:cxn modelId="{4CD712CA-CBB0-427C-8E0C-21DE37C8A521}" type="presParOf" srcId="{EF0FCDFC-BBD8-4CEB-869E-DB03612DD4E4}" destId="{07DEE5D2-D1F6-4A63-A37F-442DBA38BCF5}" srcOrd="0" destOrd="0" presId="urn:microsoft.com/office/officeart/2005/8/layout/lProcess2"/>
    <dgm:cxn modelId="{6D941926-D962-474B-BCB5-F0C127E0B99A}" type="presParOf" srcId="{07DEE5D2-D1F6-4A63-A37F-442DBA38BCF5}" destId="{1BA71A50-E802-4CD1-940C-A8DE500FAE72}" srcOrd="0" destOrd="0" presId="urn:microsoft.com/office/officeart/2005/8/layout/lProcess2"/>
    <dgm:cxn modelId="{61BC30E4-18BA-422C-A929-DF35EB1DF0F9}" type="presParOf" srcId="{07DEE5D2-D1F6-4A63-A37F-442DBA38BCF5}" destId="{71CCB344-2987-4F82-8448-CAFAD54F9879}" srcOrd="1" destOrd="0" presId="urn:microsoft.com/office/officeart/2005/8/layout/lProcess2"/>
    <dgm:cxn modelId="{9D79F2E5-021C-474F-9882-92841DAD7DAD}" type="presParOf" srcId="{07DEE5D2-D1F6-4A63-A37F-442DBA38BCF5}" destId="{1CA843D8-7621-49B6-9E7B-C9A55A3F26B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2313-C1EE-4170-8A1A-F8459422367A}">
      <dsp:nvSpPr>
        <dsp:cNvPr id="0" name=""/>
        <dsp:cNvSpPr/>
      </dsp:nvSpPr>
      <dsp:spPr>
        <a:xfrm>
          <a:off x="531870" y="1504"/>
          <a:ext cx="1964042" cy="157123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B41A5-9435-4DC2-830A-D10BA9E77D36}">
      <dsp:nvSpPr>
        <dsp:cNvPr id="0" name=""/>
        <dsp:cNvSpPr/>
      </dsp:nvSpPr>
      <dsp:spPr>
        <a:xfrm>
          <a:off x="708634" y="1415615"/>
          <a:ext cx="1747998" cy="54993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Scabies</a:t>
          </a:r>
          <a:endParaRPr lang="en-US" sz="1900" kern="1200" dirty="0"/>
        </a:p>
      </dsp:txBody>
      <dsp:txXfrm>
        <a:off x="708634" y="1415615"/>
        <a:ext cx="1747998" cy="549932"/>
      </dsp:txXfrm>
    </dsp:sp>
    <dsp:sp modelId="{2657172C-E143-4EEC-8A0C-0758E54A980B}">
      <dsp:nvSpPr>
        <dsp:cNvPr id="0" name=""/>
        <dsp:cNvSpPr/>
      </dsp:nvSpPr>
      <dsp:spPr>
        <a:xfrm>
          <a:off x="2692317" y="1504"/>
          <a:ext cx="1964042" cy="157123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97B7A-03CA-4B59-AA0E-639DC48CF7B9}">
      <dsp:nvSpPr>
        <dsp:cNvPr id="0" name=""/>
        <dsp:cNvSpPr/>
      </dsp:nvSpPr>
      <dsp:spPr>
        <a:xfrm>
          <a:off x="2869081" y="1415615"/>
          <a:ext cx="1747998" cy="54993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Shingles</a:t>
          </a:r>
          <a:endParaRPr lang="en-US" sz="1900" kern="1200" dirty="0"/>
        </a:p>
      </dsp:txBody>
      <dsp:txXfrm>
        <a:off x="2869081" y="1415615"/>
        <a:ext cx="1747998" cy="549932"/>
      </dsp:txXfrm>
    </dsp:sp>
    <dsp:sp modelId="{2AA0AD13-9EC5-4AB3-8262-75B45CA068B5}">
      <dsp:nvSpPr>
        <dsp:cNvPr id="0" name=""/>
        <dsp:cNvSpPr/>
      </dsp:nvSpPr>
      <dsp:spPr>
        <a:xfrm>
          <a:off x="4852764" y="1504"/>
          <a:ext cx="1964042" cy="157123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C1514-39C9-425E-9A20-FD45A5017DBF}">
      <dsp:nvSpPr>
        <dsp:cNvPr id="0" name=""/>
        <dsp:cNvSpPr/>
      </dsp:nvSpPr>
      <dsp:spPr>
        <a:xfrm>
          <a:off x="5029528" y="1415615"/>
          <a:ext cx="1747998" cy="54993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Open Wound</a:t>
          </a:r>
          <a:endParaRPr lang="en-US" sz="1900" kern="1200" dirty="0"/>
        </a:p>
      </dsp:txBody>
      <dsp:txXfrm>
        <a:off x="5029528" y="1415615"/>
        <a:ext cx="1747998" cy="549932"/>
      </dsp:txXfrm>
    </dsp:sp>
    <dsp:sp modelId="{7CA2AE07-F7A6-4D03-BD69-B8FA6B46953F}">
      <dsp:nvSpPr>
        <dsp:cNvPr id="0" name=""/>
        <dsp:cNvSpPr/>
      </dsp:nvSpPr>
      <dsp:spPr>
        <a:xfrm>
          <a:off x="7013211" y="1504"/>
          <a:ext cx="1964042" cy="157123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DFA23-DA29-4AC5-BBBD-61C86CFC02B7}">
      <dsp:nvSpPr>
        <dsp:cNvPr id="0" name=""/>
        <dsp:cNvSpPr/>
      </dsp:nvSpPr>
      <dsp:spPr>
        <a:xfrm>
          <a:off x="7189975" y="1415615"/>
          <a:ext cx="1747998" cy="54993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Closed Wound</a:t>
          </a:r>
          <a:endParaRPr lang="en-US" sz="1900" kern="1200" dirty="0"/>
        </a:p>
      </dsp:txBody>
      <dsp:txXfrm>
        <a:off x="7189975" y="1415615"/>
        <a:ext cx="1747998" cy="549932"/>
      </dsp:txXfrm>
    </dsp:sp>
    <dsp:sp modelId="{B6C593E7-F5D9-4E3A-983C-B133E9A80DD5}">
      <dsp:nvSpPr>
        <dsp:cNvPr id="0" name=""/>
        <dsp:cNvSpPr/>
      </dsp:nvSpPr>
      <dsp:spPr>
        <a:xfrm>
          <a:off x="2692317" y="2161952"/>
          <a:ext cx="1964042" cy="157123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72A679-B323-460C-9089-F16656C175AC}">
      <dsp:nvSpPr>
        <dsp:cNvPr id="0" name=""/>
        <dsp:cNvSpPr/>
      </dsp:nvSpPr>
      <dsp:spPr>
        <a:xfrm>
          <a:off x="2869081" y="3576063"/>
          <a:ext cx="1747998" cy="54993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Dermatitis</a:t>
          </a:r>
          <a:endParaRPr lang="en-US" sz="1900" kern="1200" dirty="0"/>
        </a:p>
      </dsp:txBody>
      <dsp:txXfrm>
        <a:off x="2869081" y="3576063"/>
        <a:ext cx="1747998" cy="549932"/>
      </dsp:txXfrm>
    </dsp:sp>
    <dsp:sp modelId="{AF5A08DF-5C65-45DB-A6A9-C88DF1BCBC3C}">
      <dsp:nvSpPr>
        <dsp:cNvPr id="0" name=""/>
        <dsp:cNvSpPr/>
      </dsp:nvSpPr>
      <dsp:spPr>
        <a:xfrm>
          <a:off x="4852764" y="2161952"/>
          <a:ext cx="1964042" cy="157123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29B69-CC48-4437-B672-93C8678907C4}">
      <dsp:nvSpPr>
        <dsp:cNvPr id="0" name=""/>
        <dsp:cNvSpPr/>
      </dsp:nvSpPr>
      <dsp:spPr>
        <a:xfrm>
          <a:off x="5029528" y="3576063"/>
          <a:ext cx="1747998" cy="54993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Fungal Infection</a:t>
          </a:r>
          <a:endParaRPr lang="en-US" sz="1900" kern="1200" dirty="0"/>
        </a:p>
      </dsp:txBody>
      <dsp:txXfrm>
        <a:off x="5029528" y="3576063"/>
        <a:ext cx="1747998" cy="5499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B0F23-1355-40F4-913E-014B34CF951E}">
      <dsp:nvSpPr>
        <dsp:cNvPr id="0" name=""/>
        <dsp:cNvSpPr/>
      </dsp:nvSpPr>
      <dsp:spPr>
        <a:xfrm>
          <a:off x="0" y="132208"/>
          <a:ext cx="2971601" cy="1782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Arthritis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Osteoarthritis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Rheumatoid arthritis</a:t>
          </a:r>
          <a:endParaRPr lang="en-US" sz="2300" kern="1200" dirty="0"/>
        </a:p>
      </dsp:txBody>
      <dsp:txXfrm>
        <a:off x="0" y="132208"/>
        <a:ext cx="2971601" cy="1782960"/>
      </dsp:txXfrm>
    </dsp:sp>
    <dsp:sp modelId="{98AF640A-9F44-4A03-9BCB-EF5FC6F00CD3}">
      <dsp:nvSpPr>
        <dsp:cNvPr id="0" name=""/>
        <dsp:cNvSpPr/>
      </dsp:nvSpPr>
      <dsp:spPr>
        <a:xfrm>
          <a:off x="3268761" y="132208"/>
          <a:ext cx="2971601" cy="17829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Osteoporosis</a:t>
          </a:r>
          <a:endParaRPr lang="en-US" sz="3000" kern="1200" dirty="0"/>
        </a:p>
      </dsp:txBody>
      <dsp:txXfrm>
        <a:off x="3268761" y="132208"/>
        <a:ext cx="2971601" cy="1782960"/>
      </dsp:txXfrm>
    </dsp:sp>
    <dsp:sp modelId="{652E74B1-7785-4A33-AC5F-BEABC40F1DBC}">
      <dsp:nvSpPr>
        <dsp:cNvPr id="0" name=""/>
        <dsp:cNvSpPr/>
      </dsp:nvSpPr>
      <dsp:spPr>
        <a:xfrm>
          <a:off x="6537523" y="132208"/>
          <a:ext cx="2971601" cy="17829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Fracture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Closed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Open </a:t>
          </a:r>
          <a:endParaRPr lang="en-US" sz="2300" kern="1200" dirty="0"/>
        </a:p>
      </dsp:txBody>
      <dsp:txXfrm>
        <a:off x="6537523" y="132208"/>
        <a:ext cx="2971601" cy="1782960"/>
      </dsp:txXfrm>
    </dsp:sp>
    <dsp:sp modelId="{15ED492F-1B21-4EDB-95FE-38E73A06908D}">
      <dsp:nvSpPr>
        <dsp:cNvPr id="0" name=""/>
        <dsp:cNvSpPr/>
      </dsp:nvSpPr>
      <dsp:spPr>
        <a:xfrm>
          <a:off x="0" y="2212330"/>
          <a:ext cx="2971601" cy="1782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Hip or Knee Replacement</a:t>
          </a:r>
          <a:endParaRPr lang="en-US" sz="3000" kern="1200" dirty="0"/>
        </a:p>
      </dsp:txBody>
      <dsp:txXfrm>
        <a:off x="0" y="2212330"/>
        <a:ext cx="2971601" cy="1782960"/>
      </dsp:txXfrm>
    </dsp:sp>
    <dsp:sp modelId="{96C1C9A7-584A-4763-BF34-C44C865F726B}">
      <dsp:nvSpPr>
        <dsp:cNvPr id="0" name=""/>
        <dsp:cNvSpPr/>
      </dsp:nvSpPr>
      <dsp:spPr>
        <a:xfrm>
          <a:off x="3268761" y="2212330"/>
          <a:ext cx="2971601" cy="17829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Muscular Dystrophy</a:t>
          </a:r>
          <a:endParaRPr lang="en-US" sz="3000" kern="1200" dirty="0"/>
        </a:p>
      </dsp:txBody>
      <dsp:txXfrm>
        <a:off x="3268761" y="2212330"/>
        <a:ext cx="2971601" cy="1782960"/>
      </dsp:txXfrm>
    </dsp:sp>
    <dsp:sp modelId="{5FD76D1B-F215-4FA4-9256-D49B0E427EF8}">
      <dsp:nvSpPr>
        <dsp:cNvPr id="0" name=""/>
        <dsp:cNvSpPr/>
      </dsp:nvSpPr>
      <dsp:spPr>
        <a:xfrm>
          <a:off x="6537523" y="2212330"/>
          <a:ext cx="2971601" cy="1782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Amputation</a:t>
          </a:r>
          <a:endParaRPr lang="en-US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Phantom sensation</a:t>
          </a:r>
          <a:endParaRPr lang="en-US" sz="2300" kern="1200" dirty="0"/>
        </a:p>
      </dsp:txBody>
      <dsp:txXfrm>
        <a:off x="6537523" y="2212330"/>
        <a:ext cx="2971601" cy="1782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F638-2B82-4684-B39C-ED482D4D49AC}">
      <dsp:nvSpPr>
        <dsp:cNvPr id="0" name=""/>
        <dsp:cNvSpPr/>
      </dsp:nvSpPr>
      <dsp:spPr>
        <a:xfrm rot="5400000">
          <a:off x="6202190" y="-2711767"/>
          <a:ext cx="528029" cy="60858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Mild or severe</a:t>
          </a:r>
          <a:endParaRPr lang="en-US" sz="2600" kern="1200" dirty="0"/>
        </a:p>
      </dsp:txBody>
      <dsp:txXfrm rot="-5400000">
        <a:off x="3423285" y="92914"/>
        <a:ext cx="6060064" cy="476477"/>
      </dsp:txXfrm>
    </dsp:sp>
    <dsp:sp modelId="{20504381-F99B-450B-AB96-254459F30750}">
      <dsp:nvSpPr>
        <dsp:cNvPr id="0" name=""/>
        <dsp:cNvSpPr/>
      </dsp:nvSpPr>
      <dsp:spPr>
        <a:xfrm>
          <a:off x="0" y="1133"/>
          <a:ext cx="3423285" cy="6600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Stroke (CVA)</a:t>
          </a:r>
          <a:endParaRPr lang="en-US" sz="2500" kern="1200" dirty="0"/>
        </a:p>
      </dsp:txBody>
      <dsp:txXfrm>
        <a:off x="32220" y="33353"/>
        <a:ext cx="3358845" cy="595597"/>
      </dsp:txXfrm>
    </dsp:sp>
    <dsp:sp modelId="{D086DFC1-ACF6-47EA-8A8C-867F1151A010}">
      <dsp:nvSpPr>
        <dsp:cNvPr id="0" name=""/>
        <dsp:cNvSpPr/>
      </dsp:nvSpPr>
      <dsp:spPr>
        <a:xfrm rot="5400000">
          <a:off x="6202190" y="-2018728"/>
          <a:ext cx="528029" cy="60858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Progressive and incurable </a:t>
          </a:r>
          <a:endParaRPr lang="en-US" sz="2600" kern="1200" dirty="0"/>
        </a:p>
      </dsp:txBody>
      <dsp:txXfrm rot="-5400000">
        <a:off x="3423285" y="785953"/>
        <a:ext cx="6060064" cy="476477"/>
      </dsp:txXfrm>
    </dsp:sp>
    <dsp:sp modelId="{692E5FAE-4A9B-492A-81AF-53C3AC9310FC}">
      <dsp:nvSpPr>
        <dsp:cNvPr id="0" name=""/>
        <dsp:cNvSpPr/>
      </dsp:nvSpPr>
      <dsp:spPr>
        <a:xfrm>
          <a:off x="0" y="694172"/>
          <a:ext cx="3423285" cy="6600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Parkinsons’s</a:t>
          </a:r>
          <a:endParaRPr lang="en-US" sz="2500" kern="1200" dirty="0"/>
        </a:p>
      </dsp:txBody>
      <dsp:txXfrm>
        <a:off x="32220" y="726392"/>
        <a:ext cx="3358845" cy="595597"/>
      </dsp:txXfrm>
    </dsp:sp>
    <dsp:sp modelId="{BA8BFB4E-2CAD-4A7A-A38E-C9295E2620FA}">
      <dsp:nvSpPr>
        <dsp:cNvPr id="0" name=""/>
        <dsp:cNvSpPr/>
      </dsp:nvSpPr>
      <dsp:spPr>
        <a:xfrm rot="5400000">
          <a:off x="6202190" y="-1325689"/>
          <a:ext cx="528029" cy="60858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Progressive </a:t>
          </a:r>
          <a:endParaRPr lang="en-US" sz="2600" kern="1200" dirty="0"/>
        </a:p>
      </dsp:txBody>
      <dsp:txXfrm rot="-5400000">
        <a:off x="3423285" y="1478992"/>
        <a:ext cx="6060064" cy="476477"/>
      </dsp:txXfrm>
    </dsp:sp>
    <dsp:sp modelId="{94246137-BADA-4AB6-A363-B3209B46002F}">
      <dsp:nvSpPr>
        <dsp:cNvPr id="0" name=""/>
        <dsp:cNvSpPr/>
      </dsp:nvSpPr>
      <dsp:spPr>
        <a:xfrm>
          <a:off x="0" y="1387211"/>
          <a:ext cx="3423285" cy="6600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Multiple Sclerosis (MS)</a:t>
          </a:r>
          <a:endParaRPr lang="en-US" sz="2500" kern="1200" dirty="0"/>
        </a:p>
      </dsp:txBody>
      <dsp:txXfrm>
        <a:off x="32220" y="1419431"/>
        <a:ext cx="3358845" cy="595597"/>
      </dsp:txXfrm>
    </dsp:sp>
    <dsp:sp modelId="{64AA4C8A-7DB7-4B21-996C-FB2BA902058A}">
      <dsp:nvSpPr>
        <dsp:cNvPr id="0" name=""/>
        <dsp:cNvSpPr/>
      </dsp:nvSpPr>
      <dsp:spPr>
        <a:xfrm rot="5400000">
          <a:off x="6202190" y="-632650"/>
          <a:ext cx="528029" cy="60858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Location of injury impacts severity</a:t>
          </a:r>
          <a:endParaRPr lang="en-US" sz="2600" kern="1200" dirty="0"/>
        </a:p>
      </dsp:txBody>
      <dsp:txXfrm rot="-5400000">
        <a:off x="3423285" y="2172031"/>
        <a:ext cx="6060064" cy="476477"/>
      </dsp:txXfrm>
    </dsp:sp>
    <dsp:sp modelId="{C8CA68CC-1DD7-4F73-84AB-2AB15428E966}">
      <dsp:nvSpPr>
        <dsp:cNvPr id="0" name=""/>
        <dsp:cNvSpPr/>
      </dsp:nvSpPr>
      <dsp:spPr>
        <a:xfrm>
          <a:off x="0" y="2080250"/>
          <a:ext cx="3423285" cy="6600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Head/Spinal Cord Injury</a:t>
          </a:r>
          <a:endParaRPr lang="en-US" sz="2500" kern="1200" dirty="0"/>
        </a:p>
      </dsp:txBody>
      <dsp:txXfrm>
        <a:off x="32220" y="2112470"/>
        <a:ext cx="3358845" cy="595597"/>
      </dsp:txXfrm>
    </dsp:sp>
    <dsp:sp modelId="{48C58EAA-BE87-44BA-BBCC-F1357C1F9459}">
      <dsp:nvSpPr>
        <dsp:cNvPr id="0" name=""/>
        <dsp:cNvSpPr/>
      </dsp:nvSpPr>
      <dsp:spPr>
        <a:xfrm rot="5400000">
          <a:off x="6202190" y="60388"/>
          <a:ext cx="528029" cy="608584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Repeated seizures</a:t>
          </a:r>
          <a:endParaRPr lang="en-US" sz="2600" kern="1200" dirty="0"/>
        </a:p>
      </dsp:txBody>
      <dsp:txXfrm rot="-5400000">
        <a:off x="3423285" y="2865069"/>
        <a:ext cx="6060064" cy="476477"/>
      </dsp:txXfrm>
    </dsp:sp>
    <dsp:sp modelId="{3F9B49A2-2782-416C-9F8A-CA4224B6E8AC}">
      <dsp:nvSpPr>
        <dsp:cNvPr id="0" name=""/>
        <dsp:cNvSpPr/>
      </dsp:nvSpPr>
      <dsp:spPr>
        <a:xfrm>
          <a:off x="0" y="2773290"/>
          <a:ext cx="3423285" cy="6600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Epilepsy</a:t>
          </a:r>
          <a:endParaRPr lang="en-US" sz="2500" kern="1200" dirty="0"/>
        </a:p>
      </dsp:txBody>
      <dsp:txXfrm>
        <a:off x="32220" y="2805510"/>
        <a:ext cx="3358845" cy="595597"/>
      </dsp:txXfrm>
    </dsp:sp>
    <dsp:sp modelId="{984B38EB-167F-4494-A12D-326EFE9759AF}">
      <dsp:nvSpPr>
        <dsp:cNvPr id="0" name=""/>
        <dsp:cNvSpPr/>
      </dsp:nvSpPr>
      <dsp:spPr>
        <a:xfrm rot="5400000">
          <a:off x="6202190" y="753427"/>
          <a:ext cx="528029" cy="60858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Varies in severity</a:t>
          </a:r>
          <a:endParaRPr lang="en-US" sz="2600" kern="1200" dirty="0"/>
        </a:p>
      </dsp:txBody>
      <dsp:txXfrm rot="-5400000">
        <a:off x="3423285" y="3558108"/>
        <a:ext cx="6060064" cy="476477"/>
      </dsp:txXfrm>
    </dsp:sp>
    <dsp:sp modelId="{C3A7536F-E26C-4360-B090-39B695ED3403}">
      <dsp:nvSpPr>
        <dsp:cNvPr id="0" name=""/>
        <dsp:cNvSpPr/>
      </dsp:nvSpPr>
      <dsp:spPr>
        <a:xfrm>
          <a:off x="0" y="3466329"/>
          <a:ext cx="3423285" cy="6600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Visual impairment</a:t>
          </a:r>
          <a:endParaRPr lang="en-US" sz="2500" kern="1200" dirty="0"/>
        </a:p>
      </dsp:txBody>
      <dsp:txXfrm>
        <a:off x="32220" y="3498549"/>
        <a:ext cx="3358845" cy="5955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5FD62-7CEC-4257-AB88-93AEB6190645}">
      <dsp:nvSpPr>
        <dsp:cNvPr id="0" name=""/>
        <dsp:cNvSpPr/>
      </dsp:nvSpPr>
      <dsp:spPr>
        <a:xfrm>
          <a:off x="0" y="36499"/>
          <a:ext cx="950912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Hypertension</a:t>
          </a:r>
          <a:endParaRPr lang="en-US" sz="2000" kern="1200" dirty="0"/>
        </a:p>
      </dsp:txBody>
      <dsp:txXfrm>
        <a:off x="23417" y="59916"/>
        <a:ext cx="9462290" cy="432866"/>
      </dsp:txXfrm>
    </dsp:sp>
    <dsp:sp modelId="{23270FA8-19FF-44F4-A17A-77A1C6746FEB}">
      <dsp:nvSpPr>
        <dsp:cNvPr id="0" name=""/>
        <dsp:cNvSpPr/>
      </dsp:nvSpPr>
      <dsp:spPr>
        <a:xfrm>
          <a:off x="0" y="516199"/>
          <a:ext cx="950912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Blood pressure consistently 140/90 or higher</a:t>
          </a:r>
          <a:endParaRPr lang="en-US" sz="1600" kern="1200" dirty="0"/>
        </a:p>
      </dsp:txBody>
      <dsp:txXfrm>
        <a:off x="0" y="516199"/>
        <a:ext cx="9509124" cy="331200"/>
      </dsp:txXfrm>
    </dsp:sp>
    <dsp:sp modelId="{604238EA-37CC-4496-BD0F-B4C456D46C3E}">
      <dsp:nvSpPr>
        <dsp:cNvPr id="0" name=""/>
        <dsp:cNvSpPr/>
      </dsp:nvSpPr>
      <dsp:spPr>
        <a:xfrm>
          <a:off x="0" y="847399"/>
          <a:ext cx="950912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Coronary Artery Disease (CAD)</a:t>
          </a:r>
          <a:endParaRPr lang="en-US" sz="2000" kern="1200" dirty="0"/>
        </a:p>
      </dsp:txBody>
      <dsp:txXfrm>
        <a:off x="23417" y="870816"/>
        <a:ext cx="9462290" cy="432866"/>
      </dsp:txXfrm>
    </dsp:sp>
    <dsp:sp modelId="{2D19E8B2-D5BF-432E-AB4A-760292A51FCF}">
      <dsp:nvSpPr>
        <dsp:cNvPr id="0" name=""/>
        <dsp:cNvSpPr/>
      </dsp:nvSpPr>
      <dsp:spPr>
        <a:xfrm>
          <a:off x="0" y="1327099"/>
          <a:ext cx="950912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Blood vessels narrow</a:t>
          </a:r>
          <a:endParaRPr lang="en-US" sz="1600" kern="1200" dirty="0"/>
        </a:p>
      </dsp:txBody>
      <dsp:txXfrm>
        <a:off x="0" y="1327099"/>
        <a:ext cx="9509124" cy="331200"/>
      </dsp:txXfrm>
    </dsp:sp>
    <dsp:sp modelId="{1697320E-9B6A-44CA-BBFE-79C39AEC1EED}">
      <dsp:nvSpPr>
        <dsp:cNvPr id="0" name=""/>
        <dsp:cNvSpPr/>
      </dsp:nvSpPr>
      <dsp:spPr>
        <a:xfrm>
          <a:off x="0" y="1658299"/>
          <a:ext cx="950912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Myocardial Infarction (MI)</a:t>
          </a:r>
          <a:endParaRPr lang="en-US" sz="2000" kern="1200" dirty="0"/>
        </a:p>
      </dsp:txBody>
      <dsp:txXfrm>
        <a:off x="23417" y="1681716"/>
        <a:ext cx="9462290" cy="432866"/>
      </dsp:txXfrm>
    </dsp:sp>
    <dsp:sp modelId="{3D9A91AB-BD69-4F29-A937-75191F0DB2C5}">
      <dsp:nvSpPr>
        <dsp:cNvPr id="0" name=""/>
        <dsp:cNvSpPr/>
      </dsp:nvSpPr>
      <dsp:spPr>
        <a:xfrm>
          <a:off x="0" y="2138000"/>
          <a:ext cx="950912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Blood flow to heart is blocked</a:t>
          </a:r>
          <a:endParaRPr lang="en-US" sz="1600" kern="1200" dirty="0"/>
        </a:p>
      </dsp:txBody>
      <dsp:txXfrm>
        <a:off x="0" y="2138000"/>
        <a:ext cx="9509124" cy="331200"/>
      </dsp:txXfrm>
    </dsp:sp>
    <dsp:sp modelId="{4CDE8569-529C-44BF-BB6B-676CB7A32702}">
      <dsp:nvSpPr>
        <dsp:cNvPr id="0" name=""/>
        <dsp:cNvSpPr/>
      </dsp:nvSpPr>
      <dsp:spPr>
        <a:xfrm>
          <a:off x="0" y="2469200"/>
          <a:ext cx="950912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Congestive Heart Failure (CHF)</a:t>
          </a:r>
          <a:endParaRPr lang="en-US" sz="2000" kern="1200" dirty="0"/>
        </a:p>
      </dsp:txBody>
      <dsp:txXfrm>
        <a:off x="23417" y="2492617"/>
        <a:ext cx="9462290" cy="432866"/>
      </dsp:txXfrm>
    </dsp:sp>
    <dsp:sp modelId="{1D11B88D-7F0E-44B7-B56F-41D17C463289}">
      <dsp:nvSpPr>
        <dsp:cNvPr id="0" name=""/>
        <dsp:cNvSpPr/>
      </dsp:nvSpPr>
      <dsp:spPr>
        <a:xfrm>
          <a:off x="0" y="2948900"/>
          <a:ext cx="950912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One or both sides of the heart stop pumping blood effectively</a:t>
          </a:r>
          <a:endParaRPr lang="en-US" sz="1600" kern="1200" dirty="0"/>
        </a:p>
      </dsp:txBody>
      <dsp:txXfrm>
        <a:off x="0" y="2948900"/>
        <a:ext cx="9509124" cy="331200"/>
      </dsp:txXfrm>
    </dsp:sp>
    <dsp:sp modelId="{068D7D1B-BF02-4471-846D-E77452EFD563}">
      <dsp:nvSpPr>
        <dsp:cNvPr id="0" name=""/>
        <dsp:cNvSpPr/>
      </dsp:nvSpPr>
      <dsp:spPr>
        <a:xfrm>
          <a:off x="0" y="3280100"/>
          <a:ext cx="9509124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Peripheral Vascular Disease (PVD)</a:t>
          </a:r>
          <a:endParaRPr lang="en-US" sz="2000" kern="1200" dirty="0"/>
        </a:p>
      </dsp:txBody>
      <dsp:txXfrm>
        <a:off x="23417" y="3303517"/>
        <a:ext cx="9462290" cy="432866"/>
      </dsp:txXfrm>
    </dsp:sp>
    <dsp:sp modelId="{DAEB38AB-1DE0-4515-851E-8EF908851DFE}">
      <dsp:nvSpPr>
        <dsp:cNvPr id="0" name=""/>
        <dsp:cNvSpPr/>
      </dsp:nvSpPr>
      <dsp:spPr>
        <a:xfrm>
          <a:off x="0" y="3759800"/>
          <a:ext cx="9509124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smtClean="0"/>
            <a:t>Decreased blood circulation to the extremities</a:t>
          </a:r>
          <a:endParaRPr lang="en-US" sz="1600" kern="1200" dirty="0"/>
        </a:p>
      </dsp:txBody>
      <dsp:txXfrm>
        <a:off x="0" y="3759800"/>
        <a:ext cx="9509124" cy="331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B3B3E-898C-4D83-A018-CD1D1C1D357D}">
      <dsp:nvSpPr>
        <dsp:cNvPr id="0" name=""/>
        <dsp:cNvSpPr/>
      </dsp:nvSpPr>
      <dsp:spPr>
        <a:xfrm>
          <a:off x="0" y="0"/>
          <a:ext cx="4127499" cy="412749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7BD17-B0D5-4290-A71B-0BCE694C2D71}">
      <dsp:nvSpPr>
        <dsp:cNvPr id="0" name=""/>
        <dsp:cNvSpPr/>
      </dsp:nvSpPr>
      <dsp:spPr>
        <a:xfrm>
          <a:off x="2063749" y="0"/>
          <a:ext cx="7445375" cy="41274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COPD</a:t>
          </a:r>
          <a:endParaRPr lang="en-US" sz="3200" kern="1200" dirty="0"/>
        </a:p>
      </dsp:txBody>
      <dsp:txXfrm>
        <a:off x="2063749" y="0"/>
        <a:ext cx="3722687" cy="515938"/>
      </dsp:txXfrm>
    </dsp:sp>
    <dsp:sp modelId="{258E1B0F-2DAD-47FD-A43B-4EF47DBB2545}">
      <dsp:nvSpPr>
        <dsp:cNvPr id="0" name=""/>
        <dsp:cNvSpPr/>
      </dsp:nvSpPr>
      <dsp:spPr>
        <a:xfrm>
          <a:off x="361156" y="515938"/>
          <a:ext cx="3405186" cy="340518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62024E-D11F-440E-8256-208BC36DE5B1}">
      <dsp:nvSpPr>
        <dsp:cNvPr id="0" name=""/>
        <dsp:cNvSpPr/>
      </dsp:nvSpPr>
      <dsp:spPr>
        <a:xfrm>
          <a:off x="2063749" y="515938"/>
          <a:ext cx="7445375" cy="340518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Asthma</a:t>
          </a:r>
          <a:endParaRPr lang="en-US" sz="3200" kern="1200" dirty="0"/>
        </a:p>
      </dsp:txBody>
      <dsp:txXfrm>
        <a:off x="2063749" y="515938"/>
        <a:ext cx="3722687" cy="515938"/>
      </dsp:txXfrm>
    </dsp:sp>
    <dsp:sp modelId="{7D8FFC4B-68B3-426E-B0A2-FD09CF0B5024}">
      <dsp:nvSpPr>
        <dsp:cNvPr id="0" name=""/>
        <dsp:cNvSpPr/>
      </dsp:nvSpPr>
      <dsp:spPr>
        <a:xfrm>
          <a:off x="722313" y="1031877"/>
          <a:ext cx="2682872" cy="268287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39122-A445-496E-AC1A-5C19BDEA0490}">
      <dsp:nvSpPr>
        <dsp:cNvPr id="0" name=""/>
        <dsp:cNvSpPr/>
      </dsp:nvSpPr>
      <dsp:spPr>
        <a:xfrm>
          <a:off x="2063749" y="1031877"/>
          <a:ext cx="7445375" cy="2682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Bronchiectasis</a:t>
          </a:r>
          <a:endParaRPr lang="en-US" sz="3200" kern="1200" dirty="0"/>
        </a:p>
      </dsp:txBody>
      <dsp:txXfrm>
        <a:off x="2063749" y="1031877"/>
        <a:ext cx="3722687" cy="515934"/>
      </dsp:txXfrm>
    </dsp:sp>
    <dsp:sp modelId="{73B996D5-B0E0-40BF-B0C5-68432AB6945C}">
      <dsp:nvSpPr>
        <dsp:cNvPr id="0" name=""/>
        <dsp:cNvSpPr/>
      </dsp:nvSpPr>
      <dsp:spPr>
        <a:xfrm>
          <a:off x="1083468" y="1547812"/>
          <a:ext cx="1960562" cy="196056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0BFC7-4671-4A7B-92D6-78CD93DBB3F3}">
      <dsp:nvSpPr>
        <dsp:cNvPr id="0" name=""/>
        <dsp:cNvSpPr/>
      </dsp:nvSpPr>
      <dsp:spPr>
        <a:xfrm>
          <a:off x="2063749" y="1547812"/>
          <a:ext cx="7445375" cy="19605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URI</a:t>
          </a:r>
          <a:endParaRPr lang="en-US" sz="3200" kern="1200" dirty="0"/>
        </a:p>
      </dsp:txBody>
      <dsp:txXfrm>
        <a:off x="2063749" y="1547812"/>
        <a:ext cx="3722687" cy="515938"/>
      </dsp:txXfrm>
    </dsp:sp>
    <dsp:sp modelId="{3B64B116-2EFB-42F5-9B54-55C8BEE8389C}">
      <dsp:nvSpPr>
        <dsp:cNvPr id="0" name=""/>
        <dsp:cNvSpPr/>
      </dsp:nvSpPr>
      <dsp:spPr>
        <a:xfrm>
          <a:off x="1444625" y="2063751"/>
          <a:ext cx="1238248" cy="123824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59EF9-7E9D-4985-927A-7B89403F1C55}">
      <dsp:nvSpPr>
        <dsp:cNvPr id="0" name=""/>
        <dsp:cNvSpPr/>
      </dsp:nvSpPr>
      <dsp:spPr>
        <a:xfrm>
          <a:off x="2063749" y="2063751"/>
          <a:ext cx="7445375" cy="1238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Lung Cancer</a:t>
          </a:r>
          <a:endParaRPr lang="en-US" sz="3200" kern="1200" dirty="0"/>
        </a:p>
      </dsp:txBody>
      <dsp:txXfrm>
        <a:off x="2063749" y="2063751"/>
        <a:ext cx="3722687" cy="515938"/>
      </dsp:txXfrm>
    </dsp:sp>
    <dsp:sp modelId="{50FAF8F5-F517-4C9B-8584-A84D3D6A04DA}">
      <dsp:nvSpPr>
        <dsp:cNvPr id="0" name=""/>
        <dsp:cNvSpPr/>
      </dsp:nvSpPr>
      <dsp:spPr>
        <a:xfrm>
          <a:off x="1805782" y="2579690"/>
          <a:ext cx="515934" cy="51593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53D17-78AD-44A6-A778-2E6D64D5AE2F}">
      <dsp:nvSpPr>
        <dsp:cNvPr id="0" name=""/>
        <dsp:cNvSpPr/>
      </dsp:nvSpPr>
      <dsp:spPr>
        <a:xfrm>
          <a:off x="2063749" y="2579690"/>
          <a:ext cx="7445375" cy="5159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Tuberculosis (TB)</a:t>
          </a:r>
          <a:endParaRPr lang="en-US" sz="3200" kern="1200" dirty="0"/>
        </a:p>
      </dsp:txBody>
      <dsp:txXfrm>
        <a:off x="2063749" y="2579690"/>
        <a:ext cx="3722687" cy="515934"/>
      </dsp:txXfrm>
    </dsp:sp>
    <dsp:sp modelId="{D5285178-FBBF-4562-8F9D-C3E6DDD2814E}">
      <dsp:nvSpPr>
        <dsp:cNvPr id="0" name=""/>
        <dsp:cNvSpPr/>
      </dsp:nvSpPr>
      <dsp:spPr>
        <a:xfrm>
          <a:off x="5786437" y="0"/>
          <a:ext cx="3722687" cy="5159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Chronic, progressive, incurable disease</a:t>
          </a:r>
          <a:endParaRPr lang="en-US" sz="2000" kern="1200" dirty="0"/>
        </a:p>
      </dsp:txBody>
      <dsp:txXfrm>
        <a:off x="5786437" y="0"/>
        <a:ext cx="3722687" cy="515938"/>
      </dsp:txXfrm>
    </dsp:sp>
    <dsp:sp modelId="{B5D31C94-5149-4FD4-A0BB-7272CC673AFE}">
      <dsp:nvSpPr>
        <dsp:cNvPr id="0" name=""/>
        <dsp:cNvSpPr/>
      </dsp:nvSpPr>
      <dsp:spPr>
        <a:xfrm>
          <a:off x="5786437" y="515938"/>
          <a:ext cx="3722687" cy="5159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Chronic inflammatory disease</a:t>
          </a:r>
          <a:endParaRPr lang="en-US" sz="2000" kern="1200" dirty="0"/>
        </a:p>
      </dsp:txBody>
      <dsp:txXfrm>
        <a:off x="5786437" y="515938"/>
        <a:ext cx="3722687" cy="515938"/>
      </dsp:txXfrm>
    </dsp:sp>
    <dsp:sp modelId="{0273B38F-F7E1-4680-BAA0-246627C29ACF}">
      <dsp:nvSpPr>
        <dsp:cNvPr id="0" name=""/>
        <dsp:cNvSpPr/>
      </dsp:nvSpPr>
      <dsp:spPr>
        <a:xfrm>
          <a:off x="5786437" y="1031877"/>
          <a:ext cx="3722687" cy="5159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Abnormally enlarged bronchial tubes</a:t>
          </a:r>
          <a:endParaRPr lang="en-US" sz="2000" kern="1200" dirty="0"/>
        </a:p>
      </dsp:txBody>
      <dsp:txXfrm>
        <a:off x="5786437" y="1031877"/>
        <a:ext cx="3722687" cy="515934"/>
      </dsp:txXfrm>
    </dsp:sp>
    <dsp:sp modelId="{C5654AD9-505B-4BB0-B654-49ECD3F9848A}">
      <dsp:nvSpPr>
        <dsp:cNvPr id="0" name=""/>
        <dsp:cNvSpPr/>
      </dsp:nvSpPr>
      <dsp:spPr>
        <a:xfrm>
          <a:off x="5786437" y="1547812"/>
          <a:ext cx="3722687" cy="5159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Common cold – usually viral</a:t>
          </a:r>
          <a:endParaRPr lang="en-US" sz="2000" kern="1200" dirty="0"/>
        </a:p>
      </dsp:txBody>
      <dsp:txXfrm>
        <a:off x="5786437" y="1547812"/>
        <a:ext cx="3722687" cy="515938"/>
      </dsp:txXfrm>
    </dsp:sp>
    <dsp:sp modelId="{CB9771CB-E159-4502-BDD8-7CA6D7DB0754}">
      <dsp:nvSpPr>
        <dsp:cNvPr id="0" name=""/>
        <dsp:cNvSpPr/>
      </dsp:nvSpPr>
      <dsp:spPr>
        <a:xfrm>
          <a:off x="5786437" y="2063751"/>
          <a:ext cx="3722687" cy="5159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Growth of abnormal cells or tumors in lungs</a:t>
          </a:r>
          <a:endParaRPr lang="en-US" sz="2000" kern="1200" dirty="0"/>
        </a:p>
      </dsp:txBody>
      <dsp:txXfrm>
        <a:off x="5786437" y="2063751"/>
        <a:ext cx="3722687" cy="515938"/>
      </dsp:txXfrm>
    </dsp:sp>
    <dsp:sp modelId="{4A405BD8-853B-464B-93C1-29836A4D7D49}">
      <dsp:nvSpPr>
        <dsp:cNvPr id="0" name=""/>
        <dsp:cNvSpPr/>
      </dsp:nvSpPr>
      <dsp:spPr>
        <a:xfrm>
          <a:off x="5786437" y="2579690"/>
          <a:ext cx="3722687" cy="51593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HIGHLY contagious if active</a:t>
          </a:r>
          <a:endParaRPr lang="en-US" sz="2000" kern="1200" dirty="0"/>
        </a:p>
      </dsp:txBody>
      <dsp:txXfrm>
        <a:off x="5786437" y="2579690"/>
        <a:ext cx="3722687" cy="5159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4319A-183D-43A9-97C9-71DB268F50FB}">
      <dsp:nvSpPr>
        <dsp:cNvPr id="0" name=""/>
        <dsp:cNvSpPr/>
      </dsp:nvSpPr>
      <dsp:spPr>
        <a:xfrm rot="16200000">
          <a:off x="343600" y="-343600"/>
          <a:ext cx="2075943" cy="276314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Type 1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Pancreas does not produce insulin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Usually diagnosed in children and young adults – continuing throughout life</a:t>
          </a:r>
          <a:endParaRPr lang="en-US" sz="1400" kern="1200" dirty="0"/>
        </a:p>
      </dsp:txBody>
      <dsp:txXfrm rot="5400000">
        <a:off x="-1" y="1"/>
        <a:ext cx="2763145" cy="1556957"/>
      </dsp:txXfrm>
    </dsp:sp>
    <dsp:sp modelId="{4FBF0EB7-C10B-4AE0-A720-8595803C65F4}">
      <dsp:nvSpPr>
        <dsp:cNvPr id="0" name=""/>
        <dsp:cNvSpPr/>
      </dsp:nvSpPr>
      <dsp:spPr>
        <a:xfrm>
          <a:off x="2763145" y="0"/>
          <a:ext cx="2763145" cy="207594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Type 2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Most common form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Body does not produce enough insulin or fails to use insulin properly</a:t>
          </a:r>
          <a:endParaRPr lang="en-US" sz="1400" kern="1200" dirty="0"/>
        </a:p>
      </dsp:txBody>
      <dsp:txXfrm>
        <a:off x="2763145" y="0"/>
        <a:ext cx="2763145" cy="1556957"/>
      </dsp:txXfrm>
    </dsp:sp>
    <dsp:sp modelId="{A53162D9-E506-4C43-9194-153DC4C73889}">
      <dsp:nvSpPr>
        <dsp:cNvPr id="0" name=""/>
        <dsp:cNvSpPr/>
      </dsp:nvSpPr>
      <dsp:spPr>
        <a:xfrm rot="10800000">
          <a:off x="0" y="2075943"/>
          <a:ext cx="2763145" cy="207594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Pre-diabetes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When glucose levels are elevated, but not high enough for Type 2 diagnosis</a:t>
          </a:r>
          <a:endParaRPr lang="en-US" sz="1400" kern="1200" dirty="0"/>
        </a:p>
      </dsp:txBody>
      <dsp:txXfrm rot="10800000">
        <a:off x="0" y="2594929"/>
        <a:ext cx="2763145" cy="1556957"/>
      </dsp:txXfrm>
    </dsp:sp>
    <dsp:sp modelId="{7E344F98-6362-4E69-8E3F-EEDA811AEF2D}">
      <dsp:nvSpPr>
        <dsp:cNvPr id="0" name=""/>
        <dsp:cNvSpPr/>
      </dsp:nvSpPr>
      <dsp:spPr>
        <a:xfrm rot="5400000">
          <a:off x="3106745" y="1732342"/>
          <a:ext cx="2075943" cy="276314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Gestational diabetes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Appears in pregnancy</a:t>
          </a:r>
          <a:endParaRPr lang="en-US" sz="1400" kern="1200" dirty="0"/>
        </a:p>
      </dsp:txBody>
      <dsp:txXfrm rot="-5400000">
        <a:off x="2763144" y="2594929"/>
        <a:ext cx="2763145" cy="1556957"/>
      </dsp:txXfrm>
    </dsp:sp>
    <dsp:sp modelId="{06D3A2EF-3997-46D0-BB28-A77D4089EF51}">
      <dsp:nvSpPr>
        <dsp:cNvPr id="0" name=""/>
        <dsp:cNvSpPr/>
      </dsp:nvSpPr>
      <dsp:spPr>
        <a:xfrm>
          <a:off x="1934201" y="1556957"/>
          <a:ext cx="1657887" cy="103797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Diabetes</a:t>
          </a:r>
          <a:endParaRPr lang="en-US" sz="1800" kern="1200" dirty="0"/>
        </a:p>
      </dsp:txBody>
      <dsp:txXfrm>
        <a:off x="1984871" y="1607627"/>
        <a:ext cx="1556547" cy="9366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62C7A-50B8-46F0-A1CB-DD570FE46F9C}">
      <dsp:nvSpPr>
        <dsp:cNvPr id="0" name=""/>
        <dsp:cNvSpPr/>
      </dsp:nvSpPr>
      <dsp:spPr>
        <a:xfrm>
          <a:off x="0" y="938749"/>
          <a:ext cx="2374959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STI</a:t>
          </a:r>
          <a:endParaRPr lang="en-US" sz="3200" kern="1200" dirty="0"/>
        </a:p>
      </dsp:txBody>
      <dsp:txXfrm>
        <a:off x="0" y="938749"/>
        <a:ext cx="2374959" cy="633600"/>
      </dsp:txXfrm>
    </dsp:sp>
    <dsp:sp modelId="{6864727B-9790-42C7-B0DA-D29DF68CF93F}">
      <dsp:nvSpPr>
        <dsp:cNvPr id="0" name=""/>
        <dsp:cNvSpPr/>
      </dsp:nvSpPr>
      <dsp:spPr>
        <a:xfrm>
          <a:off x="2374959" y="126949"/>
          <a:ext cx="474991" cy="22572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4C836-84D2-4258-8904-44CEA172CC31}">
      <dsp:nvSpPr>
        <dsp:cNvPr id="0" name=""/>
        <dsp:cNvSpPr/>
      </dsp:nvSpPr>
      <dsp:spPr>
        <a:xfrm>
          <a:off x="3039948" y="126949"/>
          <a:ext cx="6459890" cy="225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Chlamydia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Syphilis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Gonorrhea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Genital herpes</a:t>
          </a:r>
          <a:endParaRPr lang="en-US" sz="3200" kern="1200" dirty="0"/>
        </a:p>
      </dsp:txBody>
      <dsp:txXfrm>
        <a:off x="3039948" y="126949"/>
        <a:ext cx="6459890" cy="2257200"/>
      </dsp:txXfrm>
    </dsp:sp>
    <dsp:sp modelId="{62A6447D-6557-43AB-BF9C-3892900208BE}">
      <dsp:nvSpPr>
        <dsp:cNvPr id="0" name=""/>
        <dsp:cNvSpPr/>
      </dsp:nvSpPr>
      <dsp:spPr>
        <a:xfrm>
          <a:off x="0" y="2529050"/>
          <a:ext cx="2377281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Men</a:t>
          </a:r>
          <a:endParaRPr lang="en-US" sz="3200" kern="1200" dirty="0"/>
        </a:p>
      </dsp:txBody>
      <dsp:txXfrm>
        <a:off x="0" y="2529050"/>
        <a:ext cx="2377281" cy="633600"/>
      </dsp:txXfrm>
    </dsp:sp>
    <dsp:sp modelId="{0F27326C-3AF3-44B6-A1D1-ADACBEA22DCB}">
      <dsp:nvSpPr>
        <dsp:cNvPr id="0" name=""/>
        <dsp:cNvSpPr/>
      </dsp:nvSpPr>
      <dsp:spPr>
        <a:xfrm>
          <a:off x="2377281" y="2499349"/>
          <a:ext cx="475456" cy="693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B6EE9-060C-49EB-8EF3-E2BDE9F59104}">
      <dsp:nvSpPr>
        <dsp:cNvPr id="0" name=""/>
        <dsp:cNvSpPr/>
      </dsp:nvSpPr>
      <dsp:spPr>
        <a:xfrm>
          <a:off x="3042919" y="2499349"/>
          <a:ext cx="6466205" cy="693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Benign Prostatic Hypertrophy (BPH)</a:t>
          </a:r>
          <a:endParaRPr lang="en-US" sz="3200" kern="1200" dirty="0"/>
        </a:p>
      </dsp:txBody>
      <dsp:txXfrm>
        <a:off x="3042919" y="2499349"/>
        <a:ext cx="6466205" cy="693000"/>
      </dsp:txXfrm>
    </dsp:sp>
    <dsp:sp modelId="{4FDF4279-4679-4D23-A014-1D0C336B776F}">
      <dsp:nvSpPr>
        <dsp:cNvPr id="0" name=""/>
        <dsp:cNvSpPr/>
      </dsp:nvSpPr>
      <dsp:spPr>
        <a:xfrm>
          <a:off x="0" y="3337250"/>
          <a:ext cx="2377281" cy="63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Women</a:t>
          </a:r>
        </a:p>
      </dsp:txBody>
      <dsp:txXfrm>
        <a:off x="0" y="3337250"/>
        <a:ext cx="2377281" cy="633600"/>
      </dsp:txXfrm>
    </dsp:sp>
    <dsp:sp modelId="{7BF52676-92C0-441B-B335-4E4973D02954}">
      <dsp:nvSpPr>
        <dsp:cNvPr id="0" name=""/>
        <dsp:cNvSpPr/>
      </dsp:nvSpPr>
      <dsp:spPr>
        <a:xfrm>
          <a:off x="2377281" y="3307550"/>
          <a:ext cx="475456" cy="693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7A3393-5171-462C-AC48-AF105DB1E332}">
      <dsp:nvSpPr>
        <dsp:cNvPr id="0" name=""/>
        <dsp:cNvSpPr/>
      </dsp:nvSpPr>
      <dsp:spPr>
        <a:xfrm>
          <a:off x="3042919" y="3307550"/>
          <a:ext cx="6466205" cy="693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Vaginitis</a:t>
          </a:r>
        </a:p>
      </dsp:txBody>
      <dsp:txXfrm>
        <a:off x="3042919" y="3307550"/>
        <a:ext cx="6466205" cy="693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AF960-6174-4982-BC46-75823999EBE0}">
      <dsp:nvSpPr>
        <dsp:cNvPr id="0" name=""/>
        <dsp:cNvSpPr/>
      </dsp:nvSpPr>
      <dsp:spPr>
        <a:xfrm>
          <a:off x="1160" y="0"/>
          <a:ext cx="3018032" cy="4127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HIV</a:t>
          </a:r>
          <a:endParaRPr lang="en-US" sz="5700" kern="1200" dirty="0"/>
        </a:p>
      </dsp:txBody>
      <dsp:txXfrm>
        <a:off x="1160" y="0"/>
        <a:ext cx="3018032" cy="1238250"/>
      </dsp:txXfrm>
    </dsp:sp>
    <dsp:sp modelId="{E6A7BF16-0296-4D45-B4DA-052F045AB47A}">
      <dsp:nvSpPr>
        <dsp:cNvPr id="0" name=""/>
        <dsp:cNvSpPr/>
      </dsp:nvSpPr>
      <dsp:spPr>
        <a:xfrm>
          <a:off x="302964" y="1239459"/>
          <a:ext cx="2414426" cy="1244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Attacks immune system and disables it</a:t>
          </a:r>
          <a:endParaRPr lang="en-US" sz="1900" kern="1200" dirty="0"/>
        </a:p>
      </dsp:txBody>
      <dsp:txXfrm>
        <a:off x="339414" y="1275909"/>
        <a:ext cx="2341526" cy="1171597"/>
      </dsp:txXfrm>
    </dsp:sp>
    <dsp:sp modelId="{5B53BAAA-519B-4BC0-B2A8-7E2923EC6369}">
      <dsp:nvSpPr>
        <dsp:cNvPr id="0" name=""/>
        <dsp:cNvSpPr/>
      </dsp:nvSpPr>
      <dsp:spPr>
        <a:xfrm>
          <a:off x="302964" y="2675418"/>
          <a:ext cx="2414426" cy="1244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Transmitted by sexual contact, blood, infected needs, or mother to fetus</a:t>
          </a:r>
          <a:endParaRPr lang="en-US" sz="1900" kern="1200" dirty="0"/>
        </a:p>
      </dsp:txBody>
      <dsp:txXfrm>
        <a:off x="339414" y="2711868"/>
        <a:ext cx="2341526" cy="1171597"/>
      </dsp:txXfrm>
    </dsp:sp>
    <dsp:sp modelId="{030A2986-AF2A-4BB7-BE3E-A748F15C8A50}">
      <dsp:nvSpPr>
        <dsp:cNvPr id="0" name=""/>
        <dsp:cNvSpPr/>
      </dsp:nvSpPr>
      <dsp:spPr>
        <a:xfrm>
          <a:off x="3245546" y="0"/>
          <a:ext cx="3018032" cy="4127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AIDS</a:t>
          </a:r>
          <a:endParaRPr lang="en-US" sz="5700" kern="1200" dirty="0"/>
        </a:p>
      </dsp:txBody>
      <dsp:txXfrm>
        <a:off x="3245546" y="0"/>
        <a:ext cx="3018032" cy="1238250"/>
      </dsp:txXfrm>
    </dsp:sp>
    <dsp:sp modelId="{760CAA92-07AA-4B91-A342-79E1D6700EEC}">
      <dsp:nvSpPr>
        <dsp:cNvPr id="0" name=""/>
        <dsp:cNvSpPr/>
      </dsp:nvSpPr>
      <dsp:spPr>
        <a:xfrm>
          <a:off x="3547349" y="1239459"/>
          <a:ext cx="2414426" cy="1244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Final stage of HIV infection</a:t>
          </a:r>
          <a:endParaRPr lang="en-US" sz="1900" kern="1200" dirty="0"/>
        </a:p>
      </dsp:txBody>
      <dsp:txXfrm>
        <a:off x="3583799" y="1275909"/>
        <a:ext cx="2341526" cy="1171597"/>
      </dsp:txXfrm>
    </dsp:sp>
    <dsp:sp modelId="{B40A44CD-5453-4785-8B00-48B21E2224A4}">
      <dsp:nvSpPr>
        <dsp:cNvPr id="0" name=""/>
        <dsp:cNvSpPr/>
      </dsp:nvSpPr>
      <dsp:spPr>
        <a:xfrm>
          <a:off x="3547349" y="2675418"/>
          <a:ext cx="2414426" cy="1244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Infections, tumors, and CNS symptoms appear</a:t>
          </a:r>
          <a:endParaRPr lang="en-US" sz="1900" kern="1200" dirty="0"/>
        </a:p>
      </dsp:txBody>
      <dsp:txXfrm>
        <a:off x="3583799" y="2711868"/>
        <a:ext cx="2341526" cy="1171597"/>
      </dsp:txXfrm>
    </dsp:sp>
    <dsp:sp modelId="{0CF9F335-2824-4834-803B-3DDC3427BD37}">
      <dsp:nvSpPr>
        <dsp:cNvPr id="0" name=""/>
        <dsp:cNvSpPr/>
      </dsp:nvSpPr>
      <dsp:spPr>
        <a:xfrm>
          <a:off x="6489931" y="0"/>
          <a:ext cx="3018032" cy="41275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Cancer</a:t>
          </a:r>
          <a:endParaRPr lang="en-US" sz="5700" kern="1200" dirty="0"/>
        </a:p>
      </dsp:txBody>
      <dsp:txXfrm>
        <a:off x="6489931" y="0"/>
        <a:ext cx="3018032" cy="1238250"/>
      </dsp:txXfrm>
    </dsp:sp>
    <dsp:sp modelId="{1BA71A50-E802-4CD1-940C-A8DE500FAE72}">
      <dsp:nvSpPr>
        <dsp:cNvPr id="0" name=""/>
        <dsp:cNvSpPr/>
      </dsp:nvSpPr>
      <dsp:spPr>
        <a:xfrm>
          <a:off x="6791734" y="1239459"/>
          <a:ext cx="2414426" cy="1244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Abnormal cell growth</a:t>
          </a:r>
          <a:endParaRPr lang="en-US" sz="1900" kern="1200" dirty="0"/>
        </a:p>
      </dsp:txBody>
      <dsp:txXfrm>
        <a:off x="6828184" y="1275909"/>
        <a:ext cx="2341526" cy="1171597"/>
      </dsp:txXfrm>
    </dsp:sp>
    <dsp:sp modelId="{1CA843D8-7621-49B6-9E7B-C9A55A3F26BA}">
      <dsp:nvSpPr>
        <dsp:cNvPr id="0" name=""/>
        <dsp:cNvSpPr/>
      </dsp:nvSpPr>
      <dsp:spPr>
        <a:xfrm>
          <a:off x="6791734" y="2675418"/>
          <a:ext cx="2414426" cy="12444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Treatments include surgery, chemotherapy and radiation</a:t>
          </a:r>
          <a:endParaRPr lang="en-US" sz="1900" kern="1200" dirty="0"/>
        </a:p>
      </dsp:txBody>
      <dsp:txXfrm>
        <a:off x="6828184" y="2711868"/>
        <a:ext cx="2341526" cy="1171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9/8/2016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Chronic </a:t>
            </a:r>
            <a:br>
              <a:rPr lang="en-US" dirty="0" smtClean="0"/>
            </a:br>
            <a:r>
              <a:rPr lang="en-US" dirty="0" smtClean="0"/>
              <a:t>and Acute Conditions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and Lymphatic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27891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48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0AF960-6174-4982-BC46-75823999E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C0AF960-6174-4982-BC46-75823999E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A7BF16-0296-4D45-B4DA-052F045AB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6A7BF16-0296-4D45-B4DA-052F045AB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53BAAA-519B-4BC0-B2A8-7E2923EC63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5B53BAAA-519B-4BC0-B2A8-7E2923EC63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A2986-AF2A-4BB7-BE3E-A748F15C8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30A2986-AF2A-4BB7-BE3E-A748F15C8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CAA92-07AA-4B91-A342-79E1D6700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60CAA92-07AA-4B91-A342-79E1D6700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0A44CD-5453-4785-8B00-48B21E222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40A44CD-5453-4785-8B00-48B21E222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F9F335-2824-4834-803B-3DDC3427BD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CF9F335-2824-4834-803B-3DDC3427BD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A71A50-E802-4CD1-940C-A8DE500FA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BA71A50-E802-4CD1-940C-A8DE500FA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A843D8-7621-49B6-9E7B-C9A55A3F2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CA843D8-7621-49B6-9E7B-C9A55A3F2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and Alternative Medicine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41120" y="1904889"/>
            <a:ext cx="75948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Complementary medicine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7878" y="3032324"/>
            <a:ext cx="6176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Alternative medicine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63970" y="3032324"/>
            <a:ext cx="1773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trike="sngStrike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judge</a:t>
            </a:r>
            <a:endParaRPr lang="en-US" sz="5400" b="1" strike="sngStrike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787" y="4159759"/>
            <a:ext cx="12080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Herbals 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sym typeface="Wingdings" panose="05000000000000000000" pitchFamily="2" charset="2"/>
              </a:rPr>
              <a:t> may interact with medications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486" y="5287194"/>
            <a:ext cx="2895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SUPPORT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1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disease and </a:t>
            </a:r>
            <a:r>
              <a:rPr lang="en-US" dirty="0" smtClean="0"/>
              <a:t>disorders </a:t>
            </a:r>
          </a:p>
          <a:p>
            <a:pPr lvl="1"/>
            <a:r>
              <a:rPr lang="en-US" dirty="0" smtClean="0"/>
              <a:t>Integumentary</a:t>
            </a:r>
          </a:p>
          <a:p>
            <a:pPr lvl="1"/>
            <a:r>
              <a:rPr lang="en-US" dirty="0" smtClean="0"/>
              <a:t>Musculoskeletal</a:t>
            </a:r>
          </a:p>
          <a:p>
            <a:pPr lvl="1"/>
            <a:r>
              <a:rPr lang="en-US" dirty="0" smtClean="0"/>
              <a:t>Nervous</a:t>
            </a:r>
          </a:p>
          <a:p>
            <a:pPr lvl="1"/>
            <a:r>
              <a:rPr lang="en-US" dirty="0" smtClean="0"/>
              <a:t>Circulatory</a:t>
            </a:r>
          </a:p>
          <a:p>
            <a:pPr lvl="1"/>
            <a:r>
              <a:rPr lang="en-US" dirty="0" smtClean="0"/>
              <a:t>Respiratory</a:t>
            </a:r>
          </a:p>
          <a:p>
            <a:pPr lvl="1"/>
            <a:r>
              <a:rPr lang="en-US" dirty="0" smtClean="0"/>
              <a:t>Endocrine</a:t>
            </a:r>
          </a:p>
          <a:p>
            <a:pPr lvl="1"/>
            <a:r>
              <a:rPr lang="en-US" dirty="0" smtClean="0"/>
              <a:t>Reproductive</a:t>
            </a:r>
          </a:p>
          <a:p>
            <a:pPr lvl="1"/>
            <a:r>
              <a:rPr lang="en-US" dirty="0" smtClean="0"/>
              <a:t>Immune and lymphatic</a:t>
            </a:r>
          </a:p>
          <a:p>
            <a:r>
              <a:rPr lang="en-US" dirty="0" smtClean="0"/>
              <a:t>Community resources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common diseases and disorders of the following systems:</a:t>
            </a:r>
          </a:p>
          <a:p>
            <a:pPr lvl="1"/>
            <a:r>
              <a:rPr lang="en-US" dirty="0" smtClean="0"/>
              <a:t>Integumentary</a:t>
            </a:r>
          </a:p>
          <a:p>
            <a:pPr lvl="1"/>
            <a:r>
              <a:rPr lang="en-US" dirty="0" smtClean="0"/>
              <a:t>Musculoskeletal</a:t>
            </a:r>
          </a:p>
          <a:p>
            <a:pPr lvl="1"/>
            <a:r>
              <a:rPr lang="en-US" dirty="0" smtClean="0"/>
              <a:t>Nervous</a:t>
            </a:r>
          </a:p>
          <a:p>
            <a:pPr lvl="1"/>
            <a:r>
              <a:rPr lang="en-US" dirty="0" smtClean="0"/>
              <a:t>Circulatory</a:t>
            </a:r>
          </a:p>
          <a:p>
            <a:pPr lvl="1"/>
            <a:r>
              <a:rPr lang="en-US" dirty="0" smtClean="0"/>
              <a:t>Respiratory</a:t>
            </a:r>
          </a:p>
          <a:p>
            <a:pPr lvl="1"/>
            <a:r>
              <a:rPr lang="en-US" dirty="0" smtClean="0"/>
              <a:t>Endocrine</a:t>
            </a:r>
          </a:p>
          <a:p>
            <a:pPr lvl="1"/>
            <a:r>
              <a:rPr lang="en-US" dirty="0" smtClean="0"/>
              <a:t>Reproductive</a:t>
            </a:r>
          </a:p>
          <a:p>
            <a:pPr lvl="1"/>
            <a:r>
              <a:rPr lang="en-US" dirty="0" smtClean="0"/>
              <a:t>Immune and lymphatic</a:t>
            </a:r>
          </a:p>
          <a:p>
            <a:r>
              <a:rPr lang="en-US" dirty="0" smtClean="0"/>
              <a:t>Identify community resources for residents who are ill</a:t>
            </a:r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Integumentary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348718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0188374" y="-94889"/>
            <a:ext cx="20036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Acute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69002" y="622407"/>
            <a:ext cx="2522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Chronic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1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372313-C1EE-4170-8A1A-F8459422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B8372313-C1EE-4170-8A1A-F8459422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B8372313-C1EE-4170-8A1A-F8459422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B8372313-C1EE-4170-8A1A-F84594223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DB41A5-9435-4DC2-830A-D10BA9E7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39DB41A5-9435-4DC2-830A-D10BA9E7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39DB41A5-9435-4DC2-830A-D10BA9E7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39DB41A5-9435-4DC2-830A-D10BA9E77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657172C-E143-4EEC-8A0C-0758E54A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2657172C-E143-4EEC-8A0C-0758E54A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2657172C-E143-4EEC-8A0C-0758E54A9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2657172C-E143-4EEC-8A0C-0758E54A9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7C97B7A-03CA-4B59-AA0E-639DC48CF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17C97B7A-03CA-4B59-AA0E-639DC48CF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17C97B7A-03CA-4B59-AA0E-639DC48CF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17C97B7A-03CA-4B59-AA0E-639DC48CF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AA0AD13-9EC5-4AB3-8262-75B45CA06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2AA0AD13-9EC5-4AB3-8262-75B45CA06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2AA0AD13-9EC5-4AB3-8262-75B45CA06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2AA0AD13-9EC5-4AB3-8262-75B45CA06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0C1514-39C9-425E-9A20-FD45A5017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D60C1514-39C9-425E-9A20-FD45A5017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D60C1514-39C9-425E-9A20-FD45A5017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D60C1514-39C9-425E-9A20-FD45A5017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A2AE07-F7A6-4D03-BD69-B8FA6B469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7CA2AE07-F7A6-4D03-BD69-B8FA6B469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7CA2AE07-F7A6-4D03-BD69-B8FA6B469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7CA2AE07-F7A6-4D03-BD69-B8FA6B4695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F4DFA23-DA29-4AC5-BBBD-61C86CFC0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CF4DFA23-DA29-4AC5-BBBD-61C86CFC0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CF4DFA23-DA29-4AC5-BBBD-61C86CFC0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CF4DFA23-DA29-4AC5-BBBD-61C86CFC0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C593E7-F5D9-4E3A-983C-B133E9A80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B6C593E7-F5D9-4E3A-983C-B133E9A80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B6C593E7-F5D9-4E3A-983C-B133E9A80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B6C593E7-F5D9-4E3A-983C-B133E9A80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72A679-B323-460C-9089-F16656C17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2072A679-B323-460C-9089-F16656C17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graphicEl>
                                              <a:dgm id="{2072A679-B323-460C-9089-F16656C17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2072A679-B323-460C-9089-F16656C17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F5A08DF-5C65-45DB-A6A9-C88DF1BCB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AF5A08DF-5C65-45DB-A6A9-C88DF1BCB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AF5A08DF-5C65-45DB-A6A9-C88DF1BCBC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AF5A08DF-5C65-45DB-A6A9-C88DF1BCBC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529B69-CC48-4437-B672-93C867890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6D529B69-CC48-4437-B672-93C867890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graphicEl>
                                              <a:dgm id="{6D529B69-CC48-4437-B672-93C867890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6D529B69-CC48-4437-B672-93C867890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443859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3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CB0F23-1355-40F4-913E-014B34CF9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5CB0F23-1355-40F4-913E-014B34CF9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AF640A-9F44-4A03-9BCB-EF5FC6F00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8AF640A-9F44-4A03-9BCB-EF5FC6F00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2E74B1-7785-4A33-AC5F-BEABC40F1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52E74B1-7785-4A33-AC5F-BEABC40F1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ED492F-1B21-4EDB-95FE-38E73A0690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5ED492F-1B21-4EDB-95FE-38E73A0690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1C9A7-584A-4763-BF34-C44C865F7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6C1C9A7-584A-4763-BF34-C44C865F7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D76D1B-F215-4FA4-9256-D49B0E427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5FD76D1B-F215-4FA4-9256-D49B0E427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7123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5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504381-F99B-450B-AB96-254459F30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0504381-F99B-450B-AB96-254459F30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0504381-F99B-450B-AB96-254459F30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0504381-F99B-450B-AB96-254459F30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09F638-2B82-4684-B39C-ED482D4D4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F109F638-2B82-4684-B39C-ED482D4D49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109F638-2B82-4684-B39C-ED482D4D4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109F638-2B82-4684-B39C-ED482D4D49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2E5FAE-4A9B-492A-81AF-53C3AC931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92E5FAE-4A9B-492A-81AF-53C3AC931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692E5FAE-4A9B-492A-81AF-53C3AC931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92E5FAE-4A9B-492A-81AF-53C3AC931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86DFC1-ACF6-47EA-8A8C-867F1151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D086DFC1-ACF6-47EA-8A8C-867F1151A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086DFC1-ACF6-47EA-8A8C-867F1151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086DFC1-ACF6-47EA-8A8C-867F1151A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246137-BADA-4AB6-A363-B3209B46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4246137-BADA-4AB6-A363-B3209B460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4246137-BADA-4AB6-A363-B3209B46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4246137-BADA-4AB6-A363-B3209B460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BFB4E-2CAD-4A7A-A38E-C9295E262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BA8BFB4E-2CAD-4A7A-A38E-C9295E262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A8BFB4E-2CAD-4A7A-A38E-C9295E262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BA8BFB4E-2CAD-4A7A-A38E-C9295E262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CA68CC-1DD7-4F73-84AB-2AB15428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C8CA68CC-1DD7-4F73-84AB-2AB15428E9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8CA68CC-1DD7-4F73-84AB-2AB15428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C8CA68CC-1DD7-4F73-84AB-2AB15428E9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AA4C8A-7DB7-4B21-996C-FB2BA9020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64AA4C8A-7DB7-4B21-996C-FB2BA9020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64AA4C8A-7DB7-4B21-996C-FB2BA9020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64AA4C8A-7DB7-4B21-996C-FB2BA9020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9B49A2-2782-416C-9F8A-CA4224B6E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3F9B49A2-2782-416C-9F8A-CA4224B6E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3F9B49A2-2782-416C-9F8A-CA4224B6E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3F9B49A2-2782-416C-9F8A-CA4224B6E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C58EAA-BE87-44BA-BBCC-F1357C1F9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48C58EAA-BE87-44BA-BBCC-F1357C1F9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48C58EAA-BE87-44BA-BBCC-F1357C1F9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48C58EAA-BE87-44BA-BBCC-F1357C1F9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A7536F-E26C-4360-B090-39B695ED3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C3A7536F-E26C-4360-B090-39B695ED3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C3A7536F-E26C-4360-B090-39B695ED3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C3A7536F-E26C-4360-B090-39B695ED3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4B38EB-167F-4494-A12D-326EFE975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984B38EB-167F-4494-A12D-326EFE975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984B38EB-167F-4494-A12D-326EFE975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984B38EB-167F-4494-A12D-326EFE975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495260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8868653" y="5768701"/>
            <a:ext cx="33233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kills video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5846" y="2879787"/>
            <a:ext cx="316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Angina pectoris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22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85FD62-7CEC-4257-AB88-93AEB6190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CC85FD62-7CEC-4257-AB88-93AEB6190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CC85FD62-7CEC-4257-AB88-93AEB6190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CC85FD62-7CEC-4257-AB88-93AEB6190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70FA8-19FF-44F4-A17A-77A1C6746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3270FA8-19FF-44F4-A17A-77A1C6746F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3270FA8-19FF-44F4-A17A-77A1C6746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3270FA8-19FF-44F4-A17A-77A1C6746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4238EA-37CC-4496-BD0F-B4C456D46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604238EA-37CC-4496-BD0F-B4C456D46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604238EA-37CC-4496-BD0F-B4C456D46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604238EA-37CC-4496-BD0F-B4C456D46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9E8B2-D5BF-432E-AB4A-760292A5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D19E8B2-D5BF-432E-AB4A-760292A51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D19E8B2-D5BF-432E-AB4A-760292A5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D19E8B2-D5BF-432E-AB4A-760292A51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97320E-9B6A-44CA-BBFE-79C39AEC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1697320E-9B6A-44CA-BBFE-79C39AEC1E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1697320E-9B6A-44CA-BBFE-79C39AEC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697320E-9B6A-44CA-BBFE-79C39AEC1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9A91AB-BD69-4F29-A937-75191F0DB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3D9A91AB-BD69-4F29-A937-75191F0DB2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3D9A91AB-BD69-4F29-A937-75191F0DB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3D9A91AB-BD69-4F29-A937-75191F0DB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E8569-529C-44BF-BB6B-676CB7A3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4CDE8569-529C-44BF-BB6B-676CB7A32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CDE8569-529C-44BF-BB6B-676CB7A3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4CDE8569-529C-44BF-BB6B-676CB7A32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11B88D-7F0E-44B7-B56F-41D17C46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1D11B88D-7F0E-44B7-B56F-41D17C463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1D11B88D-7F0E-44B7-B56F-41D17C46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1D11B88D-7F0E-44B7-B56F-41D17C463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8D7D1B-BF02-4471-846D-E77452EFD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068D7D1B-BF02-4471-846D-E77452EFD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68D7D1B-BF02-4471-846D-E77452EFD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068D7D1B-BF02-4471-846D-E77452EFD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B38AB-1DE0-4515-851E-8EF908851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graphicEl>
                                              <a:dgm id="{DAEB38AB-1DE0-4515-851E-8EF908851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DAEB38AB-1DE0-4515-851E-8EF908851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DAEB38AB-1DE0-4515-851E-8EF908851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595279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9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2B3B3E-898C-4D83-A018-CD1D1C1D3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C2B3B3E-898C-4D83-A018-CD1D1C1D3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77BD17-B0D5-4290-A71B-0BCE694C2D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E77BD17-B0D5-4290-A71B-0BCE694C2D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285178-FBBF-4562-8F9D-C3E6DDD28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5285178-FBBF-4562-8F9D-C3E6DDD28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8E1B0F-2DAD-47FD-A43B-4EF47DBB2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58E1B0F-2DAD-47FD-A43B-4EF47DBB25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62024E-D11F-440E-8256-208BC36D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E62024E-D11F-440E-8256-208BC36DE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D31C94-5149-4FD4-A0BB-7272CC673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B5D31C94-5149-4FD4-A0BB-7272CC673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8FFC4B-68B3-426E-B0A2-FD09CF0B5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D8FFC4B-68B3-426E-B0A2-FD09CF0B5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539122-A445-496E-AC1A-5C19BDEA0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D539122-A445-496E-AC1A-5C19BDEA0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73B38F-F7E1-4680-BAA0-246627C29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0273B38F-F7E1-4680-BAA0-246627C29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996D5-B0E0-40BF-B0C5-68432AB69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73B996D5-B0E0-40BF-B0C5-68432AB69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00BFC7-4671-4A7B-92D6-78CD93DB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400BFC7-4671-4A7B-92D6-78CD93DBB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54AD9-505B-4BB0-B654-49ECD3F98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C5654AD9-505B-4BB0-B654-49ECD3F98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64B116-2EFB-42F5-9B54-55C8BEE83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3B64B116-2EFB-42F5-9B54-55C8BEE83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259EF9-7E9D-4985-927A-7B89403F1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97259EF9-7E9D-4985-927A-7B89403F1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9771CB-E159-4502-BDD8-7CA6D7DB0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CB9771CB-E159-4502-BDD8-7CA6D7DB0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AF8F5-F517-4C9B-8584-A84D3D6A0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50FAF8F5-F517-4C9B-8584-A84D3D6A0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B53D17-78AD-44A6-A778-2E6D64D5AE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dgm id="{F2B53D17-78AD-44A6-A778-2E6D64D5AE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405BD8-853B-464B-93C1-29836A4D7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4A405BD8-853B-464B-93C1-29836A4D7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Endocrine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240476"/>
              </p:ext>
            </p:extLst>
          </p:nvPr>
        </p:nvGraphicFramePr>
        <p:xfrm>
          <a:off x="1341439" y="1877438"/>
          <a:ext cx="5526290" cy="415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225701" y="2956295"/>
            <a:ext cx="2694562" cy="199417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 guidelines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egulate carbs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Consistent meal times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Regular exercise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Monitor glucose levels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Proper foot care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7028534" y="1856311"/>
            <a:ext cx="516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Hyperthyroidism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7218490" y="5103408"/>
            <a:ext cx="4783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Hypothyroidism</a:t>
            </a:r>
          </a:p>
        </p:txBody>
      </p:sp>
    </p:spTree>
    <p:extLst>
      <p:ext uri="{BB962C8B-B14F-4D97-AF65-F5344CB8AC3E}">
        <p14:creationId xmlns:p14="http://schemas.microsoft.com/office/powerpoint/2010/main" val="276583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D3A2EF-3997-46D0-BB28-A77D4089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6D3A2EF-3997-46D0-BB28-A77D4089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6D3A2EF-3997-46D0-BB28-A77D4089E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6D3A2EF-3997-46D0-BB28-A77D4089E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4319A-183D-43A9-97C9-71DB268F5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764319A-183D-43A9-97C9-71DB268F5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764319A-183D-43A9-97C9-71DB268F5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D764319A-183D-43A9-97C9-71DB268F5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BF0EB7-C10B-4AE0-A720-8595803C6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FBF0EB7-C10B-4AE0-A720-8595803C6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FBF0EB7-C10B-4AE0-A720-8595803C6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FBF0EB7-C10B-4AE0-A720-8595803C6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162D9-E506-4C43-9194-153DC4C73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53162D9-E506-4C43-9194-153DC4C73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53162D9-E506-4C43-9194-153DC4C738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A53162D9-E506-4C43-9194-153DC4C738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344F98-6362-4E69-8E3F-EEDA811AE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7E344F98-6362-4E69-8E3F-EEDA811AE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E344F98-6362-4E69-8E3F-EEDA811AE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E344F98-6362-4E69-8E3F-EEDA811AEF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328242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86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4727B-9790-42C7-B0DA-D29DF68CF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864727B-9790-42C7-B0DA-D29DF68CF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E62C7A-50B8-46F0-A1CB-DD570FE46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D2E62C7A-50B8-46F0-A1CB-DD570FE46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44C836-84D2-4258-8904-44CEA172C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344C836-84D2-4258-8904-44CEA172C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27326C-3AF3-44B6-A1D1-ADACBEA22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F27326C-3AF3-44B6-A1D1-ADACBEA22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A6447D-6557-43AB-BF9C-389290020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2A6447D-6557-43AB-BF9C-389290020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AB6EE9-060C-49EB-8EF3-E2BDE9F591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81AB6EE9-060C-49EB-8EF3-E2BDE9F591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F52676-92C0-441B-B335-4E4973D02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7BF52676-92C0-441B-B335-4E4973D02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DF4279-4679-4D23-A014-1D0C336B7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4FDF4279-4679-4D23-A014-1D0C336B7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7A3393-5171-462C-AC48-AF105DB1E3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D7A3393-5171-462C-AC48-AF105DB1E3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anded Design Teal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3139</TotalTime>
  <Words>374</Words>
  <Application>Microsoft Office PowerPoint</Application>
  <PresentationFormat>Widescreen</PresentationFormat>
  <Paragraphs>132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Banded Design Teal 16x9</vt:lpstr>
      <vt:lpstr>Common Chronic  and Acute Conditions</vt:lpstr>
      <vt:lpstr>Learning Objectives</vt:lpstr>
      <vt:lpstr>Integumentary</vt:lpstr>
      <vt:lpstr>Musculoskeletal</vt:lpstr>
      <vt:lpstr>Nervous</vt:lpstr>
      <vt:lpstr>Circulatory</vt:lpstr>
      <vt:lpstr>Respiratory</vt:lpstr>
      <vt:lpstr>Endocrine</vt:lpstr>
      <vt:lpstr>Reproductive</vt:lpstr>
      <vt:lpstr>Immune and Lymphatic</vt:lpstr>
      <vt:lpstr>Complementary and Alternative Medicine</vt:lpstr>
      <vt:lpstr>Review</vt:lpstr>
    </vt:vector>
  </TitlesOfParts>
  <Company>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121</cp:revision>
  <dcterms:created xsi:type="dcterms:W3CDTF">2016-08-11T20:25:41Z</dcterms:created>
  <dcterms:modified xsi:type="dcterms:W3CDTF">2016-09-08T17:37:24Z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