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5274" autoAdjust="0"/>
  </p:normalViewPr>
  <p:slideViewPr>
    <p:cSldViewPr snapToGrid="0">
      <p:cViewPr varScale="1">
        <p:scale>
          <a:sx n="79" d="100"/>
          <a:sy n="79" d="100"/>
        </p:scale>
        <p:origin x="91" y="26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810F7A-8556-4EE1-8FBD-16A6D1F17A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B83A137-2635-4A02-998A-97CC8FB82A12}">
      <dgm:prSet phldrT="[Text]"/>
      <dgm:spPr/>
      <dgm:t>
        <a:bodyPr/>
        <a:lstStyle/>
        <a:p>
          <a:r>
            <a:rPr lang="en-US" dirty="0" smtClean="0"/>
            <a:t>Normal Urination</a:t>
          </a:r>
          <a:endParaRPr lang="en-US" dirty="0"/>
        </a:p>
      </dgm:t>
    </dgm:pt>
    <dgm:pt modelId="{4BD952F9-F3EC-4F4D-A1BC-3983AB67FB70}" type="parTrans" cxnId="{139E8A2F-D392-4310-9C8B-63184F168642}">
      <dgm:prSet/>
      <dgm:spPr/>
      <dgm:t>
        <a:bodyPr/>
        <a:lstStyle/>
        <a:p>
          <a:endParaRPr lang="en-US"/>
        </a:p>
      </dgm:t>
    </dgm:pt>
    <dgm:pt modelId="{4D1A3CC4-D039-4811-9BF3-BF068DBE74B8}" type="sibTrans" cxnId="{139E8A2F-D392-4310-9C8B-63184F168642}">
      <dgm:prSet/>
      <dgm:spPr/>
      <dgm:t>
        <a:bodyPr/>
        <a:lstStyle/>
        <a:p>
          <a:endParaRPr lang="en-US"/>
        </a:p>
      </dgm:t>
    </dgm:pt>
    <dgm:pt modelId="{F05A9505-1D6F-4BDF-8D36-0E09FE02E325}">
      <dgm:prSet phldrT="[Text]"/>
      <dgm:spPr/>
      <dgm:t>
        <a:bodyPr/>
        <a:lstStyle/>
        <a:p>
          <a:r>
            <a:rPr lang="en-US" dirty="0" smtClean="0"/>
            <a:t>Light, pale yellow</a:t>
          </a:r>
          <a:endParaRPr lang="en-US" dirty="0"/>
        </a:p>
      </dgm:t>
    </dgm:pt>
    <dgm:pt modelId="{83824EE4-BD06-4DFA-8E30-AEBAA784655F}" type="parTrans" cxnId="{872989F1-78BB-4483-BBF1-04BC6051385D}">
      <dgm:prSet/>
      <dgm:spPr/>
      <dgm:t>
        <a:bodyPr/>
        <a:lstStyle/>
        <a:p>
          <a:endParaRPr lang="en-US"/>
        </a:p>
      </dgm:t>
    </dgm:pt>
    <dgm:pt modelId="{2E2526B6-C03D-47A3-AD79-7D4264DE27BF}" type="sibTrans" cxnId="{872989F1-78BB-4483-BBF1-04BC6051385D}">
      <dgm:prSet/>
      <dgm:spPr/>
      <dgm:t>
        <a:bodyPr/>
        <a:lstStyle/>
        <a:p>
          <a:endParaRPr lang="en-US"/>
        </a:p>
      </dgm:t>
    </dgm:pt>
    <dgm:pt modelId="{ACC52741-79C9-4D9F-9A41-1AE6E483C399}">
      <dgm:prSet phldrT="[Text]"/>
      <dgm:spPr/>
      <dgm:t>
        <a:bodyPr/>
        <a:lstStyle/>
        <a:p>
          <a:r>
            <a:rPr lang="en-US" dirty="0" smtClean="0"/>
            <a:t>Clear or transparent</a:t>
          </a:r>
          <a:endParaRPr lang="en-US" dirty="0"/>
        </a:p>
      </dgm:t>
    </dgm:pt>
    <dgm:pt modelId="{4BA0C412-2B42-4CA1-B86D-4AAA5FD90933}" type="parTrans" cxnId="{6FD80E79-3DA4-4B91-A1F5-CACE82B279D0}">
      <dgm:prSet/>
      <dgm:spPr/>
      <dgm:t>
        <a:bodyPr/>
        <a:lstStyle/>
        <a:p>
          <a:endParaRPr lang="en-US"/>
        </a:p>
      </dgm:t>
    </dgm:pt>
    <dgm:pt modelId="{E5F21EFB-130C-4C2F-8113-3A3D27B7ABEF}" type="sibTrans" cxnId="{6FD80E79-3DA4-4B91-A1F5-CACE82B279D0}">
      <dgm:prSet/>
      <dgm:spPr/>
      <dgm:t>
        <a:bodyPr/>
        <a:lstStyle/>
        <a:p>
          <a:endParaRPr lang="en-US"/>
        </a:p>
      </dgm:t>
    </dgm:pt>
    <dgm:pt modelId="{881A19AC-4336-4CFA-9754-66FF122002A1}">
      <dgm:prSet phldrT="[Text]"/>
      <dgm:spPr/>
      <dgm:t>
        <a:bodyPr/>
        <a:lstStyle/>
        <a:p>
          <a:r>
            <a:rPr lang="en-US" dirty="0" smtClean="0"/>
            <a:t>Faint odor</a:t>
          </a:r>
          <a:endParaRPr lang="en-US" dirty="0"/>
        </a:p>
      </dgm:t>
    </dgm:pt>
    <dgm:pt modelId="{67C1EAC9-36D5-4BEE-A940-EC0DF1A5C730}" type="parTrans" cxnId="{831A58FF-C301-41C6-8518-BA64B6588344}">
      <dgm:prSet/>
      <dgm:spPr/>
      <dgm:t>
        <a:bodyPr/>
        <a:lstStyle/>
        <a:p>
          <a:endParaRPr lang="en-US"/>
        </a:p>
      </dgm:t>
    </dgm:pt>
    <dgm:pt modelId="{EEDE5610-5D3D-41F7-84BF-CD6DB6029E1C}" type="sibTrans" cxnId="{831A58FF-C301-41C6-8518-BA64B6588344}">
      <dgm:prSet/>
      <dgm:spPr/>
      <dgm:t>
        <a:bodyPr/>
        <a:lstStyle/>
        <a:p>
          <a:endParaRPr lang="en-US"/>
        </a:p>
      </dgm:t>
    </dgm:pt>
    <dgm:pt modelId="{24A877C0-E306-4EEF-B74C-49964F59692F}">
      <dgm:prSet phldrT="[Text]"/>
      <dgm:spPr/>
      <dgm:t>
        <a:bodyPr/>
        <a:lstStyle/>
        <a:p>
          <a:r>
            <a:rPr lang="en-US" dirty="0" smtClean="0"/>
            <a:t>1200-1500mL </a:t>
          </a:r>
          <a:br>
            <a:rPr lang="en-US" dirty="0" smtClean="0"/>
          </a:br>
          <a:r>
            <a:rPr lang="en-US" dirty="0" smtClean="0"/>
            <a:t>per day</a:t>
          </a:r>
          <a:endParaRPr lang="en-US" dirty="0"/>
        </a:p>
      </dgm:t>
    </dgm:pt>
    <dgm:pt modelId="{1D281324-1E84-46F3-80F4-02EE8888E595}" type="parTrans" cxnId="{1B6DAED0-6B19-4825-A25F-B881BA20DB9C}">
      <dgm:prSet/>
      <dgm:spPr/>
      <dgm:t>
        <a:bodyPr/>
        <a:lstStyle/>
        <a:p>
          <a:endParaRPr lang="en-US"/>
        </a:p>
      </dgm:t>
    </dgm:pt>
    <dgm:pt modelId="{E9B1C5CC-9297-4D2E-BDED-CAD8859D3F5A}" type="sibTrans" cxnId="{1B6DAED0-6B19-4825-A25F-B881BA20DB9C}">
      <dgm:prSet/>
      <dgm:spPr/>
      <dgm:t>
        <a:bodyPr/>
        <a:lstStyle/>
        <a:p>
          <a:endParaRPr lang="en-US"/>
        </a:p>
      </dgm:t>
    </dgm:pt>
    <dgm:pt modelId="{2AADCF8B-0822-403F-8804-5F1D2A24177C}" type="pres">
      <dgm:prSet presAssocID="{BF810F7A-8556-4EE1-8FBD-16A6D1F17A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E7EA0B6-F845-44D8-A1AD-70CA5D7F5875}" type="pres">
      <dgm:prSet presAssocID="{5B83A137-2635-4A02-998A-97CC8FB82A12}" presName="root1" presStyleCnt="0"/>
      <dgm:spPr/>
    </dgm:pt>
    <dgm:pt modelId="{DCBB99B7-5CE3-466E-8F49-3A3EBE1984FB}" type="pres">
      <dgm:prSet presAssocID="{5B83A137-2635-4A02-998A-97CC8FB82A12}" presName="LevelOneTextNode" presStyleLbl="node0" presStyleIdx="0" presStyleCnt="1">
        <dgm:presLayoutVars>
          <dgm:chPref val="3"/>
        </dgm:presLayoutVars>
      </dgm:prSet>
      <dgm:spPr/>
    </dgm:pt>
    <dgm:pt modelId="{225A0098-4C65-407A-8B63-42474639FD24}" type="pres">
      <dgm:prSet presAssocID="{5B83A137-2635-4A02-998A-97CC8FB82A12}" presName="level2hierChild" presStyleCnt="0"/>
      <dgm:spPr/>
    </dgm:pt>
    <dgm:pt modelId="{8B2DB6EE-89A6-4436-AC25-DE9E5A2DF9A6}" type="pres">
      <dgm:prSet presAssocID="{83824EE4-BD06-4DFA-8E30-AEBAA784655F}" presName="conn2-1" presStyleLbl="parChTrans1D2" presStyleIdx="0" presStyleCnt="4"/>
      <dgm:spPr/>
    </dgm:pt>
    <dgm:pt modelId="{47E2B266-0502-4EE4-B061-C2A45482FF65}" type="pres">
      <dgm:prSet presAssocID="{83824EE4-BD06-4DFA-8E30-AEBAA784655F}" presName="connTx" presStyleLbl="parChTrans1D2" presStyleIdx="0" presStyleCnt="4"/>
      <dgm:spPr/>
    </dgm:pt>
    <dgm:pt modelId="{2187481A-77BC-4BA0-9FDB-3D506F0D81C4}" type="pres">
      <dgm:prSet presAssocID="{F05A9505-1D6F-4BDF-8D36-0E09FE02E325}" presName="root2" presStyleCnt="0"/>
      <dgm:spPr/>
    </dgm:pt>
    <dgm:pt modelId="{14B6A31E-EE87-471A-B9BA-CA4EBA7C83FA}" type="pres">
      <dgm:prSet presAssocID="{F05A9505-1D6F-4BDF-8D36-0E09FE02E325}" presName="LevelTwoTextNode" presStyleLbl="node2" presStyleIdx="0" presStyleCnt="4">
        <dgm:presLayoutVars>
          <dgm:chPref val="3"/>
        </dgm:presLayoutVars>
      </dgm:prSet>
      <dgm:spPr/>
    </dgm:pt>
    <dgm:pt modelId="{8820719D-4998-45D5-A23B-F05096DC600E}" type="pres">
      <dgm:prSet presAssocID="{F05A9505-1D6F-4BDF-8D36-0E09FE02E325}" presName="level3hierChild" presStyleCnt="0"/>
      <dgm:spPr/>
    </dgm:pt>
    <dgm:pt modelId="{66FAE937-7D2D-46C3-8E19-5DEA38411C27}" type="pres">
      <dgm:prSet presAssocID="{4BA0C412-2B42-4CA1-B86D-4AAA5FD90933}" presName="conn2-1" presStyleLbl="parChTrans1D2" presStyleIdx="1" presStyleCnt="4"/>
      <dgm:spPr/>
    </dgm:pt>
    <dgm:pt modelId="{0065597D-D7B6-4D22-BA09-23CED84DCDA5}" type="pres">
      <dgm:prSet presAssocID="{4BA0C412-2B42-4CA1-B86D-4AAA5FD90933}" presName="connTx" presStyleLbl="parChTrans1D2" presStyleIdx="1" presStyleCnt="4"/>
      <dgm:spPr/>
    </dgm:pt>
    <dgm:pt modelId="{3D6CEE7D-65AE-45FE-B82D-DFD98A47A090}" type="pres">
      <dgm:prSet presAssocID="{ACC52741-79C9-4D9F-9A41-1AE6E483C399}" presName="root2" presStyleCnt="0"/>
      <dgm:spPr/>
    </dgm:pt>
    <dgm:pt modelId="{2434E95C-E373-490F-AF65-4206AD09817A}" type="pres">
      <dgm:prSet presAssocID="{ACC52741-79C9-4D9F-9A41-1AE6E483C399}" presName="LevelTwoTextNode" presStyleLbl="node2" presStyleIdx="1" presStyleCnt="4">
        <dgm:presLayoutVars>
          <dgm:chPref val="3"/>
        </dgm:presLayoutVars>
      </dgm:prSet>
      <dgm:spPr/>
    </dgm:pt>
    <dgm:pt modelId="{72EC849B-92F7-4660-BDF6-DC568519469B}" type="pres">
      <dgm:prSet presAssocID="{ACC52741-79C9-4D9F-9A41-1AE6E483C399}" presName="level3hierChild" presStyleCnt="0"/>
      <dgm:spPr/>
    </dgm:pt>
    <dgm:pt modelId="{1FE503C3-54B0-44A6-97C8-EBA6556E9A84}" type="pres">
      <dgm:prSet presAssocID="{67C1EAC9-36D5-4BEE-A940-EC0DF1A5C730}" presName="conn2-1" presStyleLbl="parChTrans1D2" presStyleIdx="2" presStyleCnt="4"/>
      <dgm:spPr/>
    </dgm:pt>
    <dgm:pt modelId="{85D4066E-8BDC-4CF6-8588-D5A93B3C88A1}" type="pres">
      <dgm:prSet presAssocID="{67C1EAC9-36D5-4BEE-A940-EC0DF1A5C730}" presName="connTx" presStyleLbl="parChTrans1D2" presStyleIdx="2" presStyleCnt="4"/>
      <dgm:spPr/>
    </dgm:pt>
    <dgm:pt modelId="{6E227C8C-072F-4E08-848B-56AB9ABC22FD}" type="pres">
      <dgm:prSet presAssocID="{881A19AC-4336-4CFA-9754-66FF122002A1}" presName="root2" presStyleCnt="0"/>
      <dgm:spPr/>
    </dgm:pt>
    <dgm:pt modelId="{04842A0B-219C-4D5F-BE23-5347092B84A8}" type="pres">
      <dgm:prSet presAssocID="{881A19AC-4336-4CFA-9754-66FF122002A1}" presName="LevelTwoTextNode" presStyleLbl="node2" presStyleIdx="2" presStyleCnt="4">
        <dgm:presLayoutVars>
          <dgm:chPref val="3"/>
        </dgm:presLayoutVars>
      </dgm:prSet>
      <dgm:spPr/>
    </dgm:pt>
    <dgm:pt modelId="{CB0FCDEE-D98B-4C5F-9241-655F71022FD7}" type="pres">
      <dgm:prSet presAssocID="{881A19AC-4336-4CFA-9754-66FF122002A1}" presName="level3hierChild" presStyleCnt="0"/>
      <dgm:spPr/>
    </dgm:pt>
    <dgm:pt modelId="{8E9D58D5-0A2A-4F2E-AB55-E21475FCFAE8}" type="pres">
      <dgm:prSet presAssocID="{1D281324-1E84-46F3-80F4-02EE8888E595}" presName="conn2-1" presStyleLbl="parChTrans1D2" presStyleIdx="3" presStyleCnt="4"/>
      <dgm:spPr/>
    </dgm:pt>
    <dgm:pt modelId="{2CEE9B47-4A48-4CE8-B8B3-F94B1F44D66E}" type="pres">
      <dgm:prSet presAssocID="{1D281324-1E84-46F3-80F4-02EE8888E595}" presName="connTx" presStyleLbl="parChTrans1D2" presStyleIdx="3" presStyleCnt="4"/>
      <dgm:spPr/>
    </dgm:pt>
    <dgm:pt modelId="{3B2130E7-8214-4CC0-B697-88E5C5495A4C}" type="pres">
      <dgm:prSet presAssocID="{24A877C0-E306-4EEF-B74C-49964F59692F}" presName="root2" presStyleCnt="0"/>
      <dgm:spPr/>
    </dgm:pt>
    <dgm:pt modelId="{7542B892-3598-4436-9202-A4BC0D7E5883}" type="pres">
      <dgm:prSet presAssocID="{24A877C0-E306-4EEF-B74C-49964F59692F}" presName="LevelTwoTextNode" presStyleLbl="node2" presStyleIdx="3" presStyleCnt="4">
        <dgm:presLayoutVars>
          <dgm:chPref val="3"/>
        </dgm:presLayoutVars>
      </dgm:prSet>
      <dgm:spPr/>
    </dgm:pt>
    <dgm:pt modelId="{3F34779A-1B82-43A5-A699-48CF8E3C201B}" type="pres">
      <dgm:prSet presAssocID="{24A877C0-E306-4EEF-B74C-49964F59692F}" presName="level3hierChild" presStyleCnt="0"/>
      <dgm:spPr/>
    </dgm:pt>
  </dgm:ptLst>
  <dgm:cxnLst>
    <dgm:cxn modelId="{139E8A2F-D392-4310-9C8B-63184F168642}" srcId="{BF810F7A-8556-4EE1-8FBD-16A6D1F17AF3}" destId="{5B83A137-2635-4A02-998A-97CC8FB82A12}" srcOrd="0" destOrd="0" parTransId="{4BD952F9-F3EC-4F4D-A1BC-3983AB67FB70}" sibTransId="{4D1A3CC4-D039-4811-9BF3-BF068DBE74B8}"/>
    <dgm:cxn modelId="{1C609E3C-9435-440D-B3E1-8B84976D8347}" type="presOf" srcId="{4BA0C412-2B42-4CA1-B86D-4AAA5FD90933}" destId="{66FAE937-7D2D-46C3-8E19-5DEA38411C27}" srcOrd="0" destOrd="0" presId="urn:microsoft.com/office/officeart/2008/layout/HorizontalMultiLevelHierarchy"/>
    <dgm:cxn modelId="{6FD80E79-3DA4-4B91-A1F5-CACE82B279D0}" srcId="{5B83A137-2635-4A02-998A-97CC8FB82A12}" destId="{ACC52741-79C9-4D9F-9A41-1AE6E483C399}" srcOrd="1" destOrd="0" parTransId="{4BA0C412-2B42-4CA1-B86D-4AAA5FD90933}" sibTransId="{E5F21EFB-130C-4C2F-8113-3A3D27B7ABEF}"/>
    <dgm:cxn modelId="{5502E890-0BFA-4B99-BD29-4A7F48C6A86E}" type="presOf" srcId="{5B83A137-2635-4A02-998A-97CC8FB82A12}" destId="{DCBB99B7-5CE3-466E-8F49-3A3EBE1984FB}" srcOrd="0" destOrd="0" presId="urn:microsoft.com/office/officeart/2008/layout/HorizontalMultiLevelHierarchy"/>
    <dgm:cxn modelId="{FBD90001-1AE8-4D26-BAA5-B2EA412C1872}" type="presOf" srcId="{67C1EAC9-36D5-4BEE-A940-EC0DF1A5C730}" destId="{85D4066E-8BDC-4CF6-8588-D5A93B3C88A1}" srcOrd="1" destOrd="0" presId="urn:microsoft.com/office/officeart/2008/layout/HorizontalMultiLevelHierarchy"/>
    <dgm:cxn modelId="{831A58FF-C301-41C6-8518-BA64B6588344}" srcId="{5B83A137-2635-4A02-998A-97CC8FB82A12}" destId="{881A19AC-4336-4CFA-9754-66FF122002A1}" srcOrd="2" destOrd="0" parTransId="{67C1EAC9-36D5-4BEE-A940-EC0DF1A5C730}" sibTransId="{EEDE5610-5D3D-41F7-84BF-CD6DB6029E1C}"/>
    <dgm:cxn modelId="{B1162C42-C438-4E4A-A3F6-B17539BE9A73}" type="presOf" srcId="{ACC52741-79C9-4D9F-9A41-1AE6E483C399}" destId="{2434E95C-E373-490F-AF65-4206AD09817A}" srcOrd="0" destOrd="0" presId="urn:microsoft.com/office/officeart/2008/layout/HorizontalMultiLevelHierarchy"/>
    <dgm:cxn modelId="{F027022E-2719-41FC-B188-61D6083700FB}" type="presOf" srcId="{4BA0C412-2B42-4CA1-B86D-4AAA5FD90933}" destId="{0065597D-D7B6-4D22-BA09-23CED84DCDA5}" srcOrd="1" destOrd="0" presId="urn:microsoft.com/office/officeart/2008/layout/HorizontalMultiLevelHierarchy"/>
    <dgm:cxn modelId="{4D7E1496-AFB9-42C4-B8CB-EF038C3D629E}" type="presOf" srcId="{67C1EAC9-36D5-4BEE-A940-EC0DF1A5C730}" destId="{1FE503C3-54B0-44A6-97C8-EBA6556E9A84}" srcOrd="0" destOrd="0" presId="urn:microsoft.com/office/officeart/2008/layout/HorizontalMultiLevelHierarchy"/>
    <dgm:cxn modelId="{4EDB89A9-3B4C-4E72-B256-D0DF7CD4A6DD}" type="presOf" srcId="{83824EE4-BD06-4DFA-8E30-AEBAA784655F}" destId="{8B2DB6EE-89A6-4436-AC25-DE9E5A2DF9A6}" srcOrd="0" destOrd="0" presId="urn:microsoft.com/office/officeart/2008/layout/HorizontalMultiLevelHierarchy"/>
    <dgm:cxn modelId="{7834227A-18EE-4339-8956-04E6840ED399}" type="presOf" srcId="{1D281324-1E84-46F3-80F4-02EE8888E595}" destId="{8E9D58D5-0A2A-4F2E-AB55-E21475FCFAE8}" srcOrd="0" destOrd="0" presId="urn:microsoft.com/office/officeart/2008/layout/HorizontalMultiLevelHierarchy"/>
    <dgm:cxn modelId="{692A27B7-8370-4F0F-856A-06E22C659653}" type="presOf" srcId="{24A877C0-E306-4EEF-B74C-49964F59692F}" destId="{7542B892-3598-4436-9202-A4BC0D7E5883}" srcOrd="0" destOrd="0" presId="urn:microsoft.com/office/officeart/2008/layout/HorizontalMultiLevelHierarchy"/>
    <dgm:cxn modelId="{E311FD2C-50C6-4C7C-AF4D-CB657C798EDA}" type="presOf" srcId="{881A19AC-4336-4CFA-9754-66FF122002A1}" destId="{04842A0B-219C-4D5F-BE23-5347092B84A8}" srcOrd="0" destOrd="0" presId="urn:microsoft.com/office/officeart/2008/layout/HorizontalMultiLevelHierarchy"/>
    <dgm:cxn modelId="{1B6DAED0-6B19-4825-A25F-B881BA20DB9C}" srcId="{5B83A137-2635-4A02-998A-97CC8FB82A12}" destId="{24A877C0-E306-4EEF-B74C-49964F59692F}" srcOrd="3" destOrd="0" parTransId="{1D281324-1E84-46F3-80F4-02EE8888E595}" sibTransId="{E9B1C5CC-9297-4D2E-BDED-CAD8859D3F5A}"/>
    <dgm:cxn modelId="{1AB3A55E-F056-40A6-A23F-9D2CB9196A90}" type="presOf" srcId="{BF810F7A-8556-4EE1-8FBD-16A6D1F17AF3}" destId="{2AADCF8B-0822-403F-8804-5F1D2A24177C}" srcOrd="0" destOrd="0" presId="urn:microsoft.com/office/officeart/2008/layout/HorizontalMultiLevelHierarchy"/>
    <dgm:cxn modelId="{D2A29507-9A07-409E-8262-A5636F720FE5}" type="presOf" srcId="{1D281324-1E84-46F3-80F4-02EE8888E595}" destId="{2CEE9B47-4A48-4CE8-B8B3-F94B1F44D66E}" srcOrd="1" destOrd="0" presId="urn:microsoft.com/office/officeart/2008/layout/HorizontalMultiLevelHierarchy"/>
    <dgm:cxn modelId="{872989F1-78BB-4483-BBF1-04BC6051385D}" srcId="{5B83A137-2635-4A02-998A-97CC8FB82A12}" destId="{F05A9505-1D6F-4BDF-8D36-0E09FE02E325}" srcOrd="0" destOrd="0" parTransId="{83824EE4-BD06-4DFA-8E30-AEBAA784655F}" sibTransId="{2E2526B6-C03D-47A3-AD79-7D4264DE27BF}"/>
    <dgm:cxn modelId="{C098EF13-7468-4220-9CE3-0CA28E6465EC}" type="presOf" srcId="{83824EE4-BD06-4DFA-8E30-AEBAA784655F}" destId="{47E2B266-0502-4EE4-B061-C2A45482FF65}" srcOrd="1" destOrd="0" presId="urn:microsoft.com/office/officeart/2008/layout/HorizontalMultiLevelHierarchy"/>
    <dgm:cxn modelId="{034CB97D-9E68-41DF-B4C6-47D09FADC4FD}" type="presOf" srcId="{F05A9505-1D6F-4BDF-8D36-0E09FE02E325}" destId="{14B6A31E-EE87-471A-B9BA-CA4EBA7C83FA}" srcOrd="0" destOrd="0" presId="urn:microsoft.com/office/officeart/2008/layout/HorizontalMultiLevelHierarchy"/>
    <dgm:cxn modelId="{B5C2DEE0-6314-4B5E-BB87-6EBC565E8D6D}" type="presParOf" srcId="{2AADCF8B-0822-403F-8804-5F1D2A24177C}" destId="{BE7EA0B6-F845-44D8-A1AD-70CA5D7F5875}" srcOrd="0" destOrd="0" presId="urn:microsoft.com/office/officeart/2008/layout/HorizontalMultiLevelHierarchy"/>
    <dgm:cxn modelId="{F3BA315C-E289-4DF3-9365-F567E0735E65}" type="presParOf" srcId="{BE7EA0B6-F845-44D8-A1AD-70CA5D7F5875}" destId="{DCBB99B7-5CE3-466E-8F49-3A3EBE1984FB}" srcOrd="0" destOrd="0" presId="urn:microsoft.com/office/officeart/2008/layout/HorizontalMultiLevelHierarchy"/>
    <dgm:cxn modelId="{05073D02-83B3-4D3A-9191-D118BC5E4218}" type="presParOf" srcId="{BE7EA0B6-F845-44D8-A1AD-70CA5D7F5875}" destId="{225A0098-4C65-407A-8B63-42474639FD24}" srcOrd="1" destOrd="0" presId="urn:microsoft.com/office/officeart/2008/layout/HorizontalMultiLevelHierarchy"/>
    <dgm:cxn modelId="{9A8C440B-6F94-48EF-851D-390B06D9895E}" type="presParOf" srcId="{225A0098-4C65-407A-8B63-42474639FD24}" destId="{8B2DB6EE-89A6-4436-AC25-DE9E5A2DF9A6}" srcOrd="0" destOrd="0" presId="urn:microsoft.com/office/officeart/2008/layout/HorizontalMultiLevelHierarchy"/>
    <dgm:cxn modelId="{C2578E5E-33D8-4175-9D52-8A9D402BE6C3}" type="presParOf" srcId="{8B2DB6EE-89A6-4436-AC25-DE9E5A2DF9A6}" destId="{47E2B266-0502-4EE4-B061-C2A45482FF65}" srcOrd="0" destOrd="0" presId="urn:microsoft.com/office/officeart/2008/layout/HorizontalMultiLevelHierarchy"/>
    <dgm:cxn modelId="{1B57D763-A7F4-4FE1-80FE-3180F22A27FA}" type="presParOf" srcId="{225A0098-4C65-407A-8B63-42474639FD24}" destId="{2187481A-77BC-4BA0-9FDB-3D506F0D81C4}" srcOrd="1" destOrd="0" presId="urn:microsoft.com/office/officeart/2008/layout/HorizontalMultiLevelHierarchy"/>
    <dgm:cxn modelId="{3C87CB30-B251-4E89-A9ED-6A1E0E8668B4}" type="presParOf" srcId="{2187481A-77BC-4BA0-9FDB-3D506F0D81C4}" destId="{14B6A31E-EE87-471A-B9BA-CA4EBA7C83FA}" srcOrd="0" destOrd="0" presId="urn:microsoft.com/office/officeart/2008/layout/HorizontalMultiLevelHierarchy"/>
    <dgm:cxn modelId="{15863CFF-3395-47AB-84CF-CB0EE1B5E01F}" type="presParOf" srcId="{2187481A-77BC-4BA0-9FDB-3D506F0D81C4}" destId="{8820719D-4998-45D5-A23B-F05096DC600E}" srcOrd="1" destOrd="0" presId="urn:microsoft.com/office/officeart/2008/layout/HorizontalMultiLevelHierarchy"/>
    <dgm:cxn modelId="{CD4DAA14-2DE0-420F-82FA-A4C076327C63}" type="presParOf" srcId="{225A0098-4C65-407A-8B63-42474639FD24}" destId="{66FAE937-7D2D-46C3-8E19-5DEA38411C27}" srcOrd="2" destOrd="0" presId="urn:microsoft.com/office/officeart/2008/layout/HorizontalMultiLevelHierarchy"/>
    <dgm:cxn modelId="{44D9D306-B7CD-4233-BE85-DB8DC267D352}" type="presParOf" srcId="{66FAE937-7D2D-46C3-8E19-5DEA38411C27}" destId="{0065597D-D7B6-4D22-BA09-23CED84DCDA5}" srcOrd="0" destOrd="0" presId="urn:microsoft.com/office/officeart/2008/layout/HorizontalMultiLevelHierarchy"/>
    <dgm:cxn modelId="{AE4BB7D8-0A7E-4803-A3D0-6F070FBF40CB}" type="presParOf" srcId="{225A0098-4C65-407A-8B63-42474639FD24}" destId="{3D6CEE7D-65AE-45FE-B82D-DFD98A47A090}" srcOrd="3" destOrd="0" presId="urn:microsoft.com/office/officeart/2008/layout/HorizontalMultiLevelHierarchy"/>
    <dgm:cxn modelId="{0436FA92-1400-4329-A787-210E7966AC44}" type="presParOf" srcId="{3D6CEE7D-65AE-45FE-B82D-DFD98A47A090}" destId="{2434E95C-E373-490F-AF65-4206AD09817A}" srcOrd="0" destOrd="0" presId="urn:microsoft.com/office/officeart/2008/layout/HorizontalMultiLevelHierarchy"/>
    <dgm:cxn modelId="{CFC0AD24-A36F-49A3-B272-B2290F15674D}" type="presParOf" srcId="{3D6CEE7D-65AE-45FE-B82D-DFD98A47A090}" destId="{72EC849B-92F7-4660-BDF6-DC568519469B}" srcOrd="1" destOrd="0" presId="urn:microsoft.com/office/officeart/2008/layout/HorizontalMultiLevelHierarchy"/>
    <dgm:cxn modelId="{E73819B0-0D3B-426B-95A5-84CD456F5DB4}" type="presParOf" srcId="{225A0098-4C65-407A-8B63-42474639FD24}" destId="{1FE503C3-54B0-44A6-97C8-EBA6556E9A84}" srcOrd="4" destOrd="0" presId="urn:microsoft.com/office/officeart/2008/layout/HorizontalMultiLevelHierarchy"/>
    <dgm:cxn modelId="{D579F461-15E8-44EE-8375-482C0B908AB8}" type="presParOf" srcId="{1FE503C3-54B0-44A6-97C8-EBA6556E9A84}" destId="{85D4066E-8BDC-4CF6-8588-D5A93B3C88A1}" srcOrd="0" destOrd="0" presId="urn:microsoft.com/office/officeart/2008/layout/HorizontalMultiLevelHierarchy"/>
    <dgm:cxn modelId="{417FE973-1B5D-4F3D-8D71-629A45EF2253}" type="presParOf" srcId="{225A0098-4C65-407A-8B63-42474639FD24}" destId="{6E227C8C-072F-4E08-848B-56AB9ABC22FD}" srcOrd="5" destOrd="0" presId="urn:microsoft.com/office/officeart/2008/layout/HorizontalMultiLevelHierarchy"/>
    <dgm:cxn modelId="{6BDB3299-E3C9-40AA-84DA-8CFF29F7A3FA}" type="presParOf" srcId="{6E227C8C-072F-4E08-848B-56AB9ABC22FD}" destId="{04842A0B-219C-4D5F-BE23-5347092B84A8}" srcOrd="0" destOrd="0" presId="urn:microsoft.com/office/officeart/2008/layout/HorizontalMultiLevelHierarchy"/>
    <dgm:cxn modelId="{13CED47A-73EE-400A-8371-3760EC0A6BBC}" type="presParOf" srcId="{6E227C8C-072F-4E08-848B-56AB9ABC22FD}" destId="{CB0FCDEE-D98B-4C5F-9241-655F71022FD7}" srcOrd="1" destOrd="0" presId="urn:microsoft.com/office/officeart/2008/layout/HorizontalMultiLevelHierarchy"/>
    <dgm:cxn modelId="{BB5B50B3-942B-4F1F-97DA-43C4CC9D7357}" type="presParOf" srcId="{225A0098-4C65-407A-8B63-42474639FD24}" destId="{8E9D58D5-0A2A-4F2E-AB55-E21475FCFAE8}" srcOrd="6" destOrd="0" presId="urn:microsoft.com/office/officeart/2008/layout/HorizontalMultiLevelHierarchy"/>
    <dgm:cxn modelId="{AF78C36A-ADC0-4C90-9A80-9E3FF1183DE9}" type="presParOf" srcId="{8E9D58D5-0A2A-4F2E-AB55-E21475FCFAE8}" destId="{2CEE9B47-4A48-4CE8-B8B3-F94B1F44D66E}" srcOrd="0" destOrd="0" presId="urn:microsoft.com/office/officeart/2008/layout/HorizontalMultiLevelHierarchy"/>
    <dgm:cxn modelId="{4C667B42-B02F-427A-A650-C2494ED2A1F1}" type="presParOf" srcId="{225A0098-4C65-407A-8B63-42474639FD24}" destId="{3B2130E7-8214-4CC0-B697-88E5C5495A4C}" srcOrd="7" destOrd="0" presId="urn:microsoft.com/office/officeart/2008/layout/HorizontalMultiLevelHierarchy"/>
    <dgm:cxn modelId="{4304BB17-13D7-4912-997F-B5BBE1D62741}" type="presParOf" srcId="{3B2130E7-8214-4CC0-B697-88E5C5495A4C}" destId="{7542B892-3598-4436-9202-A4BC0D7E5883}" srcOrd="0" destOrd="0" presId="urn:microsoft.com/office/officeart/2008/layout/HorizontalMultiLevelHierarchy"/>
    <dgm:cxn modelId="{6FBDE2A7-E6F5-4F80-8D3E-BE4AE0CC5109}" type="presParOf" srcId="{3B2130E7-8214-4CC0-B697-88E5C5495A4C}" destId="{3F34779A-1B82-43A5-A699-48CF8E3C201B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810F7A-8556-4EE1-8FBD-16A6D1F17AF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83A137-2635-4A02-998A-97CC8FB82A12}">
      <dgm:prSet phldrT="[Text]"/>
      <dgm:spPr/>
      <dgm:t>
        <a:bodyPr/>
        <a:lstStyle/>
        <a:p>
          <a:r>
            <a:rPr lang="en-US" dirty="0" smtClean="0"/>
            <a:t>Factors that may affect normal urination</a:t>
          </a:r>
          <a:endParaRPr lang="en-US" dirty="0"/>
        </a:p>
      </dgm:t>
    </dgm:pt>
    <dgm:pt modelId="{4BD952F9-F3EC-4F4D-A1BC-3983AB67FB70}" type="parTrans" cxnId="{139E8A2F-D392-4310-9C8B-63184F168642}">
      <dgm:prSet/>
      <dgm:spPr/>
      <dgm:t>
        <a:bodyPr/>
        <a:lstStyle/>
        <a:p>
          <a:endParaRPr lang="en-US"/>
        </a:p>
      </dgm:t>
    </dgm:pt>
    <dgm:pt modelId="{4D1A3CC4-D039-4811-9BF3-BF068DBE74B8}" type="sibTrans" cxnId="{139E8A2F-D392-4310-9C8B-63184F168642}">
      <dgm:prSet/>
      <dgm:spPr/>
      <dgm:t>
        <a:bodyPr/>
        <a:lstStyle/>
        <a:p>
          <a:endParaRPr lang="en-US"/>
        </a:p>
      </dgm:t>
    </dgm:pt>
    <dgm:pt modelId="{F05A9505-1D6F-4BDF-8D36-0E09FE02E325}">
      <dgm:prSet phldrT="[Text]"/>
      <dgm:spPr/>
      <dgm:t>
        <a:bodyPr/>
        <a:lstStyle/>
        <a:p>
          <a:r>
            <a:rPr lang="en-US" dirty="0" smtClean="0"/>
            <a:t>Normal aging changes</a:t>
          </a:r>
          <a:endParaRPr lang="en-US" dirty="0"/>
        </a:p>
      </dgm:t>
    </dgm:pt>
    <dgm:pt modelId="{83824EE4-BD06-4DFA-8E30-AEBAA784655F}" type="parTrans" cxnId="{872989F1-78BB-4483-BBF1-04BC6051385D}">
      <dgm:prSet/>
      <dgm:spPr/>
      <dgm:t>
        <a:bodyPr/>
        <a:lstStyle/>
        <a:p>
          <a:endParaRPr lang="en-US"/>
        </a:p>
      </dgm:t>
    </dgm:pt>
    <dgm:pt modelId="{2E2526B6-C03D-47A3-AD79-7D4264DE27BF}" type="sibTrans" cxnId="{872989F1-78BB-4483-BBF1-04BC6051385D}">
      <dgm:prSet/>
      <dgm:spPr/>
      <dgm:t>
        <a:bodyPr/>
        <a:lstStyle/>
        <a:p>
          <a:endParaRPr lang="en-US"/>
        </a:p>
      </dgm:t>
    </dgm:pt>
    <dgm:pt modelId="{9C80FE38-6F0A-4330-913E-5A70DC944AE9}">
      <dgm:prSet phldrT="[Text]"/>
      <dgm:spPr/>
      <dgm:t>
        <a:bodyPr/>
        <a:lstStyle/>
        <a:p>
          <a:r>
            <a:rPr lang="en-US" dirty="0" smtClean="0"/>
            <a:t>Psychological factors</a:t>
          </a:r>
          <a:endParaRPr lang="en-US" dirty="0"/>
        </a:p>
      </dgm:t>
    </dgm:pt>
    <dgm:pt modelId="{27A8FBEB-5FF4-421B-92D9-DB08D5D89116}" type="parTrans" cxnId="{E60DA7AA-3790-4CB8-98E3-3AAABFEA3E69}">
      <dgm:prSet/>
      <dgm:spPr/>
      <dgm:t>
        <a:bodyPr/>
        <a:lstStyle/>
        <a:p>
          <a:endParaRPr lang="en-US"/>
        </a:p>
      </dgm:t>
    </dgm:pt>
    <dgm:pt modelId="{499A2A14-7CF1-471C-9CC3-5816A311D0A4}" type="sibTrans" cxnId="{E60DA7AA-3790-4CB8-98E3-3AAABFEA3E69}">
      <dgm:prSet/>
      <dgm:spPr/>
      <dgm:t>
        <a:bodyPr/>
        <a:lstStyle/>
        <a:p>
          <a:endParaRPr lang="en-US"/>
        </a:p>
      </dgm:t>
    </dgm:pt>
    <dgm:pt modelId="{4B1B1FAA-BDDD-4B7E-A776-822840B63502}">
      <dgm:prSet phldrT="[Text]"/>
      <dgm:spPr/>
      <dgm:t>
        <a:bodyPr/>
        <a:lstStyle/>
        <a:p>
          <a:r>
            <a:rPr lang="en-US" dirty="0" smtClean="0"/>
            <a:t>Fluid intake</a:t>
          </a:r>
          <a:endParaRPr lang="en-US" dirty="0"/>
        </a:p>
      </dgm:t>
    </dgm:pt>
    <dgm:pt modelId="{9728622D-3826-4686-BEA3-5C0A670E6439}" type="parTrans" cxnId="{B6195F43-E7DD-4306-9A69-0F933DFED633}">
      <dgm:prSet/>
      <dgm:spPr/>
      <dgm:t>
        <a:bodyPr/>
        <a:lstStyle/>
        <a:p>
          <a:endParaRPr lang="en-US"/>
        </a:p>
      </dgm:t>
    </dgm:pt>
    <dgm:pt modelId="{5549A0E4-F071-42AB-B06B-F0CBE0D6EF50}" type="sibTrans" cxnId="{B6195F43-E7DD-4306-9A69-0F933DFED633}">
      <dgm:prSet/>
      <dgm:spPr/>
      <dgm:t>
        <a:bodyPr/>
        <a:lstStyle/>
        <a:p>
          <a:endParaRPr lang="en-US"/>
        </a:p>
      </dgm:t>
    </dgm:pt>
    <dgm:pt modelId="{65E1371A-C34B-4042-BFC7-ADCE2807B68D}">
      <dgm:prSet phldrT="[Text]"/>
      <dgm:spPr/>
      <dgm:t>
        <a:bodyPr/>
        <a:lstStyle/>
        <a:p>
          <a:r>
            <a:rPr lang="en-US" dirty="0" smtClean="0"/>
            <a:t>Medications </a:t>
          </a:r>
          <a:endParaRPr lang="en-US" dirty="0"/>
        </a:p>
      </dgm:t>
    </dgm:pt>
    <dgm:pt modelId="{9AFB7097-CF8B-42B7-BB46-AE92C677C992}" type="parTrans" cxnId="{15B83579-F992-41D9-96A2-35EC684351AA}">
      <dgm:prSet/>
      <dgm:spPr/>
      <dgm:t>
        <a:bodyPr/>
        <a:lstStyle/>
        <a:p>
          <a:endParaRPr lang="en-US"/>
        </a:p>
      </dgm:t>
    </dgm:pt>
    <dgm:pt modelId="{81BC7E2B-BCF9-4B58-B4A8-CA2EEEBCE5CF}" type="sibTrans" cxnId="{15B83579-F992-41D9-96A2-35EC684351AA}">
      <dgm:prSet/>
      <dgm:spPr/>
      <dgm:t>
        <a:bodyPr/>
        <a:lstStyle/>
        <a:p>
          <a:endParaRPr lang="en-US"/>
        </a:p>
      </dgm:t>
    </dgm:pt>
    <dgm:pt modelId="{4A6190FA-0433-4226-A9A9-B80B7DE140B3}">
      <dgm:prSet phldrT="[Text]"/>
      <dgm:spPr/>
      <dgm:t>
        <a:bodyPr/>
        <a:lstStyle/>
        <a:p>
          <a:r>
            <a:rPr lang="en-US" dirty="0" smtClean="0"/>
            <a:t>Disorders or illnesses</a:t>
          </a:r>
          <a:endParaRPr lang="en-US" dirty="0"/>
        </a:p>
      </dgm:t>
    </dgm:pt>
    <dgm:pt modelId="{4F1A1ADA-1961-4560-B4FE-F3251B26E530}" type="parTrans" cxnId="{6944F61E-4E16-4D18-9798-5B68AE17919B}">
      <dgm:prSet/>
      <dgm:spPr/>
      <dgm:t>
        <a:bodyPr/>
        <a:lstStyle/>
        <a:p>
          <a:endParaRPr lang="en-US"/>
        </a:p>
      </dgm:t>
    </dgm:pt>
    <dgm:pt modelId="{B343D02D-D92F-4BC7-8EAE-23272DB65A36}" type="sibTrans" cxnId="{6944F61E-4E16-4D18-9798-5B68AE17919B}">
      <dgm:prSet/>
      <dgm:spPr/>
      <dgm:t>
        <a:bodyPr/>
        <a:lstStyle/>
        <a:p>
          <a:endParaRPr lang="en-US"/>
        </a:p>
      </dgm:t>
    </dgm:pt>
    <dgm:pt modelId="{2AADCF8B-0822-403F-8804-5F1D2A24177C}" type="pres">
      <dgm:prSet presAssocID="{BF810F7A-8556-4EE1-8FBD-16A6D1F17AF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E7EA0B6-F845-44D8-A1AD-70CA5D7F5875}" type="pres">
      <dgm:prSet presAssocID="{5B83A137-2635-4A02-998A-97CC8FB82A12}" presName="root1" presStyleCnt="0"/>
      <dgm:spPr/>
    </dgm:pt>
    <dgm:pt modelId="{DCBB99B7-5CE3-466E-8F49-3A3EBE1984FB}" type="pres">
      <dgm:prSet presAssocID="{5B83A137-2635-4A02-998A-97CC8FB82A12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A0098-4C65-407A-8B63-42474639FD24}" type="pres">
      <dgm:prSet presAssocID="{5B83A137-2635-4A02-998A-97CC8FB82A12}" presName="level2hierChild" presStyleCnt="0"/>
      <dgm:spPr/>
    </dgm:pt>
    <dgm:pt modelId="{8B2DB6EE-89A6-4436-AC25-DE9E5A2DF9A6}" type="pres">
      <dgm:prSet presAssocID="{83824EE4-BD06-4DFA-8E30-AEBAA784655F}" presName="conn2-1" presStyleLbl="parChTrans1D2" presStyleIdx="0" presStyleCnt="5"/>
      <dgm:spPr/>
    </dgm:pt>
    <dgm:pt modelId="{47E2B266-0502-4EE4-B061-C2A45482FF65}" type="pres">
      <dgm:prSet presAssocID="{83824EE4-BD06-4DFA-8E30-AEBAA784655F}" presName="connTx" presStyleLbl="parChTrans1D2" presStyleIdx="0" presStyleCnt="5"/>
      <dgm:spPr/>
    </dgm:pt>
    <dgm:pt modelId="{2187481A-77BC-4BA0-9FDB-3D506F0D81C4}" type="pres">
      <dgm:prSet presAssocID="{F05A9505-1D6F-4BDF-8D36-0E09FE02E325}" presName="root2" presStyleCnt="0"/>
      <dgm:spPr/>
    </dgm:pt>
    <dgm:pt modelId="{14B6A31E-EE87-471A-B9BA-CA4EBA7C83FA}" type="pres">
      <dgm:prSet presAssocID="{F05A9505-1D6F-4BDF-8D36-0E09FE02E325}" presName="LevelTwoTextNode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820719D-4998-45D5-A23B-F05096DC600E}" type="pres">
      <dgm:prSet presAssocID="{F05A9505-1D6F-4BDF-8D36-0E09FE02E325}" presName="level3hierChild" presStyleCnt="0"/>
      <dgm:spPr/>
    </dgm:pt>
    <dgm:pt modelId="{1F3F9EED-6541-4AC3-9AD3-51D4C2C32254}" type="pres">
      <dgm:prSet presAssocID="{27A8FBEB-5FF4-421B-92D9-DB08D5D89116}" presName="conn2-1" presStyleLbl="parChTrans1D2" presStyleIdx="1" presStyleCnt="5"/>
      <dgm:spPr/>
    </dgm:pt>
    <dgm:pt modelId="{71D131F6-E462-49B0-AB02-2E61B6B8CA79}" type="pres">
      <dgm:prSet presAssocID="{27A8FBEB-5FF4-421B-92D9-DB08D5D89116}" presName="connTx" presStyleLbl="parChTrans1D2" presStyleIdx="1" presStyleCnt="5"/>
      <dgm:spPr/>
    </dgm:pt>
    <dgm:pt modelId="{DEF82AC5-496E-476E-9602-2FE91B215093}" type="pres">
      <dgm:prSet presAssocID="{9C80FE38-6F0A-4330-913E-5A70DC944AE9}" presName="root2" presStyleCnt="0"/>
      <dgm:spPr/>
    </dgm:pt>
    <dgm:pt modelId="{320FDD68-C280-4AC4-93FE-AA9165B717B6}" type="pres">
      <dgm:prSet presAssocID="{9C80FE38-6F0A-4330-913E-5A70DC944AE9}" presName="LevelTwoTextNode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C3089B-3E56-4D4F-9F4E-5992B303D96E}" type="pres">
      <dgm:prSet presAssocID="{9C80FE38-6F0A-4330-913E-5A70DC944AE9}" presName="level3hierChild" presStyleCnt="0"/>
      <dgm:spPr/>
    </dgm:pt>
    <dgm:pt modelId="{8C108CFB-2D9E-4F0B-8E41-37A9B0F0E578}" type="pres">
      <dgm:prSet presAssocID="{9728622D-3826-4686-BEA3-5C0A670E6439}" presName="conn2-1" presStyleLbl="parChTrans1D2" presStyleIdx="2" presStyleCnt="5"/>
      <dgm:spPr/>
    </dgm:pt>
    <dgm:pt modelId="{33B92246-F742-41EE-9457-7B23183E725B}" type="pres">
      <dgm:prSet presAssocID="{9728622D-3826-4686-BEA3-5C0A670E6439}" presName="connTx" presStyleLbl="parChTrans1D2" presStyleIdx="2" presStyleCnt="5"/>
      <dgm:spPr/>
    </dgm:pt>
    <dgm:pt modelId="{8584568F-7AA8-4363-B10A-9491D3FC36F5}" type="pres">
      <dgm:prSet presAssocID="{4B1B1FAA-BDDD-4B7E-A776-822840B63502}" presName="root2" presStyleCnt="0"/>
      <dgm:spPr/>
    </dgm:pt>
    <dgm:pt modelId="{127E024B-89D2-4FB4-B6F4-C4B9DD3D3A74}" type="pres">
      <dgm:prSet presAssocID="{4B1B1FAA-BDDD-4B7E-A776-822840B63502}" presName="LevelTwoTextNode" presStyleLbl="node2" presStyleIdx="2" presStyleCnt="5">
        <dgm:presLayoutVars>
          <dgm:chPref val="3"/>
        </dgm:presLayoutVars>
      </dgm:prSet>
      <dgm:spPr/>
    </dgm:pt>
    <dgm:pt modelId="{90ED223D-CB94-4901-BCBD-64E13086F927}" type="pres">
      <dgm:prSet presAssocID="{4B1B1FAA-BDDD-4B7E-A776-822840B63502}" presName="level3hierChild" presStyleCnt="0"/>
      <dgm:spPr/>
    </dgm:pt>
    <dgm:pt modelId="{E9E2E726-A3EE-47AC-B66A-7E0CA4486B11}" type="pres">
      <dgm:prSet presAssocID="{9AFB7097-CF8B-42B7-BB46-AE92C677C992}" presName="conn2-1" presStyleLbl="parChTrans1D2" presStyleIdx="3" presStyleCnt="5"/>
      <dgm:spPr/>
    </dgm:pt>
    <dgm:pt modelId="{01E5D992-D983-412C-BF49-A0BFAD382734}" type="pres">
      <dgm:prSet presAssocID="{9AFB7097-CF8B-42B7-BB46-AE92C677C992}" presName="connTx" presStyleLbl="parChTrans1D2" presStyleIdx="3" presStyleCnt="5"/>
      <dgm:spPr/>
    </dgm:pt>
    <dgm:pt modelId="{748BFAAD-B373-4C8A-BA1D-6DFB0A8F82A4}" type="pres">
      <dgm:prSet presAssocID="{65E1371A-C34B-4042-BFC7-ADCE2807B68D}" presName="root2" presStyleCnt="0"/>
      <dgm:spPr/>
    </dgm:pt>
    <dgm:pt modelId="{19627F58-6900-452D-BD1B-788D0AB26D98}" type="pres">
      <dgm:prSet presAssocID="{65E1371A-C34B-4042-BFC7-ADCE2807B68D}" presName="LevelTwoTextNode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6E48EA-825F-4D4A-A351-1DA9738C62AA}" type="pres">
      <dgm:prSet presAssocID="{65E1371A-C34B-4042-BFC7-ADCE2807B68D}" presName="level3hierChild" presStyleCnt="0"/>
      <dgm:spPr/>
    </dgm:pt>
    <dgm:pt modelId="{962800B0-F09C-400A-AF14-0E11DA9E53E2}" type="pres">
      <dgm:prSet presAssocID="{4F1A1ADA-1961-4560-B4FE-F3251B26E530}" presName="conn2-1" presStyleLbl="parChTrans1D2" presStyleIdx="4" presStyleCnt="5"/>
      <dgm:spPr/>
    </dgm:pt>
    <dgm:pt modelId="{00FD1D2A-C76A-4D2A-A51F-2CA516C6BD12}" type="pres">
      <dgm:prSet presAssocID="{4F1A1ADA-1961-4560-B4FE-F3251B26E530}" presName="connTx" presStyleLbl="parChTrans1D2" presStyleIdx="4" presStyleCnt="5"/>
      <dgm:spPr/>
    </dgm:pt>
    <dgm:pt modelId="{2567C4DF-4B9D-46B2-8404-AA42311C438F}" type="pres">
      <dgm:prSet presAssocID="{4A6190FA-0433-4226-A9A9-B80B7DE140B3}" presName="root2" presStyleCnt="0"/>
      <dgm:spPr/>
    </dgm:pt>
    <dgm:pt modelId="{15FD7F26-1B03-4214-ADDA-079581EB3113}" type="pres">
      <dgm:prSet presAssocID="{4A6190FA-0433-4226-A9A9-B80B7DE140B3}" presName="LevelTwoTextNode" presStyleLbl="node2" presStyleIdx="4" presStyleCnt="5">
        <dgm:presLayoutVars>
          <dgm:chPref val="3"/>
        </dgm:presLayoutVars>
      </dgm:prSet>
      <dgm:spPr/>
    </dgm:pt>
    <dgm:pt modelId="{40684541-8A6F-4B3B-B286-13F36433254F}" type="pres">
      <dgm:prSet presAssocID="{4A6190FA-0433-4226-A9A9-B80B7DE140B3}" presName="level3hierChild" presStyleCnt="0"/>
      <dgm:spPr/>
    </dgm:pt>
  </dgm:ptLst>
  <dgm:cxnLst>
    <dgm:cxn modelId="{1AB3A55E-F056-40A6-A23F-9D2CB9196A90}" type="presOf" srcId="{BF810F7A-8556-4EE1-8FBD-16A6D1F17AF3}" destId="{2AADCF8B-0822-403F-8804-5F1D2A24177C}" srcOrd="0" destOrd="0" presId="urn:microsoft.com/office/officeart/2008/layout/HorizontalMultiLevelHierarchy"/>
    <dgm:cxn modelId="{6944F61E-4E16-4D18-9798-5B68AE17919B}" srcId="{5B83A137-2635-4A02-998A-97CC8FB82A12}" destId="{4A6190FA-0433-4226-A9A9-B80B7DE140B3}" srcOrd="4" destOrd="0" parTransId="{4F1A1ADA-1961-4560-B4FE-F3251B26E530}" sibTransId="{B343D02D-D92F-4BC7-8EAE-23272DB65A36}"/>
    <dgm:cxn modelId="{5502E890-0BFA-4B99-BD29-4A7F48C6A86E}" type="presOf" srcId="{5B83A137-2635-4A02-998A-97CC8FB82A12}" destId="{DCBB99B7-5CE3-466E-8F49-3A3EBE1984FB}" srcOrd="0" destOrd="0" presId="urn:microsoft.com/office/officeart/2008/layout/HorizontalMultiLevelHierarchy"/>
    <dgm:cxn modelId="{65080BB6-CDE2-4891-9D7F-CFFFC3B67001}" type="presOf" srcId="{27A8FBEB-5FF4-421B-92D9-DB08D5D89116}" destId="{71D131F6-E462-49B0-AB02-2E61B6B8CA79}" srcOrd="1" destOrd="0" presId="urn:microsoft.com/office/officeart/2008/layout/HorizontalMultiLevelHierarchy"/>
    <dgm:cxn modelId="{79AB0EB4-2DF5-42AD-B4A1-261D2CC1DCAA}" type="presOf" srcId="{4F1A1ADA-1961-4560-B4FE-F3251B26E530}" destId="{962800B0-F09C-400A-AF14-0E11DA9E53E2}" srcOrd="0" destOrd="0" presId="urn:microsoft.com/office/officeart/2008/layout/HorizontalMultiLevelHierarchy"/>
    <dgm:cxn modelId="{3DD3C35B-B1C1-4120-B775-4AED07010426}" type="presOf" srcId="{9C80FE38-6F0A-4330-913E-5A70DC944AE9}" destId="{320FDD68-C280-4AC4-93FE-AA9165B717B6}" srcOrd="0" destOrd="0" presId="urn:microsoft.com/office/officeart/2008/layout/HorizontalMultiLevelHierarchy"/>
    <dgm:cxn modelId="{72A09FD6-BCF4-48FF-881A-2A1C335A7BA6}" type="presOf" srcId="{27A8FBEB-5FF4-421B-92D9-DB08D5D89116}" destId="{1F3F9EED-6541-4AC3-9AD3-51D4C2C32254}" srcOrd="0" destOrd="0" presId="urn:microsoft.com/office/officeart/2008/layout/HorizontalMultiLevelHierarchy"/>
    <dgm:cxn modelId="{EF0B063D-C4C8-4955-A532-A8D0BCF57894}" type="presOf" srcId="{4B1B1FAA-BDDD-4B7E-A776-822840B63502}" destId="{127E024B-89D2-4FB4-B6F4-C4B9DD3D3A74}" srcOrd="0" destOrd="0" presId="urn:microsoft.com/office/officeart/2008/layout/HorizontalMultiLevelHierarchy"/>
    <dgm:cxn modelId="{B6195F43-E7DD-4306-9A69-0F933DFED633}" srcId="{5B83A137-2635-4A02-998A-97CC8FB82A12}" destId="{4B1B1FAA-BDDD-4B7E-A776-822840B63502}" srcOrd="2" destOrd="0" parTransId="{9728622D-3826-4686-BEA3-5C0A670E6439}" sibTransId="{5549A0E4-F071-42AB-B06B-F0CBE0D6EF50}"/>
    <dgm:cxn modelId="{C098EF13-7468-4220-9CE3-0CA28E6465EC}" type="presOf" srcId="{83824EE4-BD06-4DFA-8E30-AEBAA784655F}" destId="{47E2B266-0502-4EE4-B061-C2A45482FF65}" srcOrd="1" destOrd="0" presId="urn:microsoft.com/office/officeart/2008/layout/HorizontalMultiLevelHierarchy"/>
    <dgm:cxn modelId="{FB6B715D-9513-49A1-BCC0-C5A56F383AB8}" type="presOf" srcId="{65E1371A-C34B-4042-BFC7-ADCE2807B68D}" destId="{19627F58-6900-452D-BD1B-788D0AB26D98}" srcOrd="0" destOrd="0" presId="urn:microsoft.com/office/officeart/2008/layout/HorizontalMultiLevelHierarchy"/>
    <dgm:cxn modelId="{4EDB89A9-3B4C-4E72-B256-D0DF7CD4A6DD}" type="presOf" srcId="{83824EE4-BD06-4DFA-8E30-AEBAA784655F}" destId="{8B2DB6EE-89A6-4436-AC25-DE9E5A2DF9A6}" srcOrd="0" destOrd="0" presId="urn:microsoft.com/office/officeart/2008/layout/HorizontalMultiLevelHierarchy"/>
    <dgm:cxn modelId="{872989F1-78BB-4483-BBF1-04BC6051385D}" srcId="{5B83A137-2635-4A02-998A-97CC8FB82A12}" destId="{F05A9505-1D6F-4BDF-8D36-0E09FE02E325}" srcOrd="0" destOrd="0" parTransId="{83824EE4-BD06-4DFA-8E30-AEBAA784655F}" sibTransId="{2E2526B6-C03D-47A3-AD79-7D4264DE27BF}"/>
    <dgm:cxn modelId="{16EC3709-FC39-4B4A-8A96-008C62BF310F}" type="presOf" srcId="{9AFB7097-CF8B-42B7-BB46-AE92C677C992}" destId="{E9E2E726-A3EE-47AC-B66A-7E0CA4486B11}" srcOrd="0" destOrd="0" presId="urn:microsoft.com/office/officeart/2008/layout/HorizontalMultiLevelHierarchy"/>
    <dgm:cxn modelId="{17BEFDED-A045-4982-B85C-FB2E9002D2EB}" type="presOf" srcId="{9AFB7097-CF8B-42B7-BB46-AE92C677C992}" destId="{01E5D992-D983-412C-BF49-A0BFAD382734}" srcOrd="1" destOrd="0" presId="urn:microsoft.com/office/officeart/2008/layout/HorizontalMultiLevelHierarchy"/>
    <dgm:cxn modelId="{B1DAA884-F6B6-4E04-8586-AD2746FE365E}" type="presOf" srcId="{4F1A1ADA-1961-4560-B4FE-F3251B26E530}" destId="{00FD1D2A-C76A-4D2A-A51F-2CA516C6BD12}" srcOrd="1" destOrd="0" presId="urn:microsoft.com/office/officeart/2008/layout/HorizontalMultiLevelHierarchy"/>
    <dgm:cxn modelId="{139E8A2F-D392-4310-9C8B-63184F168642}" srcId="{BF810F7A-8556-4EE1-8FBD-16A6D1F17AF3}" destId="{5B83A137-2635-4A02-998A-97CC8FB82A12}" srcOrd="0" destOrd="0" parTransId="{4BD952F9-F3EC-4F4D-A1BC-3983AB67FB70}" sibTransId="{4D1A3CC4-D039-4811-9BF3-BF068DBE74B8}"/>
    <dgm:cxn modelId="{8461EF7F-BE58-4AF4-98D0-5DB03C9F7458}" type="presOf" srcId="{9728622D-3826-4686-BEA3-5C0A670E6439}" destId="{8C108CFB-2D9E-4F0B-8E41-37A9B0F0E578}" srcOrd="0" destOrd="0" presId="urn:microsoft.com/office/officeart/2008/layout/HorizontalMultiLevelHierarchy"/>
    <dgm:cxn modelId="{034CB97D-9E68-41DF-B4C6-47D09FADC4FD}" type="presOf" srcId="{F05A9505-1D6F-4BDF-8D36-0E09FE02E325}" destId="{14B6A31E-EE87-471A-B9BA-CA4EBA7C83FA}" srcOrd="0" destOrd="0" presId="urn:microsoft.com/office/officeart/2008/layout/HorizontalMultiLevelHierarchy"/>
    <dgm:cxn modelId="{626D92F2-94AE-45A5-A054-B7B96B763AAB}" type="presOf" srcId="{9728622D-3826-4686-BEA3-5C0A670E6439}" destId="{33B92246-F742-41EE-9457-7B23183E725B}" srcOrd="1" destOrd="0" presId="urn:microsoft.com/office/officeart/2008/layout/HorizontalMultiLevelHierarchy"/>
    <dgm:cxn modelId="{F85B18BF-3542-4D50-94ED-84CEC56D815F}" type="presOf" srcId="{4A6190FA-0433-4226-A9A9-B80B7DE140B3}" destId="{15FD7F26-1B03-4214-ADDA-079581EB3113}" srcOrd="0" destOrd="0" presId="urn:microsoft.com/office/officeart/2008/layout/HorizontalMultiLevelHierarchy"/>
    <dgm:cxn modelId="{15B83579-F992-41D9-96A2-35EC684351AA}" srcId="{5B83A137-2635-4A02-998A-97CC8FB82A12}" destId="{65E1371A-C34B-4042-BFC7-ADCE2807B68D}" srcOrd="3" destOrd="0" parTransId="{9AFB7097-CF8B-42B7-BB46-AE92C677C992}" sibTransId="{81BC7E2B-BCF9-4B58-B4A8-CA2EEEBCE5CF}"/>
    <dgm:cxn modelId="{E60DA7AA-3790-4CB8-98E3-3AAABFEA3E69}" srcId="{5B83A137-2635-4A02-998A-97CC8FB82A12}" destId="{9C80FE38-6F0A-4330-913E-5A70DC944AE9}" srcOrd="1" destOrd="0" parTransId="{27A8FBEB-5FF4-421B-92D9-DB08D5D89116}" sibTransId="{499A2A14-7CF1-471C-9CC3-5816A311D0A4}"/>
    <dgm:cxn modelId="{B5C2DEE0-6314-4B5E-BB87-6EBC565E8D6D}" type="presParOf" srcId="{2AADCF8B-0822-403F-8804-5F1D2A24177C}" destId="{BE7EA0B6-F845-44D8-A1AD-70CA5D7F5875}" srcOrd="0" destOrd="0" presId="urn:microsoft.com/office/officeart/2008/layout/HorizontalMultiLevelHierarchy"/>
    <dgm:cxn modelId="{F3BA315C-E289-4DF3-9365-F567E0735E65}" type="presParOf" srcId="{BE7EA0B6-F845-44D8-A1AD-70CA5D7F5875}" destId="{DCBB99B7-5CE3-466E-8F49-3A3EBE1984FB}" srcOrd="0" destOrd="0" presId="urn:microsoft.com/office/officeart/2008/layout/HorizontalMultiLevelHierarchy"/>
    <dgm:cxn modelId="{05073D02-83B3-4D3A-9191-D118BC5E4218}" type="presParOf" srcId="{BE7EA0B6-F845-44D8-A1AD-70CA5D7F5875}" destId="{225A0098-4C65-407A-8B63-42474639FD24}" srcOrd="1" destOrd="0" presId="urn:microsoft.com/office/officeart/2008/layout/HorizontalMultiLevelHierarchy"/>
    <dgm:cxn modelId="{9A8C440B-6F94-48EF-851D-390B06D9895E}" type="presParOf" srcId="{225A0098-4C65-407A-8B63-42474639FD24}" destId="{8B2DB6EE-89A6-4436-AC25-DE9E5A2DF9A6}" srcOrd="0" destOrd="0" presId="urn:microsoft.com/office/officeart/2008/layout/HorizontalMultiLevelHierarchy"/>
    <dgm:cxn modelId="{C2578E5E-33D8-4175-9D52-8A9D402BE6C3}" type="presParOf" srcId="{8B2DB6EE-89A6-4436-AC25-DE9E5A2DF9A6}" destId="{47E2B266-0502-4EE4-B061-C2A45482FF65}" srcOrd="0" destOrd="0" presId="urn:microsoft.com/office/officeart/2008/layout/HorizontalMultiLevelHierarchy"/>
    <dgm:cxn modelId="{1B57D763-A7F4-4FE1-80FE-3180F22A27FA}" type="presParOf" srcId="{225A0098-4C65-407A-8B63-42474639FD24}" destId="{2187481A-77BC-4BA0-9FDB-3D506F0D81C4}" srcOrd="1" destOrd="0" presId="urn:microsoft.com/office/officeart/2008/layout/HorizontalMultiLevelHierarchy"/>
    <dgm:cxn modelId="{3C87CB30-B251-4E89-A9ED-6A1E0E8668B4}" type="presParOf" srcId="{2187481A-77BC-4BA0-9FDB-3D506F0D81C4}" destId="{14B6A31E-EE87-471A-B9BA-CA4EBA7C83FA}" srcOrd="0" destOrd="0" presId="urn:microsoft.com/office/officeart/2008/layout/HorizontalMultiLevelHierarchy"/>
    <dgm:cxn modelId="{15863CFF-3395-47AB-84CF-CB0EE1B5E01F}" type="presParOf" srcId="{2187481A-77BC-4BA0-9FDB-3D506F0D81C4}" destId="{8820719D-4998-45D5-A23B-F05096DC600E}" srcOrd="1" destOrd="0" presId="urn:microsoft.com/office/officeart/2008/layout/HorizontalMultiLevelHierarchy"/>
    <dgm:cxn modelId="{2A58B624-E93C-4D93-9CE2-5BEEB33BF8CE}" type="presParOf" srcId="{225A0098-4C65-407A-8B63-42474639FD24}" destId="{1F3F9EED-6541-4AC3-9AD3-51D4C2C32254}" srcOrd="2" destOrd="0" presId="urn:microsoft.com/office/officeart/2008/layout/HorizontalMultiLevelHierarchy"/>
    <dgm:cxn modelId="{96B9B9B6-3CD3-4412-9255-303C8086DCDE}" type="presParOf" srcId="{1F3F9EED-6541-4AC3-9AD3-51D4C2C32254}" destId="{71D131F6-E462-49B0-AB02-2E61B6B8CA79}" srcOrd="0" destOrd="0" presId="urn:microsoft.com/office/officeart/2008/layout/HorizontalMultiLevelHierarchy"/>
    <dgm:cxn modelId="{E8D7A1FD-8C02-42FF-B9DB-880961971EFA}" type="presParOf" srcId="{225A0098-4C65-407A-8B63-42474639FD24}" destId="{DEF82AC5-496E-476E-9602-2FE91B215093}" srcOrd="3" destOrd="0" presId="urn:microsoft.com/office/officeart/2008/layout/HorizontalMultiLevelHierarchy"/>
    <dgm:cxn modelId="{859AB7A0-BD9A-454D-9472-55B9C3389270}" type="presParOf" srcId="{DEF82AC5-496E-476E-9602-2FE91B215093}" destId="{320FDD68-C280-4AC4-93FE-AA9165B717B6}" srcOrd="0" destOrd="0" presId="urn:microsoft.com/office/officeart/2008/layout/HorizontalMultiLevelHierarchy"/>
    <dgm:cxn modelId="{F971C864-C3B6-4529-969D-D3329F4A3053}" type="presParOf" srcId="{DEF82AC5-496E-476E-9602-2FE91B215093}" destId="{69C3089B-3E56-4D4F-9F4E-5992B303D96E}" srcOrd="1" destOrd="0" presId="urn:microsoft.com/office/officeart/2008/layout/HorizontalMultiLevelHierarchy"/>
    <dgm:cxn modelId="{D65FDCE7-6692-4EAE-99EE-FB83AF969A73}" type="presParOf" srcId="{225A0098-4C65-407A-8B63-42474639FD24}" destId="{8C108CFB-2D9E-4F0B-8E41-37A9B0F0E578}" srcOrd="4" destOrd="0" presId="urn:microsoft.com/office/officeart/2008/layout/HorizontalMultiLevelHierarchy"/>
    <dgm:cxn modelId="{4D051CCA-59F0-4C90-8391-1138955B86FC}" type="presParOf" srcId="{8C108CFB-2D9E-4F0B-8E41-37A9B0F0E578}" destId="{33B92246-F742-41EE-9457-7B23183E725B}" srcOrd="0" destOrd="0" presId="urn:microsoft.com/office/officeart/2008/layout/HorizontalMultiLevelHierarchy"/>
    <dgm:cxn modelId="{7B48EF71-4671-495C-AC9D-166F78EAD39E}" type="presParOf" srcId="{225A0098-4C65-407A-8B63-42474639FD24}" destId="{8584568F-7AA8-4363-B10A-9491D3FC36F5}" srcOrd="5" destOrd="0" presId="urn:microsoft.com/office/officeart/2008/layout/HorizontalMultiLevelHierarchy"/>
    <dgm:cxn modelId="{D0947FEC-807E-4008-AD7D-E83713FFAAB9}" type="presParOf" srcId="{8584568F-7AA8-4363-B10A-9491D3FC36F5}" destId="{127E024B-89D2-4FB4-B6F4-C4B9DD3D3A74}" srcOrd="0" destOrd="0" presId="urn:microsoft.com/office/officeart/2008/layout/HorizontalMultiLevelHierarchy"/>
    <dgm:cxn modelId="{5431FB77-18B7-4464-A21D-794C4AB6D869}" type="presParOf" srcId="{8584568F-7AA8-4363-B10A-9491D3FC36F5}" destId="{90ED223D-CB94-4901-BCBD-64E13086F927}" srcOrd="1" destOrd="0" presId="urn:microsoft.com/office/officeart/2008/layout/HorizontalMultiLevelHierarchy"/>
    <dgm:cxn modelId="{292CC34C-B06C-46B2-8FD2-DE54544FAC35}" type="presParOf" srcId="{225A0098-4C65-407A-8B63-42474639FD24}" destId="{E9E2E726-A3EE-47AC-B66A-7E0CA4486B11}" srcOrd="6" destOrd="0" presId="urn:microsoft.com/office/officeart/2008/layout/HorizontalMultiLevelHierarchy"/>
    <dgm:cxn modelId="{797E878E-E900-494B-A6F2-16D23053EFD6}" type="presParOf" srcId="{E9E2E726-A3EE-47AC-B66A-7E0CA4486B11}" destId="{01E5D992-D983-412C-BF49-A0BFAD382734}" srcOrd="0" destOrd="0" presId="urn:microsoft.com/office/officeart/2008/layout/HorizontalMultiLevelHierarchy"/>
    <dgm:cxn modelId="{2E891B85-EA47-4252-AF1D-918B572BC316}" type="presParOf" srcId="{225A0098-4C65-407A-8B63-42474639FD24}" destId="{748BFAAD-B373-4C8A-BA1D-6DFB0A8F82A4}" srcOrd="7" destOrd="0" presId="urn:microsoft.com/office/officeart/2008/layout/HorizontalMultiLevelHierarchy"/>
    <dgm:cxn modelId="{90D8704F-BE0A-4C0A-AB14-ADB9D92DC568}" type="presParOf" srcId="{748BFAAD-B373-4C8A-BA1D-6DFB0A8F82A4}" destId="{19627F58-6900-452D-BD1B-788D0AB26D98}" srcOrd="0" destOrd="0" presId="urn:microsoft.com/office/officeart/2008/layout/HorizontalMultiLevelHierarchy"/>
    <dgm:cxn modelId="{E99ACABB-C106-4DC1-8734-56B0A1CEF2D8}" type="presParOf" srcId="{748BFAAD-B373-4C8A-BA1D-6DFB0A8F82A4}" destId="{B36E48EA-825F-4D4A-A351-1DA9738C62AA}" srcOrd="1" destOrd="0" presId="urn:microsoft.com/office/officeart/2008/layout/HorizontalMultiLevelHierarchy"/>
    <dgm:cxn modelId="{74687CB2-551B-4198-ABC1-736EAFBAC319}" type="presParOf" srcId="{225A0098-4C65-407A-8B63-42474639FD24}" destId="{962800B0-F09C-400A-AF14-0E11DA9E53E2}" srcOrd="8" destOrd="0" presId="urn:microsoft.com/office/officeart/2008/layout/HorizontalMultiLevelHierarchy"/>
    <dgm:cxn modelId="{DC9905C2-65DE-4D9D-8019-9C65F4A7960A}" type="presParOf" srcId="{962800B0-F09C-400A-AF14-0E11DA9E53E2}" destId="{00FD1D2A-C76A-4D2A-A51F-2CA516C6BD12}" srcOrd="0" destOrd="0" presId="urn:microsoft.com/office/officeart/2008/layout/HorizontalMultiLevelHierarchy"/>
    <dgm:cxn modelId="{CB0E36FB-BE1B-4294-A3F9-20B198282B1F}" type="presParOf" srcId="{225A0098-4C65-407A-8B63-42474639FD24}" destId="{2567C4DF-4B9D-46B2-8404-AA42311C438F}" srcOrd="9" destOrd="0" presId="urn:microsoft.com/office/officeart/2008/layout/HorizontalMultiLevelHierarchy"/>
    <dgm:cxn modelId="{494F28A9-4B88-45D9-A9C4-89241BBE614B}" type="presParOf" srcId="{2567C4DF-4B9D-46B2-8404-AA42311C438F}" destId="{15FD7F26-1B03-4214-ADDA-079581EB3113}" srcOrd="0" destOrd="0" presId="urn:microsoft.com/office/officeart/2008/layout/HorizontalMultiLevelHierarchy"/>
    <dgm:cxn modelId="{AABE3CE3-E93D-497C-8455-029B78BE01C0}" type="presParOf" srcId="{2567C4DF-4B9D-46B2-8404-AA42311C438F}" destId="{40684541-8A6F-4B3B-B286-13F36433254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6AA237-66C1-47B6-BF37-E99F1F81727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0731257-0E36-4366-B680-9B94D6DD57E7}">
      <dgm:prSet phldrT="[Text]"/>
      <dgm:spPr/>
      <dgm:t>
        <a:bodyPr/>
        <a:lstStyle/>
        <a:p>
          <a:r>
            <a:rPr lang="en-US" dirty="0" smtClean="0"/>
            <a:t>Urinary Incontinence</a:t>
          </a:r>
          <a:endParaRPr lang="en-US" dirty="0"/>
        </a:p>
      </dgm:t>
    </dgm:pt>
    <dgm:pt modelId="{1FF24547-E14D-4F8C-BD30-B46EBDF125B2}" type="parTrans" cxnId="{05080CBF-27D6-4FCD-B757-457326A0FE95}">
      <dgm:prSet/>
      <dgm:spPr/>
      <dgm:t>
        <a:bodyPr/>
        <a:lstStyle/>
        <a:p>
          <a:endParaRPr lang="en-US"/>
        </a:p>
      </dgm:t>
    </dgm:pt>
    <dgm:pt modelId="{A15B3E3D-4C82-4D9C-B1B6-EFF512D20B6C}" type="sibTrans" cxnId="{05080CBF-27D6-4FCD-B757-457326A0FE95}">
      <dgm:prSet/>
      <dgm:spPr/>
      <dgm:t>
        <a:bodyPr/>
        <a:lstStyle/>
        <a:p>
          <a:endParaRPr lang="en-US"/>
        </a:p>
      </dgm:t>
    </dgm:pt>
    <dgm:pt modelId="{98B32633-F83B-484A-9131-F60686877BDA}">
      <dgm:prSet phldrT="[Text]"/>
      <dgm:spPr/>
      <dgm:t>
        <a:bodyPr/>
        <a:lstStyle/>
        <a:p>
          <a:r>
            <a:rPr lang="en-US" dirty="0" smtClean="0"/>
            <a:t>Involuntary loss of urine</a:t>
          </a:r>
          <a:endParaRPr lang="en-US" dirty="0"/>
        </a:p>
      </dgm:t>
    </dgm:pt>
    <dgm:pt modelId="{3423893F-1D7D-4EE1-9699-1CC69B8CE4CA}" type="parTrans" cxnId="{03CB0CEF-6A6C-46C4-87C5-2CB64D07F8FA}">
      <dgm:prSet/>
      <dgm:spPr/>
      <dgm:t>
        <a:bodyPr/>
        <a:lstStyle/>
        <a:p>
          <a:endParaRPr lang="en-US"/>
        </a:p>
      </dgm:t>
    </dgm:pt>
    <dgm:pt modelId="{94299854-E1EC-4D64-8E66-396FA9E6F34C}" type="sibTrans" cxnId="{03CB0CEF-6A6C-46C4-87C5-2CB64D07F8FA}">
      <dgm:prSet/>
      <dgm:spPr/>
      <dgm:t>
        <a:bodyPr/>
        <a:lstStyle/>
        <a:p>
          <a:endParaRPr lang="en-US"/>
        </a:p>
      </dgm:t>
    </dgm:pt>
    <dgm:pt modelId="{2260ECCC-DF37-4C68-B045-67561CC757A7}">
      <dgm:prSet phldrT="[Text]"/>
      <dgm:spPr/>
      <dgm:t>
        <a:bodyPr/>
        <a:lstStyle/>
        <a:p>
          <a:r>
            <a:rPr lang="en-US" dirty="0" smtClean="0"/>
            <a:t>Different types </a:t>
          </a:r>
          <a:endParaRPr lang="en-US" dirty="0"/>
        </a:p>
      </dgm:t>
    </dgm:pt>
    <dgm:pt modelId="{DF37B676-5497-49E9-87A6-EA94E48D64B7}" type="parTrans" cxnId="{A65E2A3A-6291-4D20-92EC-3A243ECBB83A}">
      <dgm:prSet/>
      <dgm:spPr/>
      <dgm:t>
        <a:bodyPr/>
        <a:lstStyle/>
        <a:p>
          <a:endParaRPr lang="en-US"/>
        </a:p>
      </dgm:t>
    </dgm:pt>
    <dgm:pt modelId="{529EAF9D-EC9F-4FD5-9F28-883F4A5725E3}" type="sibTrans" cxnId="{A65E2A3A-6291-4D20-92EC-3A243ECBB83A}">
      <dgm:prSet/>
      <dgm:spPr/>
      <dgm:t>
        <a:bodyPr/>
        <a:lstStyle/>
        <a:p>
          <a:endParaRPr lang="en-US"/>
        </a:p>
      </dgm:t>
    </dgm:pt>
    <dgm:pt modelId="{5BD03045-EDA3-410D-80E6-81075C130C3F}">
      <dgm:prSet phldrT="[Text]" custT="1"/>
      <dgm:spPr/>
      <dgm:t>
        <a:bodyPr/>
        <a:lstStyle/>
        <a:p>
          <a:r>
            <a:rPr lang="en-US" sz="2000" dirty="0" smtClean="0"/>
            <a:t>Urinary Tract Infection (UTI – </a:t>
          </a:r>
          <a:r>
            <a:rPr lang="en-US" sz="1400" dirty="0" smtClean="0"/>
            <a:t>also known as cystitis</a:t>
          </a:r>
          <a:r>
            <a:rPr lang="en-US" sz="2000" dirty="0" smtClean="0"/>
            <a:t>)</a:t>
          </a:r>
          <a:endParaRPr lang="en-US" sz="2000" dirty="0"/>
        </a:p>
      </dgm:t>
    </dgm:pt>
    <dgm:pt modelId="{4E67C446-B8D2-46EA-8611-6EA835F1DF17}" type="parTrans" cxnId="{138686DA-BE6F-4070-8FBB-2435DA804876}">
      <dgm:prSet/>
      <dgm:spPr/>
      <dgm:t>
        <a:bodyPr/>
        <a:lstStyle/>
        <a:p>
          <a:endParaRPr lang="en-US"/>
        </a:p>
      </dgm:t>
    </dgm:pt>
    <dgm:pt modelId="{91A3A794-F9D9-4CE4-8AC8-7E43D847BA9D}" type="sibTrans" cxnId="{138686DA-BE6F-4070-8FBB-2435DA804876}">
      <dgm:prSet/>
      <dgm:spPr/>
      <dgm:t>
        <a:bodyPr/>
        <a:lstStyle/>
        <a:p>
          <a:endParaRPr lang="en-US"/>
        </a:p>
      </dgm:t>
    </dgm:pt>
    <dgm:pt modelId="{5996F9D4-F7CE-47F4-8928-ABA9F6F39C57}">
      <dgm:prSet phldrT="[Text]"/>
      <dgm:spPr/>
      <dgm:t>
        <a:bodyPr/>
        <a:lstStyle/>
        <a:p>
          <a:r>
            <a:rPr lang="en-US" dirty="0" smtClean="0"/>
            <a:t>Inflammation of the bladder and ureters</a:t>
          </a:r>
          <a:endParaRPr lang="en-US" dirty="0"/>
        </a:p>
      </dgm:t>
    </dgm:pt>
    <dgm:pt modelId="{C470B013-9113-4576-94FF-A94CAA6B3DA3}" type="parTrans" cxnId="{818C9A7E-B5ED-4B4E-864C-D418A9302544}">
      <dgm:prSet/>
      <dgm:spPr/>
      <dgm:t>
        <a:bodyPr/>
        <a:lstStyle/>
        <a:p>
          <a:endParaRPr lang="en-US"/>
        </a:p>
      </dgm:t>
    </dgm:pt>
    <dgm:pt modelId="{B7ECEF8F-79F9-4157-AD39-143FFBDF15A8}" type="sibTrans" cxnId="{818C9A7E-B5ED-4B4E-864C-D418A9302544}">
      <dgm:prSet/>
      <dgm:spPr/>
      <dgm:t>
        <a:bodyPr/>
        <a:lstStyle/>
        <a:p>
          <a:endParaRPr lang="en-US"/>
        </a:p>
      </dgm:t>
    </dgm:pt>
    <dgm:pt modelId="{22877A56-60C9-4A86-9867-DCF20495E6D6}">
      <dgm:prSet phldrT="[Text]"/>
      <dgm:spPr/>
      <dgm:t>
        <a:bodyPr/>
        <a:lstStyle/>
        <a:p>
          <a:r>
            <a:rPr lang="en-US" dirty="0" smtClean="0"/>
            <a:t>Pain, burning, frequency</a:t>
          </a:r>
          <a:endParaRPr lang="en-US" dirty="0"/>
        </a:p>
      </dgm:t>
    </dgm:pt>
    <dgm:pt modelId="{EEF69076-330E-4119-8210-9351C025405B}" type="parTrans" cxnId="{0CA684D6-3E85-420E-A848-38F4D0326077}">
      <dgm:prSet/>
      <dgm:spPr/>
      <dgm:t>
        <a:bodyPr/>
        <a:lstStyle/>
        <a:p>
          <a:endParaRPr lang="en-US"/>
        </a:p>
      </dgm:t>
    </dgm:pt>
    <dgm:pt modelId="{CBA337E0-FD7D-4455-A349-8CBAD13AFD98}" type="sibTrans" cxnId="{0CA684D6-3E85-420E-A848-38F4D0326077}">
      <dgm:prSet/>
      <dgm:spPr/>
      <dgm:t>
        <a:bodyPr/>
        <a:lstStyle/>
        <a:p>
          <a:endParaRPr lang="en-US"/>
        </a:p>
      </dgm:t>
    </dgm:pt>
    <dgm:pt modelId="{ACA237AB-3B53-48D1-858F-F219585E9791}">
      <dgm:prSet phldrT="[Text]"/>
      <dgm:spPr/>
      <dgm:t>
        <a:bodyPr/>
        <a:lstStyle/>
        <a:p>
          <a:r>
            <a:rPr lang="en-US" dirty="0" smtClean="0"/>
            <a:t>Others </a:t>
          </a:r>
          <a:br>
            <a:rPr lang="en-US" dirty="0" smtClean="0"/>
          </a:br>
          <a:r>
            <a:rPr lang="en-US" dirty="0" smtClean="0"/>
            <a:t>(refer to textbook)</a:t>
          </a:r>
          <a:endParaRPr lang="en-US" dirty="0"/>
        </a:p>
      </dgm:t>
    </dgm:pt>
    <dgm:pt modelId="{9F79BA1A-9EB4-41C7-8E6E-DBB56A4BCE66}" type="parTrans" cxnId="{2AC7241E-5766-454D-840C-EFA693BC2A53}">
      <dgm:prSet/>
      <dgm:spPr/>
      <dgm:t>
        <a:bodyPr/>
        <a:lstStyle/>
        <a:p>
          <a:endParaRPr lang="en-US"/>
        </a:p>
      </dgm:t>
    </dgm:pt>
    <dgm:pt modelId="{E6BFF7EC-57EB-4821-9734-8EB152D34AD4}" type="sibTrans" cxnId="{2AC7241E-5766-454D-840C-EFA693BC2A53}">
      <dgm:prSet/>
      <dgm:spPr/>
      <dgm:t>
        <a:bodyPr/>
        <a:lstStyle/>
        <a:p>
          <a:endParaRPr lang="en-US"/>
        </a:p>
      </dgm:t>
    </dgm:pt>
    <dgm:pt modelId="{C3322526-BF4F-4E11-8CB9-4966EE72310D}">
      <dgm:prSet phldrT="[Text]"/>
      <dgm:spPr/>
      <dgm:t>
        <a:bodyPr/>
        <a:lstStyle/>
        <a:p>
          <a:r>
            <a:rPr lang="en-US" dirty="0" smtClean="0"/>
            <a:t>Calculi </a:t>
          </a:r>
          <a:endParaRPr lang="en-US" dirty="0"/>
        </a:p>
      </dgm:t>
    </dgm:pt>
    <dgm:pt modelId="{21806023-D7F9-4E44-ADA2-73B9967A0DBD}" type="parTrans" cxnId="{18DE90D4-EAC3-4061-A099-289141DD13DA}">
      <dgm:prSet/>
      <dgm:spPr/>
      <dgm:t>
        <a:bodyPr/>
        <a:lstStyle/>
        <a:p>
          <a:endParaRPr lang="en-US"/>
        </a:p>
      </dgm:t>
    </dgm:pt>
    <dgm:pt modelId="{69070708-C93C-4456-B61E-3DA5390F99FF}" type="sibTrans" cxnId="{18DE90D4-EAC3-4061-A099-289141DD13DA}">
      <dgm:prSet/>
      <dgm:spPr/>
      <dgm:t>
        <a:bodyPr/>
        <a:lstStyle/>
        <a:p>
          <a:endParaRPr lang="en-US"/>
        </a:p>
      </dgm:t>
    </dgm:pt>
    <dgm:pt modelId="{89F9B341-4A06-4F6E-A214-E99445FDC636}">
      <dgm:prSet phldrT="[Text]"/>
      <dgm:spPr/>
      <dgm:t>
        <a:bodyPr/>
        <a:lstStyle/>
        <a:p>
          <a:r>
            <a:rPr lang="en-US" dirty="0" smtClean="0"/>
            <a:t>Nephritis</a:t>
          </a:r>
          <a:endParaRPr lang="en-US" dirty="0"/>
        </a:p>
      </dgm:t>
    </dgm:pt>
    <dgm:pt modelId="{E69F7FF0-D914-40D0-AE8A-5FDE28FBFE2F}" type="parTrans" cxnId="{A43B261A-490A-4DAD-BABA-DAB66E983CCD}">
      <dgm:prSet/>
      <dgm:spPr/>
      <dgm:t>
        <a:bodyPr/>
        <a:lstStyle/>
        <a:p>
          <a:endParaRPr lang="en-US"/>
        </a:p>
      </dgm:t>
    </dgm:pt>
    <dgm:pt modelId="{64930521-ED0E-4B7A-BDDA-9BCAEF63A600}" type="sibTrans" cxnId="{A43B261A-490A-4DAD-BABA-DAB66E983CCD}">
      <dgm:prSet/>
      <dgm:spPr/>
      <dgm:t>
        <a:bodyPr/>
        <a:lstStyle/>
        <a:p>
          <a:endParaRPr lang="en-US"/>
        </a:p>
      </dgm:t>
    </dgm:pt>
    <dgm:pt modelId="{E399AD1C-C02C-4039-A235-50BBF844DB2C}">
      <dgm:prSet phldrT="[Text]"/>
      <dgm:spPr/>
      <dgm:t>
        <a:bodyPr/>
        <a:lstStyle/>
        <a:p>
          <a:r>
            <a:rPr lang="en-US" dirty="0" smtClean="0"/>
            <a:t>Follow toileting schedule</a:t>
          </a:r>
          <a:endParaRPr lang="en-US" dirty="0"/>
        </a:p>
      </dgm:t>
    </dgm:pt>
    <dgm:pt modelId="{EAB810CB-8166-41BA-BC3C-8048511C9E8E}" type="parTrans" cxnId="{072AAEF1-DF27-4CB3-A5D2-DE50D9AA0E88}">
      <dgm:prSet/>
      <dgm:spPr/>
      <dgm:t>
        <a:bodyPr/>
        <a:lstStyle/>
        <a:p>
          <a:endParaRPr lang="en-US"/>
        </a:p>
      </dgm:t>
    </dgm:pt>
    <dgm:pt modelId="{F057E12A-7921-428D-82D5-697499B87483}" type="sibTrans" cxnId="{072AAEF1-DF27-4CB3-A5D2-DE50D9AA0E88}">
      <dgm:prSet/>
      <dgm:spPr/>
      <dgm:t>
        <a:bodyPr/>
        <a:lstStyle/>
        <a:p>
          <a:endParaRPr lang="en-US"/>
        </a:p>
      </dgm:t>
    </dgm:pt>
    <dgm:pt modelId="{33582A2D-A856-4F53-9D84-7CE658E70826}">
      <dgm:prSet phldrT="[Text]"/>
      <dgm:spPr/>
      <dgm:t>
        <a:bodyPr/>
        <a:lstStyle/>
        <a:p>
          <a:r>
            <a:rPr lang="en-US" dirty="0" smtClean="0"/>
            <a:t>Do NOT refer to pad or brief as a diaper</a:t>
          </a:r>
          <a:endParaRPr lang="en-US" dirty="0"/>
        </a:p>
      </dgm:t>
    </dgm:pt>
    <dgm:pt modelId="{0C81B27C-6118-4D92-ABD1-E6F088E48277}" type="parTrans" cxnId="{63511E90-8BE8-4A62-8070-511370CF74F8}">
      <dgm:prSet/>
      <dgm:spPr/>
      <dgm:t>
        <a:bodyPr/>
        <a:lstStyle/>
        <a:p>
          <a:endParaRPr lang="en-US"/>
        </a:p>
      </dgm:t>
    </dgm:pt>
    <dgm:pt modelId="{71636CBD-D12E-48A0-8569-76FC4F03923C}" type="sibTrans" cxnId="{63511E90-8BE8-4A62-8070-511370CF74F8}">
      <dgm:prSet/>
      <dgm:spPr/>
      <dgm:t>
        <a:bodyPr/>
        <a:lstStyle/>
        <a:p>
          <a:endParaRPr lang="en-US"/>
        </a:p>
      </dgm:t>
    </dgm:pt>
    <dgm:pt modelId="{65729094-F244-4BC3-9932-D1372C223DDF}">
      <dgm:prSet phldrT="[Text]"/>
      <dgm:spPr/>
      <dgm:t>
        <a:bodyPr/>
        <a:lstStyle/>
        <a:p>
          <a:r>
            <a:rPr lang="en-US" dirty="0" smtClean="0"/>
            <a:t>Be professional and kind</a:t>
          </a:r>
          <a:endParaRPr lang="en-US" dirty="0"/>
        </a:p>
      </dgm:t>
    </dgm:pt>
    <dgm:pt modelId="{6B9297AD-ACB8-4AAD-87E8-CE4A6E68CCDF}" type="parTrans" cxnId="{3F6BA379-4448-4A31-B515-C5F091CDC23F}">
      <dgm:prSet/>
      <dgm:spPr/>
      <dgm:t>
        <a:bodyPr/>
        <a:lstStyle/>
        <a:p>
          <a:endParaRPr lang="en-US"/>
        </a:p>
      </dgm:t>
    </dgm:pt>
    <dgm:pt modelId="{29138A94-83FF-42CC-9C02-8F88CF8006ED}" type="sibTrans" cxnId="{3F6BA379-4448-4A31-B515-C5F091CDC23F}">
      <dgm:prSet/>
      <dgm:spPr/>
      <dgm:t>
        <a:bodyPr/>
        <a:lstStyle/>
        <a:p>
          <a:endParaRPr lang="en-US"/>
        </a:p>
      </dgm:t>
    </dgm:pt>
    <dgm:pt modelId="{E118EF0E-E442-4B8A-A8B2-8BC07B9053B9}">
      <dgm:prSet phldrT="[Text]"/>
      <dgm:spPr/>
      <dgm:t>
        <a:bodyPr/>
        <a:lstStyle/>
        <a:p>
          <a:r>
            <a:rPr lang="en-US" dirty="0" smtClean="0"/>
            <a:t>More common in women</a:t>
          </a:r>
          <a:endParaRPr lang="en-US" dirty="0"/>
        </a:p>
      </dgm:t>
    </dgm:pt>
    <dgm:pt modelId="{7C24FE16-2474-4CF1-BA12-F9934B39C39D}" type="parTrans" cxnId="{E381F6FC-D9C9-49B5-A23E-5BFC89441CA0}">
      <dgm:prSet/>
      <dgm:spPr/>
      <dgm:t>
        <a:bodyPr/>
        <a:lstStyle/>
        <a:p>
          <a:endParaRPr lang="en-US"/>
        </a:p>
      </dgm:t>
    </dgm:pt>
    <dgm:pt modelId="{310EA278-51B6-4408-A569-3843159CD5FA}" type="sibTrans" cxnId="{E381F6FC-D9C9-49B5-A23E-5BFC89441CA0}">
      <dgm:prSet/>
      <dgm:spPr/>
      <dgm:t>
        <a:bodyPr/>
        <a:lstStyle/>
        <a:p>
          <a:endParaRPr lang="en-US"/>
        </a:p>
      </dgm:t>
    </dgm:pt>
    <dgm:pt modelId="{8F9EA633-20A9-447B-BEC2-3CABAC63DE67}">
      <dgm:prSet phldrT="[Text]"/>
      <dgm:spPr/>
      <dgm:t>
        <a:bodyPr/>
        <a:lstStyle/>
        <a:p>
          <a:r>
            <a:rPr lang="en-US" dirty="0" smtClean="0"/>
            <a:t>Wipe FRONT TO BACK</a:t>
          </a:r>
          <a:endParaRPr lang="en-US" dirty="0"/>
        </a:p>
      </dgm:t>
    </dgm:pt>
    <dgm:pt modelId="{FBB4C84F-1FEC-4695-BFA4-DE2F42F3C769}" type="parTrans" cxnId="{BE6EB52A-4D25-423E-832C-EE0039F9C659}">
      <dgm:prSet/>
      <dgm:spPr/>
      <dgm:t>
        <a:bodyPr/>
        <a:lstStyle/>
        <a:p>
          <a:endParaRPr lang="en-US"/>
        </a:p>
      </dgm:t>
    </dgm:pt>
    <dgm:pt modelId="{AF4D4418-7275-43EB-801D-A952189595DA}" type="sibTrans" cxnId="{BE6EB52A-4D25-423E-832C-EE0039F9C659}">
      <dgm:prSet/>
      <dgm:spPr/>
      <dgm:t>
        <a:bodyPr/>
        <a:lstStyle/>
        <a:p>
          <a:endParaRPr lang="en-US"/>
        </a:p>
      </dgm:t>
    </dgm:pt>
    <dgm:pt modelId="{69A53CFE-F35F-4410-BC5B-183F752512E9}">
      <dgm:prSet phldrT="[Text]"/>
      <dgm:spPr/>
      <dgm:t>
        <a:bodyPr/>
        <a:lstStyle/>
        <a:p>
          <a:r>
            <a:rPr lang="en-US" dirty="0" err="1" smtClean="0"/>
            <a:t>Renovascular</a:t>
          </a:r>
          <a:r>
            <a:rPr lang="en-US" dirty="0" smtClean="0"/>
            <a:t> hypertension</a:t>
          </a:r>
          <a:endParaRPr lang="en-US" dirty="0"/>
        </a:p>
      </dgm:t>
    </dgm:pt>
    <dgm:pt modelId="{17D077A1-026E-41E5-8F39-245A663A7AAE}" type="parTrans" cxnId="{46A3A30A-E005-4566-85A4-CF6AAD3F9891}">
      <dgm:prSet/>
      <dgm:spPr/>
      <dgm:t>
        <a:bodyPr/>
        <a:lstStyle/>
        <a:p>
          <a:endParaRPr lang="en-US"/>
        </a:p>
      </dgm:t>
    </dgm:pt>
    <dgm:pt modelId="{0B051E9E-A8DD-4814-9155-E66D7EE1BAF5}" type="sibTrans" cxnId="{46A3A30A-E005-4566-85A4-CF6AAD3F9891}">
      <dgm:prSet/>
      <dgm:spPr/>
      <dgm:t>
        <a:bodyPr/>
        <a:lstStyle/>
        <a:p>
          <a:endParaRPr lang="en-US"/>
        </a:p>
      </dgm:t>
    </dgm:pt>
    <dgm:pt modelId="{946A97AF-8CBB-473F-AF2F-1D27AFE90EA8}">
      <dgm:prSet phldrT="[Text]"/>
      <dgm:spPr/>
      <dgm:t>
        <a:bodyPr/>
        <a:lstStyle/>
        <a:p>
          <a:r>
            <a:rPr lang="en-US" dirty="0" smtClean="0"/>
            <a:t>Chronic renal failure</a:t>
          </a:r>
          <a:endParaRPr lang="en-US" dirty="0"/>
        </a:p>
      </dgm:t>
    </dgm:pt>
    <dgm:pt modelId="{C6F385BA-441D-4828-BD48-F2DA59C13815}" type="parTrans" cxnId="{07713098-D2FC-4AED-9F37-CA676AE96E08}">
      <dgm:prSet/>
      <dgm:spPr/>
      <dgm:t>
        <a:bodyPr/>
        <a:lstStyle/>
        <a:p>
          <a:endParaRPr lang="en-US"/>
        </a:p>
      </dgm:t>
    </dgm:pt>
    <dgm:pt modelId="{D31DDE1F-F67A-41C1-B84D-51351F1D5813}" type="sibTrans" cxnId="{07713098-D2FC-4AED-9F37-CA676AE96E08}">
      <dgm:prSet/>
      <dgm:spPr/>
      <dgm:t>
        <a:bodyPr/>
        <a:lstStyle/>
        <a:p>
          <a:endParaRPr lang="en-US"/>
        </a:p>
      </dgm:t>
    </dgm:pt>
    <dgm:pt modelId="{747609E5-487E-48D7-BF1A-E84D47754F2F}">
      <dgm:prSet phldrT="[Text]"/>
      <dgm:spPr/>
      <dgm:t>
        <a:bodyPr/>
        <a:lstStyle/>
        <a:p>
          <a:r>
            <a:rPr lang="en-US" dirty="0" smtClean="0"/>
            <a:t>Kidney dialysis</a:t>
          </a:r>
          <a:endParaRPr lang="en-US" dirty="0"/>
        </a:p>
      </dgm:t>
    </dgm:pt>
    <dgm:pt modelId="{1E3A1C6C-9758-4498-AD65-3C698F182929}" type="parTrans" cxnId="{FED9D1D9-15DC-4238-96F3-E5FB3A631102}">
      <dgm:prSet/>
      <dgm:spPr/>
      <dgm:t>
        <a:bodyPr/>
        <a:lstStyle/>
        <a:p>
          <a:endParaRPr lang="en-US"/>
        </a:p>
      </dgm:t>
    </dgm:pt>
    <dgm:pt modelId="{C261559B-A514-4376-A48F-D877E536BD92}" type="sibTrans" cxnId="{FED9D1D9-15DC-4238-96F3-E5FB3A631102}">
      <dgm:prSet/>
      <dgm:spPr/>
      <dgm:t>
        <a:bodyPr/>
        <a:lstStyle/>
        <a:p>
          <a:endParaRPr lang="en-US"/>
        </a:p>
      </dgm:t>
    </dgm:pt>
    <dgm:pt modelId="{0AF8E848-3490-43D3-8FCD-7CFF0A419331}" type="pres">
      <dgm:prSet presAssocID="{156AA237-66C1-47B6-BF37-E99F1F81727A}" presName="Name0" presStyleCnt="0">
        <dgm:presLayoutVars>
          <dgm:dir/>
          <dgm:animLvl val="lvl"/>
          <dgm:resizeHandles val="exact"/>
        </dgm:presLayoutVars>
      </dgm:prSet>
      <dgm:spPr/>
    </dgm:pt>
    <dgm:pt modelId="{9DF76D25-2996-4960-960B-58241C74E0FE}" type="pres">
      <dgm:prSet presAssocID="{30731257-0E36-4366-B680-9B94D6DD57E7}" presName="composite" presStyleCnt="0"/>
      <dgm:spPr/>
    </dgm:pt>
    <dgm:pt modelId="{663AA0E5-B5EC-4F7E-B713-20FE822E25B3}" type="pres">
      <dgm:prSet presAssocID="{30731257-0E36-4366-B680-9B94D6DD57E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D59CC031-5567-42A9-92D1-868B7A441AC8}" type="pres">
      <dgm:prSet presAssocID="{30731257-0E36-4366-B680-9B94D6DD57E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33651-C0BA-4896-94CC-7DC26F0262C6}" type="pres">
      <dgm:prSet presAssocID="{A15B3E3D-4C82-4D9C-B1B6-EFF512D20B6C}" presName="space" presStyleCnt="0"/>
      <dgm:spPr/>
    </dgm:pt>
    <dgm:pt modelId="{357486B7-4BC7-4030-AC68-C2A0B54A657F}" type="pres">
      <dgm:prSet presAssocID="{5BD03045-EDA3-410D-80E6-81075C130C3F}" presName="composite" presStyleCnt="0"/>
      <dgm:spPr/>
    </dgm:pt>
    <dgm:pt modelId="{A86C8491-4535-409D-AB5B-E6955E25A6DF}" type="pres">
      <dgm:prSet presAssocID="{5BD03045-EDA3-410D-80E6-81075C130C3F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3B506-BA15-47C9-9166-A003B98690D1}" type="pres">
      <dgm:prSet presAssocID="{5BD03045-EDA3-410D-80E6-81075C130C3F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FDEDE-1A79-41EB-9159-68DEEA3619DD}" type="pres">
      <dgm:prSet presAssocID="{91A3A794-F9D9-4CE4-8AC8-7E43D847BA9D}" presName="space" presStyleCnt="0"/>
      <dgm:spPr/>
    </dgm:pt>
    <dgm:pt modelId="{6774082C-1A32-45C8-B70B-13B9B62CDB27}" type="pres">
      <dgm:prSet presAssocID="{ACA237AB-3B53-48D1-858F-F219585E9791}" presName="composite" presStyleCnt="0"/>
      <dgm:spPr/>
    </dgm:pt>
    <dgm:pt modelId="{F410B2A0-B7DE-40C6-BFD1-BB86479F1138}" type="pres">
      <dgm:prSet presAssocID="{ACA237AB-3B53-48D1-858F-F219585E979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5E2277-72B7-4FB2-AA1F-A963EA743375}" type="pres">
      <dgm:prSet presAssocID="{ACA237AB-3B53-48D1-858F-F219585E979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81F6FC-D9C9-49B5-A23E-5BFC89441CA0}" srcId="{5BD03045-EDA3-410D-80E6-81075C130C3F}" destId="{E118EF0E-E442-4B8A-A8B2-8BC07B9053B9}" srcOrd="2" destOrd="0" parTransId="{7C24FE16-2474-4CF1-BA12-F9934B39C39D}" sibTransId="{310EA278-51B6-4408-A569-3843159CD5FA}"/>
    <dgm:cxn modelId="{0C03F598-F517-43E9-A51D-AC23CBC2998D}" type="presOf" srcId="{5BD03045-EDA3-410D-80E6-81075C130C3F}" destId="{A86C8491-4535-409D-AB5B-E6955E25A6DF}" srcOrd="0" destOrd="0" presId="urn:microsoft.com/office/officeart/2005/8/layout/hList1"/>
    <dgm:cxn modelId="{FED9D1D9-15DC-4238-96F3-E5FB3A631102}" srcId="{ACA237AB-3B53-48D1-858F-F219585E9791}" destId="{747609E5-487E-48D7-BF1A-E84D47754F2F}" srcOrd="4" destOrd="0" parTransId="{1E3A1C6C-9758-4498-AD65-3C698F182929}" sibTransId="{C261559B-A514-4376-A48F-D877E536BD92}"/>
    <dgm:cxn modelId="{22D7CFA0-2ABD-43DA-9CBF-3E47FF324238}" type="presOf" srcId="{33582A2D-A856-4F53-9D84-7CE658E70826}" destId="{D59CC031-5567-42A9-92D1-868B7A441AC8}" srcOrd="0" destOrd="3" presId="urn:microsoft.com/office/officeart/2005/8/layout/hList1"/>
    <dgm:cxn modelId="{B649C184-2AB0-4FDC-9D4A-E7C1A6AFE6E8}" type="presOf" srcId="{69A53CFE-F35F-4410-BC5B-183F752512E9}" destId="{D75E2277-72B7-4FB2-AA1F-A963EA743375}" srcOrd="0" destOrd="2" presId="urn:microsoft.com/office/officeart/2005/8/layout/hList1"/>
    <dgm:cxn modelId="{A43B261A-490A-4DAD-BABA-DAB66E983CCD}" srcId="{ACA237AB-3B53-48D1-858F-F219585E9791}" destId="{89F9B341-4A06-4F6E-A214-E99445FDC636}" srcOrd="1" destOrd="0" parTransId="{E69F7FF0-D914-40D0-AE8A-5FDE28FBFE2F}" sibTransId="{64930521-ED0E-4B7A-BDDA-9BCAEF63A600}"/>
    <dgm:cxn modelId="{BE6EB52A-4D25-423E-832C-EE0039F9C659}" srcId="{E118EF0E-E442-4B8A-A8B2-8BC07B9053B9}" destId="{8F9EA633-20A9-447B-BEC2-3CABAC63DE67}" srcOrd="0" destOrd="0" parTransId="{FBB4C84F-1FEC-4695-BFA4-DE2F42F3C769}" sibTransId="{AF4D4418-7275-43EB-801D-A952189595DA}"/>
    <dgm:cxn modelId="{414924DC-2FED-4450-A9A8-14D35B45BF4E}" type="presOf" srcId="{C3322526-BF4F-4E11-8CB9-4966EE72310D}" destId="{D75E2277-72B7-4FB2-AA1F-A963EA743375}" srcOrd="0" destOrd="0" presId="urn:microsoft.com/office/officeart/2005/8/layout/hList1"/>
    <dgm:cxn modelId="{7B22ABE9-4BE4-4168-B31A-AFAD3F7128F5}" type="presOf" srcId="{98B32633-F83B-484A-9131-F60686877BDA}" destId="{D59CC031-5567-42A9-92D1-868B7A441AC8}" srcOrd="0" destOrd="0" presId="urn:microsoft.com/office/officeart/2005/8/layout/hList1"/>
    <dgm:cxn modelId="{E5F114A1-512A-4D31-9F7A-E9F4905D5309}" type="presOf" srcId="{E118EF0E-E442-4B8A-A8B2-8BC07B9053B9}" destId="{4AC3B506-BA15-47C9-9166-A003B98690D1}" srcOrd="0" destOrd="2" presId="urn:microsoft.com/office/officeart/2005/8/layout/hList1"/>
    <dgm:cxn modelId="{0CA684D6-3E85-420E-A848-38F4D0326077}" srcId="{5BD03045-EDA3-410D-80E6-81075C130C3F}" destId="{22877A56-60C9-4A86-9867-DCF20495E6D6}" srcOrd="1" destOrd="0" parTransId="{EEF69076-330E-4119-8210-9351C025405B}" sibTransId="{CBA337E0-FD7D-4455-A349-8CBAD13AFD98}"/>
    <dgm:cxn modelId="{C0E70038-B8DE-47AB-B5BC-7F4249AF49D6}" type="presOf" srcId="{946A97AF-8CBB-473F-AF2F-1D27AFE90EA8}" destId="{D75E2277-72B7-4FB2-AA1F-A963EA743375}" srcOrd="0" destOrd="3" presId="urn:microsoft.com/office/officeart/2005/8/layout/hList1"/>
    <dgm:cxn modelId="{03CB0CEF-6A6C-46C4-87C5-2CB64D07F8FA}" srcId="{30731257-0E36-4366-B680-9B94D6DD57E7}" destId="{98B32633-F83B-484A-9131-F60686877BDA}" srcOrd="0" destOrd="0" parTransId="{3423893F-1D7D-4EE1-9699-1CC69B8CE4CA}" sibTransId="{94299854-E1EC-4D64-8E66-396FA9E6F34C}"/>
    <dgm:cxn modelId="{2AC7241E-5766-454D-840C-EFA693BC2A53}" srcId="{156AA237-66C1-47B6-BF37-E99F1F81727A}" destId="{ACA237AB-3B53-48D1-858F-F219585E9791}" srcOrd="2" destOrd="0" parTransId="{9F79BA1A-9EB4-41C7-8E6E-DBB56A4BCE66}" sibTransId="{E6BFF7EC-57EB-4821-9734-8EB152D34AD4}"/>
    <dgm:cxn modelId="{41936F75-B637-4F48-AAA4-74814A5622C1}" type="presOf" srcId="{E399AD1C-C02C-4039-A235-50BBF844DB2C}" destId="{D59CC031-5567-42A9-92D1-868B7A441AC8}" srcOrd="0" destOrd="2" presId="urn:microsoft.com/office/officeart/2005/8/layout/hList1"/>
    <dgm:cxn modelId="{DD98E77A-267B-4602-8304-44DE0B673636}" type="presOf" srcId="{22877A56-60C9-4A86-9867-DCF20495E6D6}" destId="{4AC3B506-BA15-47C9-9166-A003B98690D1}" srcOrd="0" destOrd="1" presId="urn:microsoft.com/office/officeart/2005/8/layout/hList1"/>
    <dgm:cxn modelId="{134DF13C-DCA4-4FAD-98F2-642684D3A581}" type="presOf" srcId="{2260ECCC-DF37-4C68-B045-67561CC757A7}" destId="{D59CC031-5567-42A9-92D1-868B7A441AC8}" srcOrd="0" destOrd="1" presId="urn:microsoft.com/office/officeart/2005/8/layout/hList1"/>
    <dgm:cxn modelId="{63511E90-8BE8-4A62-8070-511370CF74F8}" srcId="{30731257-0E36-4366-B680-9B94D6DD57E7}" destId="{33582A2D-A856-4F53-9D84-7CE658E70826}" srcOrd="3" destOrd="0" parTransId="{0C81B27C-6118-4D92-ABD1-E6F088E48277}" sibTransId="{71636CBD-D12E-48A0-8569-76FC4F03923C}"/>
    <dgm:cxn modelId="{18DE90D4-EAC3-4061-A099-289141DD13DA}" srcId="{ACA237AB-3B53-48D1-858F-F219585E9791}" destId="{C3322526-BF4F-4E11-8CB9-4966EE72310D}" srcOrd="0" destOrd="0" parTransId="{21806023-D7F9-4E44-ADA2-73B9967A0DBD}" sibTransId="{69070708-C93C-4456-B61E-3DA5390F99FF}"/>
    <dgm:cxn modelId="{818C9A7E-B5ED-4B4E-864C-D418A9302544}" srcId="{5BD03045-EDA3-410D-80E6-81075C130C3F}" destId="{5996F9D4-F7CE-47F4-8928-ABA9F6F39C57}" srcOrd="0" destOrd="0" parTransId="{C470B013-9113-4576-94FF-A94CAA6B3DA3}" sibTransId="{B7ECEF8F-79F9-4157-AD39-143FFBDF15A8}"/>
    <dgm:cxn modelId="{B965C5C7-A434-405D-B1F7-DD3A12208AD7}" type="presOf" srcId="{747609E5-487E-48D7-BF1A-E84D47754F2F}" destId="{D75E2277-72B7-4FB2-AA1F-A963EA743375}" srcOrd="0" destOrd="4" presId="urn:microsoft.com/office/officeart/2005/8/layout/hList1"/>
    <dgm:cxn modelId="{3F6BA379-4448-4A31-B515-C5F091CDC23F}" srcId="{30731257-0E36-4366-B680-9B94D6DD57E7}" destId="{65729094-F244-4BC3-9932-D1372C223DDF}" srcOrd="4" destOrd="0" parTransId="{6B9297AD-ACB8-4AAD-87E8-CE4A6E68CCDF}" sibTransId="{29138A94-83FF-42CC-9C02-8F88CF8006ED}"/>
    <dgm:cxn modelId="{353F9340-4372-4480-BDF5-74915BA7CE00}" type="presOf" srcId="{8F9EA633-20A9-447B-BEC2-3CABAC63DE67}" destId="{4AC3B506-BA15-47C9-9166-A003B98690D1}" srcOrd="0" destOrd="3" presId="urn:microsoft.com/office/officeart/2005/8/layout/hList1"/>
    <dgm:cxn modelId="{C2704459-AE47-4821-BCF3-DAA023111286}" type="presOf" srcId="{156AA237-66C1-47B6-BF37-E99F1F81727A}" destId="{0AF8E848-3490-43D3-8FCD-7CFF0A419331}" srcOrd="0" destOrd="0" presId="urn:microsoft.com/office/officeart/2005/8/layout/hList1"/>
    <dgm:cxn modelId="{A41A0265-BE7C-4C86-AFE7-12AFD38CCCAF}" type="presOf" srcId="{89F9B341-4A06-4F6E-A214-E99445FDC636}" destId="{D75E2277-72B7-4FB2-AA1F-A963EA743375}" srcOrd="0" destOrd="1" presId="urn:microsoft.com/office/officeart/2005/8/layout/hList1"/>
    <dgm:cxn modelId="{072AAEF1-DF27-4CB3-A5D2-DE50D9AA0E88}" srcId="{30731257-0E36-4366-B680-9B94D6DD57E7}" destId="{E399AD1C-C02C-4039-A235-50BBF844DB2C}" srcOrd="2" destOrd="0" parTransId="{EAB810CB-8166-41BA-BC3C-8048511C9E8E}" sibTransId="{F057E12A-7921-428D-82D5-697499B87483}"/>
    <dgm:cxn modelId="{198DFF20-983A-4E14-BCED-F9226798F6A9}" type="presOf" srcId="{5996F9D4-F7CE-47F4-8928-ABA9F6F39C57}" destId="{4AC3B506-BA15-47C9-9166-A003B98690D1}" srcOrd="0" destOrd="0" presId="urn:microsoft.com/office/officeart/2005/8/layout/hList1"/>
    <dgm:cxn modelId="{230F424F-6BE3-4127-87CE-D84684FD1030}" type="presOf" srcId="{30731257-0E36-4366-B680-9B94D6DD57E7}" destId="{663AA0E5-B5EC-4F7E-B713-20FE822E25B3}" srcOrd="0" destOrd="0" presId="urn:microsoft.com/office/officeart/2005/8/layout/hList1"/>
    <dgm:cxn modelId="{46A3A30A-E005-4566-85A4-CF6AAD3F9891}" srcId="{ACA237AB-3B53-48D1-858F-F219585E9791}" destId="{69A53CFE-F35F-4410-BC5B-183F752512E9}" srcOrd="2" destOrd="0" parTransId="{17D077A1-026E-41E5-8F39-245A663A7AAE}" sibTransId="{0B051E9E-A8DD-4814-9155-E66D7EE1BAF5}"/>
    <dgm:cxn modelId="{A65E2A3A-6291-4D20-92EC-3A243ECBB83A}" srcId="{30731257-0E36-4366-B680-9B94D6DD57E7}" destId="{2260ECCC-DF37-4C68-B045-67561CC757A7}" srcOrd="1" destOrd="0" parTransId="{DF37B676-5497-49E9-87A6-EA94E48D64B7}" sibTransId="{529EAF9D-EC9F-4FD5-9F28-883F4A5725E3}"/>
    <dgm:cxn modelId="{07713098-D2FC-4AED-9F37-CA676AE96E08}" srcId="{ACA237AB-3B53-48D1-858F-F219585E9791}" destId="{946A97AF-8CBB-473F-AF2F-1D27AFE90EA8}" srcOrd="3" destOrd="0" parTransId="{C6F385BA-441D-4828-BD48-F2DA59C13815}" sibTransId="{D31DDE1F-F67A-41C1-B84D-51351F1D5813}"/>
    <dgm:cxn modelId="{05080CBF-27D6-4FCD-B757-457326A0FE95}" srcId="{156AA237-66C1-47B6-BF37-E99F1F81727A}" destId="{30731257-0E36-4366-B680-9B94D6DD57E7}" srcOrd="0" destOrd="0" parTransId="{1FF24547-E14D-4F8C-BD30-B46EBDF125B2}" sibTransId="{A15B3E3D-4C82-4D9C-B1B6-EFF512D20B6C}"/>
    <dgm:cxn modelId="{B07B702B-A07A-4E87-8CA2-DFB1F213F4BA}" type="presOf" srcId="{65729094-F244-4BC3-9932-D1372C223DDF}" destId="{D59CC031-5567-42A9-92D1-868B7A441AC8}" srcOrd="0" destOrd="4" presId="urn:microsoft.com/office/officeart/2005/8/layout/hList1"/>
    <dgm:cxn modelId="{C5802F49-847D-4CBB-8CB1-9251C29F7607}" type="presOf" srcId="{ACA237AB-3B53-48D1-858F-F219585E9791}" destId="{F410B2A0-B7DE-40C6-BFD1-BB86479F1138}" srcOrd="0" destOrd="0" presId="urn:microsoft.com/office/officeart/2005/8/layout/hList1"/>
    <dgm:cxn modelId="{138686DA-BE6F-4070-8FBB-2435DA804876}" srcId="{156AA237-66C1-47B6-BF37-E99F1F81727A}" destId="{5BD03045-EDA3-410D-80E6-81075C130C3F}" srcOrd="1" destOrd="0" parTransId="{4E67C446-B8D2-46EA-8611-6EA835F1DF17}" sibTransId="{91A3A794-F9D9-4CE4-8AC8-7E43D847BA9D}"/>
    <dgm:cxn modelId="{04DC3A8B-E67E-4269-ACD0-D0D181674C25}" type="presParOf" srcId="{0AF8E848-3490-43D3-8FCD-7CFF0A419331}" destId="{9DF76D25-2996-4960-960B-58241C74E0FE}" srcOrd="0" destOrd="0" presId="urn:microsoft.com/office/officeart/2005/8/layout/hList1"/>
    <dgm:cxn modelId="{D100AD9D-6C72-4243-943E-58C27C3F1636}" type="presParOf" srcId="{9DF76D25-2996-4960-960B-58241C74E0FE}" destId="{663AA0E5-B5EC-4F7E-B713-20FE822E25B3}" srcOrd="0" destOrd="0" presId="urn:microsoft.com/office/officeart/2005/8/layout/hList1"/>
    <dgm:cxn modelId="{05A8F500-25DC-4773-B459-2B96D5D0433F}" type="presParOf" srcId="{9DF76D25-2996-4960-960B-58241C74E0FE}" destId="{D59CC031-5567-42A9-92D1-868B7A441AC8}" srcOrd="1" destOrd="0" presId="urn:microsoft.com/office/officeart/2005/8/layout/hList1"/>
    <dgm:cxn modelId="{37350362-CEC2-44ED-A8A0-799B00A18D94}" type="presParOf" srcId="{0AF8E848-3490-43D3-8FCD-7CFF0A419331}" destId="{5E433651-C0BA-4896-94CC-7DC26F0262C6}" srcOrd="1" destOrd="0" presId="urn:microsoft.com/office/officeart/2005/8/layout/hList1"/>
    <dgm:cxn modelId="{5544F56A-3275-4BB5-9FD8-AAC1B3A59547}" type="presParOf" srcId="{0AF8E848-3490-43D3-8FCD-7CFF0A419331}" destId="{357486B7-4BC7-4030-AC68-C2A0B54A657F}" srcOrd="2" destOrd="0" presId="urn:microsoft.com/office/officeart/2005/8/layout/hList1"/>
    <dgm:cxn modelId="{6368019B-C64B-473B-9C5D-24AA0E9B2FA8}" type="presParOf" srcId="{357486B7-4BC7-4030-AC68-C2A0B54A657F}" destId="{A86C8491-4535-409D-AB5B-E6955E25A6DF}" srcOrd="0" destOrd="0" presId="urn:microsoft.com/office/officeart/2005/8/layout/hList1"/>
    <dgm:cxn modelId="{F6F5A5EC-0CAE-416F-9DA7-025E72D961D2}" type="presParOf" srcId="{357486B7-4BC7-4030-AC68-C2A0B54A657F}" destId="{4AC3B506-BA15-47C9-9166-A003B98690D1}" srcOrd="1" destOrd="0" presId="urn:microsoft.com/office/officeart/2005/8/layout/hList1"/>
    <dgm:cxn modelId="{1D65F271-02A5-476E-B529-B964DBD10E4B}" type="presParOf" srcId="{0AF8E848-3490-43D3-8FCD-7CFF0A419331}" destId="{5ECFDEDE-1A79-41EB-9159-68DEEA3619DD}" srcOrd="3" destOrd="0" presId="urn:microsoft.com/office/officeart/2005/8/layout/hList1"/>
    <dgm:cxn modelId="{E0B1D869-15D0-41E0-81B3-1FE72E171746}" type="presParOf" srcId="{0AF8E848-3490-43D3-8FCD-7CFF0A419331}" destId="{6774082C-1A32-45C8-B70B-13B9B62CDB27}" srcOrd="4" destOrd="0" presId="urn:microsoft.com/office/officeart/2005/8/layout/hList1"/>
    <dgm:cxn modelId="{8A04BD11-FF04-4363-AAEB-14D60D2887A1}" type="presParOf" srcId="{6774082C-1A32-45C8-B70B-13B9B62CDB27}" destId="{F410B2A0-B7DE-40C6-BFD1-BB86479F1138}" srcOrd="0" destOrd="0" presId="urn:microsoft.com/office/officeart/2005/8/layout/hList1"/>
    <dgm:cxn modelId="{ADA8E6D9-7CB4-4D7A-8737-2BB2FEBE12B8}" type="presParOf" srcId="{6774082C-1A32-45C8-B70B-13B9B62CDB27}" destId="{D75E2277-72B7-4FB2-AA1F-A963EA74337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BD0A28F-2299-4788-B8D4-0C10A7D7C86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26D13B-5F02-4A3A-8C1E-6FF6BD9C0022}">
      <dgm:prSet phldrT="[Text]"/>
      <dgm:spPr/>
      <dgm:t>
        <a:bodyPr/>
        <a:lstStyle/>
        <a:p>
          <a:r>
            <a:rPr lang="en-US" dirty="0" smtClean="0"/>
            <a:t>Routine</a:t>
          </a:r>
          <a:endParaRPr lang="en-US" dirty="0"/>
        </a:p>
      </dgm:t>
    </dgm:pt>
    <dgm:pt modelId="{A432113C-598E-4A55-B3C5-997E6107190B}" type="parTrans" cxnId="{E768789E-2AA0-49C5-8A47-991952ADF325}">
      <dgm:prSet/>
      <dgm:spPr/>
      <dgm:t>
        <a:bodyPr/>
        <a:lstStyle/>
        <a:p>
          <a:endParaRPr lang="en-US"/>
        </a:p>
      </dgm:t>
    </dgm:pt>
    <dgm:pt modelId="{EFBEAA4B-F64F-4B86-A931-087C80310C3B}" type="sibTrans" cxnId="{E768789E-2AA0-49C5-8A47-991952ADF325}">
      <dgm:prSet/>
      <dgm:spPr/>
      <dgm:t>
        <a:bodyPr/>
        <a:lstStyle/>
        <a:p>
          <a:endParaRPr lang="en-US"/>
        </a:p>
      </dgm:t>
    </dgm:pt>
    <dgm:pt modelId="{6F731657-F37F-4830-A0F9-7A8EAB40AD58}">
      <dgm:prSet phldrT="[Text]"/>
      <dgm:spPr/>
      <dgm:t>
        <a:bodyPr/>
        <a:lstStyle/>
        <a:p>
          <a:r>
            <a:rPr lang="en-US" dirty="0" smtClean="0"/>
            <a:t>Collected any time the resident voids</a:t>
          </a:r>
          <a:endParaRPr lang="en-US" dirty="0"/>
        </a:p>
      </dgm:t>
    </dgm:pt>
    <dgm:pt modelId="{37AC9D59-2BFD-4319-9AE4-E3D83DC26FAD}" type="parTrans" cxnId="{68575700-11C8-4790-ACCF-FCC097D700CF}">
      <dgm:prSet/>
      <dgm:spPr/>
      <dgm:t>
        <a:bodyPr/>
        <a:lstStyle/>
        <a:p>
          <a:endParaRPr lang="en-US"/>
        </a:p>
      </dgm:t>
    </dgm:pt>
    <dgm:pt modelId="{3F63872A-8795-40AA-B69E-69E1BEC31B3C}" type="sibTrans" cxnId="{68575700-11C8-4790-ACCF-FCC097D700CF}">
      <dgm:prSet/>
      <dgm:spPr/>
      <dgm:t>
        <a:bodyPr/>
        <a:lstStyle/>
        <a:p>
          <a:endParaRPr lang="en-US"/>
        </a:p>
      </dgm:t>
    </dgm:pt>
    <dgm:pt modelId="{F3E2834A-22AC-4EFC-B656-D188F7375D61}">
      <dgm:prSet phldrT="[Text]"/>
      <dgm:spPr/>
      <dgm:t>
        <a:bodyPr/>
        <a:lstStyle/>
        <a:p>
          <a:r>
            <a:rPr lang="en-US" dirty="0" smtClean="0"/>
            <a:t>Collected in bedpan, urinal, commode or hat</a:t>
          </a:r>
          <a:endParaRPr lang="en-US" dirty="0"/>
        </a:p>
      </dgm:t>
    </dgm:pt>
    <dgm:pt modelId="{814F5DE5-72DE-4B6F-B360-C415288B8989}" type="parTrans" cxnId="{EC346598-3E8A-4390-B3E7-E0A7EC050A95}">
      <dgm:prSet/>
      <dgm:spPr/>
      <dgm:t>
        <a:bodyPr/>
        <a:lstStyle/>
        <a:p>
          <a:endParaRPr lang="en-US"/>
        </a:p>
      </dgm:t>
    </dgm:pt>
    <dgm:pt modelId="{3E961FB0-488C-4E3C-9D18-299221C0B837}" type="sibTrans" cxnId="{EC346598-3E8A-4390-B3E7-E0A7EC050A95}">
      <dgm:prSet/>
      <dgm:spPr/>
      <dgm:t>
        <a:bodyPr/>
        <a:lstStyle/>
        <a:p>
          <a:endParaRPr lang="en-US"/>
        </a:p>
      </dgm:t>
    </dgm:pt>
    <dgm:pt modelId="{6FF3736F-889D-4EFA-A898-2DA0F2BE2AB9}">
      <dgm:prSet phldrT="[Text]"/>
      <dgm:spPr/>
      <dgm:t>
        <a:bodyPr/>
        <a:lstStyle/>
        <a:p>
          <a:r>
            <a:rPr lang="en-US" dirty="0" smtClean="0"/>
            <a:t>Clean-catch (mid-stream)</a:t>
          </a:r>
          <a:endParaRPr lang="en-US" dirty="0"/>
        </a:p>
      </dgm:t>
    </dgm:pt>
    <dgm:pt modelId="{1888D6B2-B991-44FA-A406-01EF1A0A142B}" type="parTrans" cxnId="{D7886A9B-3715-4414-8967-79FC8FA1CD7A}">
      <dgm:prSet/>
      <dgm:spPr/>
      <dgm:t>
        <a:bodyPr/>
        <a:lstStyle/>
        <a:p>
          <a:endParaRPr lang="en-US"/>
        </a:p>
      </dgm:t>
    </dgm:pt>
    <dgm:pt modelId="{19ED8CBF-CFED-4A68-8588-FD097B74B735}" type="sibTrans" cxnId="{D7886A9B-3715-4414-8967-79FC8FA1CD7A}">
      <dgm:prSet/>
      <dgm:spPr/>
      <dgm:t>
        <a:bodyPr/>
        <a:lstStyle/>
        <a:p>
          <a:endParaRPr lang="en-US"/>
        </a:p>
      </dgm:t>
    </dgm:pt>
    <dgm:pt modelId="{40A97EB9-5FE5-4E7C-81E1-F09C4DD989B6}">
      <dgm:prSet phldrT="[Text]"/>
      <dgm:spPr/>
      <dgm:t>
        <a:bodyPr/>
        <a:lstStyle/>
        <a:p>
          <a:r>
            <a:rPr lang="en-US" dirty="0" smtClean="0"/>
            <a:t>Clean perineal area first – void a small amount in toilet – void into container – finish in toilet</a:t>
          </a:r>
          <a:endParaRPr lang="en-US" dirty="0"/>
        </a:p>
      </dgm:t>
    </dgm:pt>
    <dgm:pt modelId="{92964C28-EB53-402C-BD35-BFCB5AB364A8}" type="parTrans" cxnId="{29DF0384-89E4-4BED-9589-A7C15014B69B}">
      <dgm:prSet/>
      <dgm:spPr/>
      <dgm:t>
        <a:bodyPr/>
        <a:lstStyle/>
        <a:p>
          <a:endParaRPr lang="en-US"/>
        </a:p>
      </dgm:t>
    </dgm:pt>
    <dgm:pt modelId="{D5E23203-171B-4EE5-86E5-89575746AD6F}" type="sibTrans" cxnId="{29DF0384-89E4-4BED-9589-A7C15014B69B}">
      <dgm:prSet/>
      <dgm:spPr/>
      <dgm:t>
        <a:bodyPr/>
        <a:lstStyle/>
        <a:p>
          <a:endParaRPr lang="en-US"/>
        </a:p>
      </dgm:t>
    </dgm:pt>
    <dgm:pt modelId="{518F433E-6FDD-472B-8C9D-45AD61E604E9}">
      <dgm:prSet phldrT="[Text]"/>
      <dgm:spPr/>
      <dgm:t>
        <a:bodyPr/>
        <a:lstStyle/>
        <a:p>
          <a:r>
            <a:rPr lang="en-US" dirty="0" smtClean="0"/>
            <a:t>First and last urine NOT included in sample</a:t>
          </a:r>
          <a:endParaRPr lang="en-US" dirty="0"/>
        </a:p>
      </dgm:t>
    </dgm:pt>
    <dgm:pt modelId="{026E7474-BBFC-48E5-8511-8C7A17EA3BEC}" type="parTrans" cxnId="{2EEC5C8A-B43C-4DB0-BE66-2F964B46EB4A}">
      <dgm:prSet/>
      <dgm:spPr/>
      <dgm:t>
        <a:bodyPr/>
        <a:lstStyle/>
        <a:p>
          <a:endParaRPr lang="en-US"/>
        </a:p>
      </dgm:t>
    </dgm:pt>
    <dgm:pt modelId="{39F0C1C2-9F99-4ADA-9754-1BB5025E7EC7}" type="sibTrans" cxnId="{2EEC5C8A-B43C-4DB0-BE66-2F964B46EB4A}">
      <dgm:prSet/>
      <dgm:spPr/>
      <dgm:t>
        <a:bodyPr/>
        <a:lstStyle/>
        <a:p>
          <a:endParaRPr lang="en-US"/>
        </a:p>
      </dgm:t>
    </dgm:pt>
    <dgm:pt modelId="{A44D61FA-AA11-4ACE-A237-413F91D372A5}">
      <dgm:prSet phldrT="[Text]"/>
      <dgm:spPr/>
      <dgm:t>
        <a:bodyPr/>
        <a:lstStyle/>
        <a:p>
          <a:r>
            <a:rPr lang="en-US" dirty="0" smtClean="0"/>
            <a:t>24-hour</a:t>
          </a:r>
          <a:endParaRPr lang="en-US" dirty="0"/>
        </a:p>
      </dgm:t>
    </dgm:pt>
    <dgm:pt modelId="{82AB5F55-8C84-4078-828E-09E660944E57}" type="parTrans" cxnId="{CAEBF884-1679-43BA-94F8-496F030F9750}">
      <dgm:prSet/>
      <dgm:spPr/>
      <dgm:t>
        <a:bodyPr/>
        <a:lstStyle/>
        <a:p>
          <a:endParaRPr lang="en-US"/>
        </a:p>
      </dgm:t>
    </dgm:pt>
    <dgm:pt modelId="{73A00C5D-F29B-4F2F-8BE1-F62250FD8554}" type="sibTrans" cxnId="{CAEBF884-1679-43BA-94F8-496F030F9750}">
      <dgm:prSet/>
      <dgm:spPr/>
      <dgm:t>
        <a:bodyPr/>
        <a:lstStyle/>
        <a:p>
          <a:endParaRPr lang="en-US"/>
        </a:p>
      </dgm:t>
    </dgm:pt>
    <dgm:pt modelId="{A80C3556-3FCF-43E9-A36C-2DF08FC4C0BC}">
      <dgm:prSet phldrT="[Text]"/>
      <dgm:spPr/>
      <dgm:t>
        <a:bodyPr/>
        <a:lstStyle/>
        <a:p>
          <a:r>
            <a:rPr lang="en-US" dirty="0" smtClean="0"/>
            <a:t>Collects all urine voided in a 24-hour period</a:t>
          </a:r>
          <a:endParaRPr lang="en-US" dirty="0"/>
        </a:p>
      </dgm:t>
    </dgm:pt>
    <dgm:pt modelId="{2AA8FB53-E292-4813-9DBD-12527086E60C}" type="parTrans" cxnId="{6D6E406E-B5F8-4FC7-9687-0E6B377E2DA9}">
      <dgm:prSet/>
      <dgm:spPr/>
      <dgm:t>
        <a:bodyPr/>
        <a:lstStyle/>
        <a:p>
          <a:endParaRPr lang="en-US"/>
        </a:p>
      </dgm:t>
    </dgm:pt>
    <dgm:pt modelId="{42927EDD-95EE-4ECB-9591-99FA204C7957}" type="sibTrans" cxnId="{6D6E406E-B5F8-4FC7-9687-0E6B377E2DA9}">
      <dgm:prSet/>
      <dgm:spPr/>
      <dgm:t>
        <a:bodyPr/>
        <a:lstStyle/>
        <a:p>
          <a:endParaRPr lang="en-US"/>
        </a:p>
      </dgm:t>
    </dgm:pt>
    <dgm:pt modelId="{815F5C6B-6B31-4419-8BCD-5198F570C673}">
      <dgm:prSet phldrT="[Text]"/>
      <dgm:spPr/>
      <dgm:t>
        <a:bodyPr/>
        <a:lstStyle/>
        <a:p>
          <a:r>
            <a:rPr lang="en-US" dirty="0" smtClean="0"/>
            <a:t>Void and discard first urine so collection begins with empty bladder</a:t>
          </a:r>
          <a:endParaRPr lang="en-US" dirty="0"/>
        </a:p>
      </dgm:t>
    </dgm:pt>
    <dgm:pt modelId="{6040D48A-17B2-4AB3-A6AD-CC6485342B10}" type="parTrans" cxnId="{CF3E9CBE-7134-46B3-96B7-52D8013D6081}">
      <dgm:prSet/>
      <dgm:spPr/>
      <dgm:t>
        <a:bodyPr/>
        <a:lstStyle/>
        <a:p>
          <a:endParaRPr lang="en-US"/>
        </a:p>
      </dgm:t>
    </dgm:pt>
    <dgm:pt modelId="{8F82591D-60E1-4758-83A0-34DA486E00C1}" type="sibTrans" cxnId="{CF3E9CBE-7134-46B3-96B7-52D8013D6081}">
      <dgm:prSet/>
      <dgm:spPr/>
      <dgm:t>
        <a:bodyPr/>
        <a:lstStyle/>
        <a:p>
          <a:endParaRPr lang="en-US"/>
        </a:p>
      </dgm:t>
    </dgm:pt>
    <dgm:pt modelId="{C212F331-1027-4F0A-A924-F07A3E0202E0}" type="pres">
      <dgm:prSet presAssocID="{ABD0A28F-2299-4788-B8D4-0C10A7D7C86C}" presName="Name0" presStyleCnt="0">
        <dgm:presLayoutVars>
          <dgm:dir/>
          <dgm:animLvl val="lvl"/>
          <dgm:resizeHandles val="exact"/>
        </dgm:presLayoutVars>
      </dgm:prSet>
      <dgm:spPr/>
    </dgm:pt>
    <dgm:pt modelId="{ADD16504-4E1F-4362-B6AB-5DFDE67585CF}" type="pres">
      <dgm:prSet presAssocID="{3126D13B-5F02-4A3A-8C1E-6FF6BD9C0022}" presName="linNode" presStyleCnt="0"/>
      <dgm:spPr/>
    </dgm:pt>
    <dgm:pt modelId="{7B131401-765A-429E-850A-209C612BF5BA}" type="pres">
      <dgm:prSet presAssocID="{3126D13B-5F02-4A3A-8C1E-6FF6BD9C0022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71CCC5A0-6B23-4565-8D64-7281169FB789}" type="pres">
      <dgm:prSet presAssocID="{3126D13B-5F02-4A3A-8C1E-6FF6BD9C0022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29632-4F23-4EB7-9985-3DAA591B4A3B}" type="pres">
      <dgm:prSet presAssocID="{EFBEAA4B-F64F-4B86-A931-087C80310C3B}" presName="sp" presStyleCnt="0"/>
      <dgm:spPr/>
    </dgm:pt>
    <dgm:pt modelId="{06FD84A7-DD91-4D09-AF0B-300555C3468A}" type="pres">
      <dgm:prSet presAssocID="{6FF3736F-889D-4EFA-A898-2DA0F2BE2AB9}" presName="linNode" presStyleCnt="0"/>
      <dgm:spPr/>
    </dgm:pt>
    <dgm:pt modelId="{421E5AA2-5EB8-4B50-A7D3-E0883FEA0E50}" type="pres">
      <dgm:prSet presAssocID="{6FF3736F-889D-4EFA-A898-2DA0F2BE2AB9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CE394C3-E6DE-4C77-A926-9F19B4020CF8}" type="pres">
      <dgm:prSet presAssocID="{6FF3736F-889D-4EFA-A898-2DA0F2BE2AB9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5ED93-105D-4C02-8A55-E34396E828AE}" type="pres">
      <dgm:prSet presAssocID="{19ED8CBF-CFED-4A68-8588-FD097B74B735}" presName="sp" presStyleCnt="0"/>
      <dgm:spPr/>
    </dgm:pt>
    <dgm:pt modelId="{117B6488-248F-4EED-9B62-3F13D405DBC3}" type="pres">
      <dgm:prSet presAssocID="{A44D61FA-AA11-4ACE-A237-413F91D372A5}" presName="linNode" presStyleCnt="0"/>
      <dgm:spPr/>
    </dgm:pt>
    <dgm:pt modelId="{7EFD9E34-C676-426B-A2F2-09760D470E0F}" type="pres">
      <dgm:prSet presAssocID="{A44D61FA-AA11-4ACE-A237-413F91D372A5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98AE27C9-3630-4C25-BEB0-0772B65BA0D2}" type="pres">
      <dgm:prSet presAssocID="{A44D61FA-AA11-4ACE-A237-413F91D372A5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29DF0384-89E4-4BED-9589-A7C15014B69B}" srcId="{6FF3736F-889D-4EFA-A898-2DA0F2BE2AB9}" destId="{40A97EB9-5FE5-4E7C-81E1-F09C4DD989B6}" srcOrd="0" destOrd="0" parTransId="{92964C28-EB53-402C-BD35-BFCB5AB364A8}" sibTransId="{D5E23203-171B-4EE5-86E5-89575746AD6F}"/>
    <dgm:cxn modelId="{2320C82D-2C02-4DE3-992A-11FB9BD00ABB}" type="presOf" srcId="{A80C3556-3FCF-43E9-A36C-2DF08FC4C0BC}" destId="{98AE27C9-3630-4C25-BEB0-0772B65BA0D2}" srcOrd="0" destOrd="0" presId="urn:microsoft.com/office/officeart/2005/8/layout/vList5"/>
    <dgm:cxn modelId="{4A714243-ABF7-4BB1-8B07-726C90ACDD6B}" type="presOf" srcId="{ABD0A28F-2299-4788-B8D4-0C10A7D7C86C}" destId="{C212F331-1027-4F0A-A924-F07A3E0202E0}" srcOrd="0" destOrd="0" presId="urn:microsoft.com/office/officeart/2005/8/layout/vList5"/>
    <dgm:cxn modelId="{C42E73FA-01A5-4EC4-B540-1AB772BF29F4}" type="presOf" srcId="{6F731657-F37F-4830-A0F9-7A8EAB40AD58}" destId="{71CCC5A0-6B23-4565-8D64-7281169FB789}" srcOrd="0" destOrd="0" presId="urn:microsoft.com/office/officeart/2005/8/layout/vList5"/>
    <dgm:cxn modelId="{0BC52678-AAF4-4C20-9BC2-A484F0F2E73C}" type="presOf" srcId="{3126D13B-5F02-4A3A-8C1E-6FF6BD9C0022}" destId="{7B131401-765A-429E-850A-209C612BF5BA}" srcOrd="0" destOrd="0" presId="urn:microsoft.com/office/officeart/2005/8/layout/vList5"/>
    <dgm:cxn modelId="{2EEC5C8A-B43C-4DB0-BE66-2F964B46EB4A}" srcId="{6FF3736F-889D-4EFA-A898-2DA0F2BE2AB9}" destId="{518F433E-6FDD-472B-8C9D-45AD61E604E9}" srcOrd="1" destOrd="0" parTransId="{026E7474-BBFC-48E5-8511-8C7A17EA3BEC}" sibTransId="{39F0C1C2-9F99-4ADA-9754-1BB5025E7EC7}"/>
    <dgm:cxn modelId="{D7886A9B-3715-4414-8967-79FC8FA1CD7A}" srcId="{ABD0A28F-2299-4788-B8D4-0C10A7D7C86C}" destId="{6FF3736F-889D-4EFA-A898-2DA0F2BE2AB9}" srcOrd="1" destOrd="0" parTransId="{1888D6B2-B991-44FA-A406-01EF1A0A142B}" sibTransId="{19ED8CBF-CFED-4A68-8588-FD097B74B735}"/>
    <dgm:cxn modelId="{CF3E9CBE-7134-46B3-96B7-52D8013D6081}" srcId="{A44D61FA-AA11-4ACE-A237-413F91D372A5}" destId="{815F5C6B-6B31-4419-8BCD-5198F570C673}" srcOrd="1" destOrd="0" parTransId="{6040D48A-17B2-4AB3-A6AD-CC6485342B10}" sibTransId="{8F82591D-60E1-4758-83A0-34DA486E00C1}"/>
    <dgm:cxn modelId="{7E0D21B6-E2DD-46D6-886A-C0540AF1B0A4}" type="presOf" srcId="{815F5C6B-6B31-4419-8BCD-5198F570C673}" destId="{98AE27C9-3630-4C25-BEB0-0772B65BA0D2}" srcOrd="0" destOrd="1" presId="urn:microsoft.com/office/officeart/2005/8/layout/vList5"/>
    <dgm:cxn modelId="{9F481693-178A-4E31-99CA-027AD4F08312}" type="presOf" srcId="{6FF3736F-889D-4EFA-A898-2DA0F2BE2AB9}" destId="{421E5AA2-5EB8-4B50-A7D3-E0883FEA0E50}" srcOrd="0" destOrd="0" presId="urn:microsoft.com/office/officeart/2005/8/layout/vList5"/>
    <dgm:cxn modelId="{6D6E406E-B5F8-4FC7-9687-0E6B377E2DA9}" srcId="{A44D61FA-AA11-4ACE-A237-413F91D372A5}" destId="{A80C3556-3FCF-43E9-A36C-2DF08FC4C0BC}" srcOrd="0" destOrd="0" parTransId="{2AA8FB53-E292-4813-9DBD-12527086E60C}" sibTransId="{42927EDD-95EE-4ECB-9591-99FA204C7957}"/>
    <dgm:cxn modelId="{0C18380A-BE89-44A3-8A3B-43B3764B016A}" type="presOf" srcId="{40A97EB9-5FE5-4E7C-81E1-F09C4DD989B6}" destId="{3CE394C3-E6DE-4C77-A926-9F19B4020CF8}" srcOrd="0" destOrd="0" presId="urn:microsoft.com/office/officeart/2005/8/layout/vList5"/>
    <dgm:cxn modelId="{68575700-11C8-4790-ACCF-FCC097D700CF}" srcId="{3126D13B-5F02-4A3A-8C1E-6FF6BD9C0022}" destId="{6F731657-F37F-4830-A0F9-7A8EAB40AD58}" srcOrd="0" destOrd="0" parTransId="{37AC9D59-2BFD-4319-9AE4-E3D83DC26FAD}" sibTransId="{3F63872A-8795-40AA-B69E-69E1BEC31B3C}"/>
    <dgm:cxn modelId="{02C2E548-3D8A-4BE2-BB0C-B5AA2CFD035B}" type="presOf" srcId="{A44D61FA-AA11-4ACE-A237-413F91D372A5}" destId="{7EFD9E34-C676-426B-A2F2-09760D470E0F}" srcOrd="0" destOrd="0" presId="urn:microsoft.com/office/officeart/2005/8/layout/vList5"/>
    <dgm:cxn modelId="{6ADE9299-A7BD-45A0-A9D6-8A8A6DAF3736}" type="presOf" srcId="{518F433E-6FDD-472B-8C9D-45AD61E604E9}" destId="{3CE394C3-E6DE-4C77-A926-9F19B4020CF8}" srcOrd="0" destOrd="1" presId="urn:microsoft.com/office/officeart/2005/8/layout/vList5"/>
    <dgm:cxn modelId="{EC346598-3E8A-4390-B3E7-E0A7EC050A95}" srcId="{3126D13B-5F02-4A3A-8C1E-6FF6BD9C0022}" destId="{F3E2834A-22AC-4EFC-B656-D188F7375D61}" srcOrd="1" destOrd="0" parTransId="{814F5DE5-72DE-4B6F-B360-C415288B8989}" sibTransId="{3E961FB0-488C-4E3C-9D18-299221C0B837}"/>
    <dgm:cxn modelId="{E0E375CE-83A5-46A6-92DF-209006C06FD4}" type="presOf" srcId="{F3E2834A-22AC-4EFC-B656-D188F7375D61}" destId="{71CCC5A0-6B23-4565-8D64-7281169FB789}" srcOrd="0" destOrd="1" presId="urn:microsoft.com/office/officeart/2005/8/layout/vList5"/>
    <dgm:cxn modelId="{E768789E-2AA0-49C5-8A47-991952ADF325}" srcId="{ABD0A28F-2299-4788-B8D4-0C10A7D7C86C}" destId="{3126D13B-5F02-4A3A-8C1E-6FF6BD9C0022}" srcOrd="0" destOrd="0" parTransId="{A432113C-598E-4A55-B3C5-997E6107190B}" sibTransId="{EFBEAA4B-F64F-4B86-A931-087C80310C3B}"/>
    <dgm:cxn modelId="{CAEBF884-1679-43BA-94F8-496F030F9750}" srcId="{ABD0A28F-2299-4788-B8D4-0C10A7D7C86C}" destId="{A44D61FA-AA11-4ACE-A237-413F91D372A5}" srcOrd="2" destOrd="0" parTransId="{82AB5F55-8C84-4078-828E-09E660944E57}" sibTransId="{73A00C5D-F29B-4F2F-8BE1-F62250FD8554}"/>
    <dgm:cxn modelId="{4D1B8248-5F97-4757-BC64-DC4849B8B305}" type="presParOf" srcId="{C212F331-1027-4F0A-A924-F07A3E0202E0}" destId="{ADD16504-4E1F-4362-B6AB-5DFDE67585CF}" srcOrd="0" destOrd="0" presId="urn:microsoft.com/office/officeart/2005/8/layout/vList5"/>
    <dgm:cxn modelId="{F8D7B910-9FE7-4832-B193-36007D60AEE0}" type="presParOf" srcId="{ADD16504-4E1F-4362-B6AB-5DFDE67585CF}" destId="{7B131401-765A-429E-850A-209C612BF5BA}" srcOrd="0" destOrd="0" presId="urn:microsoft.com/office/officeart/2005/8/layout/vList5"/>
    <dgm:cxn modelId="{877FBBDB-C249-4EDE-834D-00036DC125FD}" type="presParOf" srcId="{ADD16504-4E1F-4362-B6AB-5DFDE67585CF}" destId="{71CCC5A0-6B23-4565-8D64-7281169FB789}" srcOrd="1" destOrd="0" presId="urn:microsoft.com/office/officeart/2005/8/layout/vList5"/>
    <dgm:cxn modelId="{3C5D54D1-24F4-4274-A006-7E0FD415A717}" type="presParOf" srcId="{C212F331-1027-4F0A-A924-F07A3E0202E0}" destId="{C9829632-4F23-4EB7-9985-3DAA591B4A3B}" srcOrd="1" destOrd="0" presId="urn:microsoft.com/office/officeart/2005/8/layout/vList5"/>
    <dgm:cxn modelId="{D96AF63B-8ACD-4239-9C87-484D2719D84C}" type="presParOf" srcId="{C212F331-1027-4F0A-A924-F07A3E0202E0}" destId="{06FD84A7-DD91-4D09-AF0B-300555C3468A}" srcOrd="2" destOrd="0" presId="urn:microsoft.com/office/officeart/2005/8/layout/vList5"/>
    <dgm:cxn modelId="{CC79DEFC-F9E6-4FE6-8F3C-D518B03637FB}" type="presParOf" srcId="{06FD84A7-DD91-4D09-AF0B-300555C3468A}" destId="{421E5AA2-5EB8-4B50-A7D3-E0883FEA0E50}" srcOrd="0" destOrd="0" presId="urn:microsoft.com/office/officeart/2005/8/layout/vList5"/>
    <dgm:cxn modelId="{932110A7-6EDB-45EC-9285-68696FC50FAF}" type="presParOf" srcId="{06FD84A7-DD91-4D09-AF0B-300555C3468A}" destId="{3CE394C3-E6DE-4C77-A926-9F19B4020CF8}" srcOrd="1" destOrd="0" presId="urn:microsoft.com/office/officeart/2005/8/layout/vList5"/>
    <dgm:cxn modelId="{4DB10FB8-9F2E-4569-9B3F-57FD731FBD3A}" type="presParOf" srcId="{C212F331-1027-4F0A-A924-F07A3E0202E0}" destId="{3965ED93-105D-4C02-8A55-E34396E828AE}" srcOrd="3" destOrd="0" presId="urn:microsoft.com/office/officeart/2005/8/layout/vList5"/>
    <dgm:cxn modelId="{671C327D-39C9-415B-A7B7-B57958ED595B}" type="presParOf" srcId="{C212F331-1027-4F0A-A924-F07A3E0202E0}" destId="{117B6488-248F-4EED-9B62-3F13D405DBC3}" srcOrd="4" destOrd="0" presId="urn:microsoft.com/office/officeart/2005/8/layout/vList5"/>
    <dgm:cxn modelId="{52C4F98B-7795-481E-81E4-9EC3196B8070}" type="presParOf" srcId="{117B6488-248F-4EED-9B62-3F13D405DBC3}" destId="{7EFD9E34-C676-426B-A2F2-09760D470E0F}" srcOrd="0" destOrd="0" presId="urn:microsoft.com/office/officeart/2005/8/layout/vList5"/>
    <dgm:cxn modelId="{19D87599-00CC-4817-B62A-EF3769827647}" type="presParOf" srcId="{117B6488-248F-4EED-9B62-3F13D405DBC3}" destId="{98AE27C9-3630-4C25-BEB0-0772B65BA0D2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C57F59-C9DC-458B-8DF7-7BCC28039D7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C6EA442-FABB-46AD-9DCC-480D4E028194}">
      <dgm:prSet phldrT="[Text]"/>
      <dgm:spPr/>
      <dgm:t>
        <a:bodyPr/>
        <a:lstStyle/>
        <a:p>
          <a:r>
            <a:rPr lang="en-US" dirty="0" smtClean="0"/>
            <a:t>Injury, illness, or inactivity</a:t>
          </a:r>
          <a:endParaRPr lang="en-US" dirty="0"/>
        </a:p>
      </dgm:t>
    </dgm:pt>
    <dgm:pt modelId="{1B7918E3-2558-4FB1-97B1-3596AFF6CBC5}" type="parTrans" cxnId="{AFC05D0D-4DBF-438F-B084-9068ED0C00B6}">
      <dgm:prSet/>
      <dgm:spPr/>
      <dgm:t>
        <a:bodyPr/>
        <a:lstStyle/>
        <a:p>
          <a:endParaRPr lang="en-US"/>
        </a:p>
      </dgm:t>
    </dgm:pt>
    <dgm:pt modelId="{10BF9A06-5157-409F-8C5D-0CE1B6863F1D}" type="sibTrans" cxnId="{AFC05D0D-4DBF-438F-B084-9068ED0C00B6}">
      <dgm:prSet/>
      <dgm:spPr/>
      <dgm:t>
        <a:bodyPr/>
        <a:lstStyle/>
        <a:p>
          <a:endParaRPr lang="en-US"/>
        </a:p>
      </dgm:t>
    </dgm:pt>
    <dgm:pt modelId="{CE7159CF-A3C3-46A4-8510-0D50BC0A43EF}">
      <dgm:prSet phldrT="[Text]"/>
      <dgm:spPr/>
      <dgm:t>
        <a:bodyPr/>
        <a:lstStyle/>
        <a:p>
          <a:r>
            <a:rPr lang="en-US" dirty="0" smtClean="0"/>
            <a:t>Loss of normal bladder function</a:t>
          </a:r>
          <a:endParaRPr lang="en-US" dirty="0"/>
        </a:p>
      </dgm:t>
    </dgm:pt>
    <dgm:pt modelId="{515D2A40-9612-4896-A683-2DF88B858EF6}" type="parTrans" cxnId="{C2B6732C-51F4-4E13-B771-BCB4F87C0BDE}">
      <dgm:prSet/>
      <dgm:spPr/>
      <dgm:t>
        <a:bodyPr/>
        <a:lstStyle/>
        <a:p>
          <a:endParaRPr lang="en-US"/>
        </a:p>
      </dgm:t>
    </dgm:pt>
    <dgm:pt modelId="{3D8CBD47-6B8F-481F-B60F-6692967D3A89}" type="sibTrans" cxnId="{C2B6732C-51F4-4E13-B771-BCB4F87C0BDE}">
      <dgm:prSet/>
      <dgm:spPr/>
      <dgm:t>
        <a:bodyPr/>
        <a:lstStyle/>
        <a:p>
          <a:endParaRPr lang="en-US"/>
        </a:p>
      </dgm:t>
    </dgm:pt>
    <dgm:pt modelId="{DB924C87-3C90-4809-9570-CE9A5BA4EFF6}">
      <dgm:prSet phldrT="[Text]"/>
      <dgm:spPr/>
      <dgm:t>
        <a:bodyPr/>
        <a:lstStyle/>
        <a:p>
          <a:r>
            <a:rPr lang="en-US" dirty="0" smtClean="0"/>
            <a:t>Re-establish regular routine or normal function</a:t>
          </a:r>
          <a:endParaRPr lang="en-US" dirty="0"/>
        </a:p>
      </dgm:t>
    </dgm:pt>
    <dgm:pt modelId="{94058750-7483-40A0-BDE5-BE36EA8C5B7E}" type="parTrans" cxnId="{DF911681-92AF-435E-AED8-59D34223DFDB}">
      <dgm:prSet/>
      <dgm:spPr/>
      <dgm:t>
        <a:bodyPr/>
        <a:lstStyle/>
        <a:p>
          <a:endParaRPr lang="en-US"/>
        </a:p>
      </dgm:t>
    </dgm:pt>
    <dgm:pt modelId="{AE5823A6-D72A-4111-B278-936832129831}" type="sibTrans" cxnId="{DF911681-92AF-435E-AED8-59D34223DFDB}">
      <dgm:prSet/>
      <dgm:spPr/>
      <dgm:t>
        <a:bodyPr/>
        <a:lstStyle/>
        <a:p>
          <a:endParaRPr lang="en-US"/>
        </a:p>
      </dgm:t>
    </dgm:pt>
    <dgm:pt modelId="{6B2ED7A0-0848-4525-97C7-DA492F0DCC61}">
      <dgm:prSet phldrT="[Text]"/>
      <dgm:spPr/>
      <dgm:t>
        <a:bodyPr/>
        <a:lstStyle/>
        <a:p>
          <a:r>
            <a:rPr lang="en-US" dirty="0" smtClean="0"/>
            <a:t>Be positive and professional</a:t>
          </a:r>
          <a:endParaRPr lang="en-US" dirty="0"/>
        </a:p>
      </dgm:t>
    </dgm:pt>
    <dgm:pt modelId="{E2C947B2-AAD9-4C4A-8698-A456DF80D600}" type="parTrans" cxnId="{50C1EA8F-747A-4E80-BF3F-9807DB42C87E}">
      <dgm:prSet/>
      <dgm:spPr/>
      <dgm:t>
        <a:bodyPr/>
        <a:lstStyle/>
        <a:p>
          <a:endParaRPr lang="en-US"/>
        </a:p>
      </dgm:t>
    </dgm:pt>
    <dgm:pt modelId="{2C5D24BD-2DB7-485C-B841-C16669550BF1}" type="sibTrans" cxnId="{50C1EA8F-747A-4E80-BF3F-9807DB42C87E}">
      <dgm:prSet/>
      <dgm:spPr/>
      <dgm:t>
        <a:bodyPr/>
        <a:lstStyle/>
        <a:p>
          <a:endParaRPr lang="en-US"/>
        </a:p>
      </dgm:t>
    </dgm:pt>
    <dgm:pt modelId="{1B3C06FC-9C38-4A63-B22B-152D17BE74FE}" type="pres">
      <dgm:prSet presAssocID="{68C57F59-C9DC-458B-8DF7-7BCC28039D77}" presName="rootnode" presStyleCnt="0">
        <dgm:presLayoutVars>
          <dgm:chMax/>
          <dgm:chPref/>
          <dgm:dir/>
          <dgm:animLvl val="lvl"/>
        </dgm:presLayoutVars>
      </dgm:prSet>
      <dgm:spPr/>
    </dgm:pt>
    <dgm:pt modelId="{F81E7576-6EDC-49D7-9FD0-D9BC83A5D00E}" type="pres">
      <dgm:prSet presAssocID="{6C6EA442-FABB-46AD-9DCC-480D4E028194}" presName="composite" presStyleCnt="0"/>
      <dgm:spPr/>
    </dgm:pt>
    <dgm:pt modelId="{F6EF8975-AA48-4ACB-9B3F-99653BE06F65}" type="pres">
      <dgm:prSet presAssocID="{6C6EA442-FABB-46AD-9DCC-480D4E028194}" presName="LShape" presStyleLbl="alignNode1" presStyleIdx="0" presStyleCnt="7"/>
      <dgm:spPr/>
    </dgm:pt>
    <dgm:pt modelId="{E9A840CF-C8E6-47CB-9F04-2C9429F1C9EF}" type="pres">
      <dgm:prSet presAssocID="{6C6EA442-FABB-46AD-9DCC-480D4E028194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F13E7ADA-29F9-493F-82CF-3E9CF47392A9}" type="pres">
      <dgm:prSet presAssocID="{6C6EA442-FABB-46AD-9DCC-480D4E028194}" presName="Triangle" presStyleLbl="alignNode1" presStyleIdx="1" presStyleCnt="7"/>
      <dgm:spPr/>
    </dgm:pt>
    <dgm:pt modelId="{B82EF7A8-95F8-4071-95F3-CC92F9912521}" type="pres">
      <dgm:prSet presAssocID="{10BF9A06-5157-409F-8C5D-0CE1B6863F1D}" presName="sibTrans" presStyleCnt="0"/>
      <dgm:spPr/>
    </dgm:pt>
    <dgm:pt modelId="{E048FC69-FC20-432E-B9C3-6ABF7217CB75}" type="pres">
      <dgm:prSet presAssocID="{10BF9A06-5157-409F-8C5D-0CE1B6863F1D}" presName="space" presStyleCnt="0"/>
      <dgm:spPr/>
    </dgm:pt>
    <dgm:pt modelId="{2D54F22F-D3D2-403B-ADFB-69DA21CC4840}" type="pres">
      <dgm:prSet presAssocID="{CE7159CF-A3C3-46A4-8510-0D50BC0A43EF}" presName="composite" presStyleCnt="0"/>
      <dgm:spPr/>
    </dgm:pt>
    <dgm:pt modelId="{68FF823D-4CF7-4B57-AE99-80F3F099EC00}" type="pres">
      <dgm:prSet presAssocID="{CE7159CF-A3C3-46A4-8510-0D50BC0A43EF}" presName="LShape" presStyleLbl="alignNode1" presStyleIdx="2" presStyleCnt="7"/>
      <dgm:spPr/>
    </dgm:pt>
    <dgm:pt modelId="{FDFF779C-5C28-4174-AC97-F447173B117C}" type="pres">
      <dgm:prSet presAssocID="{CE7159CF-A3C3-46A4-8510-0D50BC0A43EF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B5E17B9F-828A-40E7-9CE9-3E916F00B6C5}" type="pres">
      <dgm:prSet presAssocID="{CE7159CF-A3C3-46A4-8510-0D50BC0A43EF}" presName="Triangle" presStyleLbl="alignNode1" presStyleIdx="3" presStyleCnt="7"/>
      <dgm:spPr/>
    </dgm:pt>
    <dgm:pt modelId="{5AC06525-22A0-4403-A529-BC988BAB0CF4}" type="pres">
      <dgm:prSet presAssocID="{3D8CBD47-6B8F-481F-B60F-6692967D3A89}" presName="sibTrans" presStyleCnt="0"/>
      <dgm:spPr/>
    </dgm:pt>
    <dgm:pt modelId="{98DC9967-D713-4ED2-9DA4-48B4BFD8D919}" type="pres">
      <dgm:prSet presAssocID="{3D8CBD47-6B8F-481F-B60F-6692967D3A89}" presName="space" presStyleCnt="0"/>
      <dgm:spPr/>
    </dgm:pt>
    <dgm:pt modelId="{251AA926-C3F6-415B-9FC8-CEACA8424053}" type="pres">
      <dgm:prSet presAssocID="{DB924C87-3C90-4809-9570-CE9A5BA4EFF6}" presName="composite" presStyleCnt="0"/>
      <dgm:spPr/>
    </dgm:pt>
    <dgm:pt modelId="{36666401-416C-4D8D-84D8-6251FB50832B}" type="pres">
      <dgm:prSet presAssocID="{DB924C87-3C90-4809-9570-CE9A5BA4EFF6}" presName="LShape" presStyleLbl="alignNode1" presStyleIdx="4" presStyleCnt="7"/>
      <dgm:spPr/>
    </dgm:pt>
    <dgm:pt modelId="{272EC58A-F5FC-4EE3-9A5A-8D073E8AEF3B}" type="pres">
      <dgm:prSet presAssocID="{DB924C87-3C90-4809-9570-CE9A5BA4EFF6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B40FEBAA-EDB2-4F45-B693-BBDB331EFE04}" type="pres">
      <dgm:prSet presAssocID="{DB924C87-3C90-4809-9570-CE9A5BA4EFF6}" presName="Triangle" presStyleLbl="alignNode1" presStyleIdx="5" presStyleCnt="7"/>
      <dgm:spPr/>
    </dgm:pt>
    <dgm:pt modelId="{7BB74820-498E-41CB-BA19-78E2D4E6CC50}" type="pres">
      <dgm:prSet presAssocID="{AE5823A6-D72A-4111-B278-936832129831}" presName="sibTrans" presStyleCnt="0"/>
      <dgm:spPr/>
    </dgm:pt>
    <dgm:pt modelId="{69813BE0-CCD0-4424-9419-B95B13F4EC27}" type="pres">
      <dgm:prSet presAssocID="{AE5823A6-D72A-4111-B278-936832129831}" presName="space" presStyleCnt="0"/>
      <dgm:spPr/>
    </dgm:pt>
    <dgm:pt modelId="{8538DA81-1861-4031-93F0-44E6B87F4CD2}" type="pres">
      <dgm:prSet presAssocID="{6B2ED7A0-0848-4525-97C7-DA492F0DCC61}" presName="composite" presStyleCnt="0"/>
      <dgm:spPr/>
    </dgm:pt>
    <dgm:pt modelId="{C607BDFD-85A3-409F-BDB1-B878E6C1ABD3}" type="pres">
      <dgm:prSet presAssocID="{6B2ED7A0-0848-4525-97C7-DA492F0DCC61}" presName="LShape" presStyleLbl="alignNode1" presStyleIdx="6" presStyleCnt="7"/>
      <dgm:spPr/>
    </dgm:pt>
    <dgm:pt modelId="{BC22BEA6-83E3-4CD1-A40B-A26FE90BD05E}" type="pres">
      <dgm:prSet presAssocID="{6B2ED7A0-0848-4525-97C7-DA492F0DCC6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F911681-92AF-435E-AED8-59D34223DFDB}" srcId="{68C57F59-C9DC-458B-8DF7-7BCC28039D77}" destId="{DB924C87-3C90-4809-9570-CE9A5BA4EFF6}" srcOrd="2" destOrd="0" parTransId="{94058750-7483-40A0-BDE5-BE36EA8C5B7E}" sibTransId="{AE5823A6-D72A-4111-B278-936832129831}"/>
    <dgm:cxn modelId="{C2B6732C-51F4-4E13-B771-BCB4F87C0BDE}" srcId="{68C57F59-C9DC-458B-8DF7-7BCC28039D77}" destId="{CE7159CF-A3C3-46A4-8510-0D50BC0A43EF}" srcOrd="1" destOrd="0" parTransId="{515D2A40-9612-4896-A683-2DF88B858EF6}" sibTransId="{3D8CBD47-6B8F-481F-B60F-6692967D3A89}"/>
    <dgm:cxn modelId="{252F5488-F5F9-4189-9BF1-2675462C7F45}" type="presOf" srcId="{6B2ED7A0-0848-4525-97C7-DA492F0DCC61}" destId="{BC22BEA6-83E3-4CD1-A40B-A26FE90BD05E}" srcOrd="0" destOrd="0" presId="urn:microsoft.com/office/officeart/2009/3/layout/StepUpProcess"/>
    <dgm:cxn modelId="{AD35FBB6-5B55-47D5-A8C6-8000785544A3}" type="presOf" srcId="{6C6EA442-FABB-46AD-9DCC-480D4E028194}" destId="{E9A840CF-C8E6-47CB-9F04-2C9429F1C9EF}" srcOrd="0" destOrd="0" presId="urn:microsoft.com/office/officeart/2009/3/layout/StepUpProcess"/>
    <dgm:cxn modelId="{7166B93A-8941-4D8D-A84A-8667A31C8835}" type="presOf" srcId="{68C57F59-C9DC-458B-8DF7-7BCC28039D77}" destId="{1B3C06FC-9C38-4A63-B22B-152D17BE74FE}" srcOrd="0" destOrd="0" presId="urn:microsoft.com/office/officeart/2009/3/layout/StepUpProcess"/>
    <dgm:cxn modelId="{50C1EA8F-747A-4E80-BF3F-9807DB42C87E}" srcId="{68C57F59-C9DC-458B-8DF7-7BCC28039D77}" destId="{6B2ED7A0-0848-4525-97C7-DA492F0DCC61}" srcOrd="3" destOrd="0" parTransId="{E2C947B2-AAD9-4C4A-8698-A456DF80D600}" sibTransId="{2C5D24BD-2DB7-485C-B841-C16669550BF1}"/>
    <dgm:cxn modelId="{AFC05D0D-4DBF-438F-B084-9068ED0C00B6}" srcId="{68C57F59-C9DC-458B-8DF7-7BCC28039D77}" destId="{6C6EA442-FABB-46AD-9DCC-480D4E028194}" srcOrd="0" destOrd="0" parTransId="{1B7918E3-2558-4FB1-97B1-3596AFF6CBC5}" sibTransId="{10BF9A06-5157-409F-8C5D-0CE1B6863F1D}"/>
    <dgm:cxn modelId="{719A49AB-DDE8-472A-B83A-F4C570840C65}" type="presOf" srcId="{DB924C87-3C90-4809-9570-CE9A5BA4EFF6}" destId="{272EC58A-F5FC-4EE3-9A5A-8D073E8AEF3B}" srcOrd="0" destOrd="0" presId="urn:microsoft.com/office/officeart/2009/3/layout/StepUpProcess"/>
    <dgm:cxn modelId="{7134C012-101C-4B67-A9A0-2C06E2842057}" type="presOf" srcId="{CE7159CF-A3C3-46A4-8510-0D50BC0A43EF}" destId="{FDFF779C-5C28-4174-AC97-F447173B117C}" srcOrd="0" destOrd="0" presId="urn:microsoft.com/office/officeart/2009/3/layout/StepUpProcess"/>
    <dgm:cxn modelId="{92BE78ED-E65B-4AAA-B5CB-AEF26AECA4C8}" type="presParOf" srcId="{1B3C06FC-9C38-4A63-B22B-152D17BE74FE}" destId="{F81E7576-6EDC-49D7-9FD0-D9BC83A5D00E}" srcOrd="0" destOrd="0" presId="urn:microsoft.com/office/officeart/2009/3/layout/StepUpProcess"/>
    <dgm:cxn modelId="{662143D3-8E39-4D88-88B7-44101E50959A}" type="presParOf" srcId="{F81E7576-6EDC-49D7-9FD0-D9BC83A5D00E}" destId="{F6EF8975-AA48-4ACB-9B3F-99653BE06F65}" srcOrd="0" destOrd="0" presId="urn:microsoft.com/office/officeart/2009/3/layout/StepUpProcess"/>
    <dgm:cxn modelId="{0D8635E1-0408-4362-97C4-D7420682D5D9}" type="presParOf" srcId="{F81E7576-6EDC-49D7-9FD0-D9BC83A5D00E}" destId="{E9A840CF-C8E6-47CB-9F04-2C9429F1C9EF}" srcOrd="1" destOrd="0" presId="urn:microsoft.com/office/officeart/2009/3/layout/StepUpProcess"/>
    <dgm:cxn modelId="{6CE1F757-2C8E-48EB-8A4C-DC846BCB8175}" type="presParOf" srcId="{F81E7576-6EDC-49D7-9FD0-D9BC83A5D00E}" destId="{F13E7ADA-29F9-493F-82CF-3E9CF47392A9}" srcOrd="2" destOrd="0" presId="urn:microsoft.com/office/officeart/2009/3/layout/StepUpProcess"/>
    <dgm:cxn modelId="{3F3339FD-D9C5-4A75-9B72-8508216C353C}" type="presParOf" srcId="{1B3C06FC-9C38-4A63-B22B-152D17BE74FE}" destId="{B82EF7A8-95F8-4071-95F3-CC92F9912521}" srcOrd="1" destOrd="0" presId="urn:microsoft.com/office/officeart/2009/3/layout/StepUpProcess"/>
    <dgm:cxn modelId="{A1F0CE94-8581-463A-B37B-6DF54D45A97F}" type="presParOf" srcId="{B82EF7A8-95F8-4071-95F3-CC92F9912521}" destId="{E048FC69-FC20-432E-B9C3-6ABF7217CB75}" srcOrd="0" destOrd="0" presId="urn:microsoft.com/office/officeart/2009/3/layout/StepUpProcess"/>
    <dgm:cxn modelId="{700EBEBB-41F5-4242-B129-AA2170605236}" type="presParOf" srcId="{1B3C06FC-9C38-4A63-B22B-152D17BE74FE}" destId="{2D54F22F-D3D2-403B-ADFB-69DA21CC4840}" srcOrd="2" destOrd="0" presId="urn:microsoft.com/office/officeart/2009/3/layout/StepUpProcess"/>
    <dgm:cxn modelId="{C321054B-C95A-4315-ABC5-730F80CC3DED}" type="presParOf" srcId="{2D54F22F-D3D2-403B-ADFB-69DA21CC4840}" destId="{68FF823D-4CF7-4B57-AE99-80F3F099EC00}" srcOrd="0" destOrd="0" presId="urn:microsoft.com/office/officeart/2009/3/layout/StepUpProcess"/>
    <dgm:cxn modelId="{E1D626B7-15DC-420C-BE2D-AA9F7F9AE43D}" type="presParOf" srcId="{2D54F22F-D3D2-403B-ADFB-69DA21CC4840}" destId="{FDFF779C-5C28-4174-AC97-F447173B117C}" srcOrd="1" destOrd="0" presId="urn:microsoft.com/office/officeart/2009/3/layout/StepUpProcess"/>
    <dgm:cxn modelId="{91EE4977-6983-42FE-802A-EF50FA02FDD6}" type="presParOf" srcId="{2D54F22F-D3D2-403B-ADFB-69DA21CC4840}" destId="{B5E17B9F-828A-40E7-9CE9-3E916F00B6C5}" srcOrd="2" destOrd="0" presId="urn:microsoft.com/office/officeart/2009/3/layout/StepUpProcess"/>
    <dgm:cxn modelId="{B4B8E917-BBE1-4552-B000-8E50A5518269}" type="presParOf" srcId="{1B3C06FC-9C38-4A63-B22B-152D17BE74FE}" destId="{5AC06525-22A0-4403-A529-BC988BAB0CF4}" srcOrd="3" destOrd="0" presId="urn:microsoft.com/office/officeart/2009/3/layout/StepUpProcess"/>
    <dgm:cxn modelId="{2AD4902A-0BD1-4CF1-919B-A21B768E0A27}" type="presParOf" srcId="{5AC06525-22A0-4403-A529-BC988BAB0CF4}" destId="{98DC9967-D713-4ED2-9DA4-48B4BFD8D919}" srcOrd="0" destOrd="0" presId="urn:microsoft.com/office/officeart/2009/3/layout/StepUpProcess"/>
    <dgm:cxn modelId="{5A209CCD-9C14-4F01-8FCF-BDB667B1B14E}" type="presParOf" srcId="{1B3C06FC-9C38-4A63-B22B-152D17BE74FE}" destId="{251AA926-C3F6-415B-9FC8-CEACA8424053}" srcOrd="4" destOrd="0" presId="urn:microsoft.com/office/officeart/2009/3/layout/StepUpProcess"/>
    <dgm:cxn modelId="{5D970FB4-7D20-4AB8-B1FE-3F822436FB29}" type="presParOf" srcId="{251AA926-C3F6-415B-9FC8-CEACA8424053}" destId="{36666401-416C-4D8D-84D8-6251FB50832B}" srcOrd="0" destOrd="0" presId="urn:microsoft.com/office/officeart/2009/3/layout/StepUpProcess"/>
    <dgm:cxn modelId="{5FF90473-E746-4602-A3D5-2B46F0258202}" type="presParOf" srcId="{251AA926-C3F6-415B-9FC8-CEACA8424053}" destId="{272EC58A-F5FC-4EE3-9A5A-8D073E8AEF3B}" srcOrd="1" destOrd="0" presId="urn:microsoft.com/office/officeart/2009/3/layout/StepUpProcess"/>
    <dgm:cxn modelId="{1C039FB3-EB74-407B-A3F2-2E2CD71067EE}" type="presParOf" srcId="{251AA926-C3F6-415B-9FC8-CEACA8424053}" destId="{B40FEBAA-EDB2-4F45-B693-BBDB331EFE04}" srcOrd="2" destOrd="0" presId="urn:microsoft.com/office/officeart/2009/3/layout/StepUpProcess"/>
    <dgm:cxn modelId="{76BAD7BE-36E3-4A7F-8C1A-7F8CB25342A9}" type="presParOf" srcId="{1B3C06FC-9C38-4A63-B22B-152D17BE74FE}" destId="{7BB74820-498E-41CB-BA19-78E2D4E6CC50}" srcOrd="5" destOrd="0" presId="urn:microsoft.com/office/officeart/2009/3/layout/StepUpProcess"/>
    <dgm:cxn modelId="{66F75463-77B4-4837-A7DD-76FC39CBE212}" type="presParOf" srcId="{7BB74820-498E-41CB-BA19-78E2D4E6CC50}" destId="{69813BE0-CCD0-4424-9419-B95B13F4EC27}" srcOrd="0" destOrd="0" presId="urn:microsoft.com/office/officeart/2009/3/layout/StepUpProcess"/>
    <dgm:cxn modelId="{95AA0D1F-5BDA-4F22-95CE-013BE68CDE8B}" type="presParOf" srcId="{1B3C06FC-9C38-4A63-B22B-152D17BE74FE}" destId="{8538DA81-1861-4031-93F0-44E6B87F4CD2}" srcOrd="6" destOrd="0" presId="urn:microsoft.com/office/officeart/2009/3/layout/StepUpProcess"/>
    <dgm:cxn modelId="{C1CAD98E-59D5-4B91-AB99-107E26EEE785}" type="presParOf" srcId="{8538DA81-1861-4031-93F0-44E6B87F4CD2}" destId="{C607BDFD-85A3-409F-BDB1-B878E6C1ABD3}" srcOrd="0" destOrd="0" presId="urn:microsoft.com/office/officeart/2009/3/layout/StepUpProcess"/>
    <dgm:cxn modelId="{08CCBF7A-35EF-4D2F-8558-874D2E601C2F}" type="presParOf" srcId="{8538DA81-1861-4031-93F0-44E6B87F4CD2}" destId="{BC22BEA6-83E3-4CD1-A40B-A26FE90BD05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D58D5-0A2A-4F2E-AB55-E21475FCFAE8}">
      <dsp:nvSpPr>
        <dsp:cNvPr id="0" name=""/>
        <dsp:cNvSpPr/>
      </dsp:nvSpPr>
      <dsp:spPr>
        <a:xfrm>
          <a:off x="1086608" y="2063750"/>
          <a:ext cx="514451" cy="14704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225" y="0"/>
              </a:lnTo>
              <a:lnTo>
                <a:pt x="257225" y="1470421"/>
              </a:lnTo>
              <a:lnTo>
                <a:pt x="514451" y="147042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04889" y="2760015"/>
        <a:ext cx="77890" cy="77890"/>
      </dsp:txXfrm>
    </dsp:sp>
    <dsp:sp modelId="{1FE503C3-54B0-44A6-97C8-EBA6556E9A84}">
      <dsp:nvSpPr>
        <dsp:cNvPr id="0" name=""/>
        <dsp:cNvSpPr/>
      </dsp:nvSpPr>
      <dsp:spPr>
        <a:xfrm>
          <a:off x="1086608" y="2063750"/>
          <a:ext cx="514451" cy="490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7225" y="0"/>
              </a:lnTo>
              <a:lnTo>
                <a:pt x="257225" y="490140"/>
              </a:lnTo>
              <a:lnTo>
                <a:pt x="514451" y="49014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6070" y="2291056"/>
        <a:ext cx="35528" cy="35528"/>
      </dsp:txXfrm>
    </dsp:sp>
    <dsp:sp modelId="{66FAE937-7D2D-46C3-8E19-5DEA38411C27}">
      <dsp:nvSpPr>
        <dsp:cNvPr id="0" name=""/>
        <dsp:cNvSpPr/>
      </dsp:nvSpPr>
      <dsp:spPr>
        <a:xfrm>
          <a:off x="1086608" y="1573609"/>
          <a:ext cx="514451" cy="490140"/>
        </a:xfrm>
        <a:custGeom>
          <a:avLst/>
          <a:gdLst/>
          <a:ahLst/>
          <a:cxnLst/>
          <a:rect l="0" t="0" r="0" b="0"/>
          <a:pathLst>
            <a:path>
              <a:moveTo>
                <a:pt x="0" y="490140"/>
              </a:moveTo>
              <a:lnTo>
                <a:pt x="257225" y="490140"/>
              </a:lnTo>
              <a:lnTo>
                <a:pt x="257225" y="0"/>
              </a:lnTo>
              <a:lnTo>
                <a:pt x="51445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26070" y="1800915"/>
        <a:ext cx="35528" cy="35528"/>
      </dsp:txXfrm>
    </dsp:sp>
    <dsp:sp modelId="{8B2DB6EE-89A6-4436-AC25-DE9E5A2DF9A6}">
      <dsp:nvSpPr>
        <dsp:cNvPr id="0" name=""/>
        <dsp:cNvSpPr/>
      </dsp:nvSpPr>
      <dsp:spPr>
        <a:xfrm>
          <a:off x="1086608" y="593328"/>
          <a:ext cx="514451" cy="1470421"/>
        </a:xfrm>
        <a:custGeom>
          <a:avLst/>
          <a:gdLst/>
          <a:ahLst/>
          <a:cxnLst/>
          <a:rect l="0" t="0" r="0" b="0"/>
          <a:pathLst>
            <a:path>
              <a:moveTo>
                <a:pt x="0" y="1470421"/>
              </a:moveTo>
              <a:lnTo>
                <a:pt x="257225" y="1470421"/>
              </a:lnTo>
              <a:lnTo>
                <a:pt x="257225" y="0"/>
              </a:lnTo>
              <a:lnTo>
                <a:pt x="514451" y="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304889" y="1289593"/>
        <a:ext cx="77890" cy="77890"/>
      </dsp:txXfrm>
    </dsp:sp>
    <dsp:sp modelId="{DCBB99B7-5CE3-466E-8F49-3A3EBE1984FB}">
      <dsp:nvSpPr>
        <dsp:cNvPr id="0" name=""/>
        <dsp:cNvSpPr/>
      </dsp:nvSpPr>
      <dsp:spPr>
        <a:xfrm rot="16200000">
          <a:off x="-1369253" y="1671637"/>
          <a:ext cx="4127500" cy="7842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Normal Urination</a:t>
          </a:r>
          <a:endParaRPr lang="en-US" sz="4500" kern="1200" dirty="0"/>
        </a:p>
      </dsp:txBody>
      <dsp:txXfrm>
        <a:off x="-1369253" y="1671637"/>
        <a:ext cx="4127500" cy="784225"/>
      </dsp:txXfrm>
    </dsp:sp>
    <dsp:sp modelId="{14B6A31E-EE87-471A-B9BA-CA4EBA7C83FA}">
      <dsp:nvSpPr>
        <dsp:cNvPr id="0" name=""/>
        <dsp:cNvSpPr/>
      </dsp:nvSpPr>
      <dsp:spPr>
        <a:xfrm>
          <a:off x="1601060" y="201215"/>
          <a:ext cx="2572258" cy="784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Light, pale yellow</a:t>
          </a:r>
          <a:endParaRPr lang="en-US" sz="2600" kern="1200" dirty="0"/>
        </a:p>
      </dsp:txBody>
      <dsp:txXfrm>
        <a:off x="1601060" y="201215"/>
        <a:ext cx="2572258" cy="784225"/>
      </dsp:txXfrm>
    </dsp:sp>
    <dsp:sp modelId="{2434E95C-E373-490F-AF65-4206AD09817A}">
      <dsp:nvSpPr>
        <dsp:cNvPr id="0" name=""/>
        <dsp:cNvSpPr/>
      </dsp:nvSpPr>
      <dsp:spPr>
        <a:xfrm>
          <a:off x="1601060" y="1181496"/>
          <a:ext cx="2572258" cy="784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Clear or transparent</a:t>
          </a:r>
          <a:endParaRPr lang="en-US" sz="2600" kern="1200" dirty="0"/>
        </a:p>
      </dsp:txBody>
      <dsp:txXfrm>
        <a:off x="1601060" y="1181496"/>
        <a:ext cx="2572258" cy="784225"/>
      </dsp:txXfrm>
    </dsp:sp>
    <dsp:sp modelId="{04842A0B-219C-4D5F-BE23-5347092B84A8}">
      <dsp:nvSpPr>
        <dsp:cNvPr id="0" name=""/>
        <dsp:cNvSpPr/>
      </dsp:nvSpPr>
      <dsp:spPr>
        <a:xfrm>
          <a:off x="1601060" y="2161778"/>
          <a:ext cx="2572258" cy="784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Faint odor</a:t>
          </a:r>
          <a:endParaRPr lang="en-US" sz="2600" kern="1200" dirty="0"/>
        </a:p>
      </dsp:txBody>
      <dsp:txXfrm>
        <a:off x="1601060" y="2161778"/>
        <a:ext cx="2572258" cy="784225"/>
      </dsp:txXfrm>
    </dsp:sp>
    <dsp:sp modelId="{7542B892-3598-4436-9202-A4BC0D7E5883}">
      <dsp:nvSpPr>
        <dsp:cNvPr id="0" name=""/>
        <dsp:cNvSpPr/>
      </dsp:nvSpPr>
      <dsp:spPr>
        <a:xfrm>
          <a:off x="1601060" y="3142059"/>
          <a:ext cx="2572258" cy="78422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1200-1500mL </a:t>
          </a:r>
          <a:br>
            <a:rPr lang="en-US" sz="2600" kern="1200" dirty="0" smtClean="0"/>
          </a:br>
          <a:r>
            <a:rPr lang="en-US" sz="2600" kern="1200" dirty="0" smtClean="0"/>
            <a:t>per day</a:t>
          </a:r>
          <a:endParaRPr lang="en-US" sz="2600" kern="1200" dirty="0"/>
        </a:p>
      </dsp:txBody>
      <dsp:txXfrm>
        <a:off x="1601060" y="3142059"/>
        <a:ext cx="2572258" cy="7842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2800B0-F09C-400A-AF14-0E11DA9E53E2}">
      <dsp:nvSpPr>
        <dsp:cNvPr id="0" name=""/>
        <dsp:cNvSpPr/>
      </dsp:nvSpPr>
      <dsp:spPr>
        <a:xfrm>
          <a:off x="1228265" y="2063750"/>
          <a:ext cx="451149" cy="17193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574" y="0"/>
              </a:lnTo>
              <a:lnTo>
                <a:pt x="225574" y="1719321"/>
              </a:lnTo>
              <a:lnTo>
                <a:pt x="451149" y="171932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09402" y="2878972"/>
        <a:ext cx="88876" cy="88876"/>
      </dsp:txXfrm>
    </dsp:sp>
    <dsp:sp modelId="{E9E2E726-A3EE-47AC-B66A-7E0CA4486B11}">
      <dsp:nvSpPr>
        <dsp:cNvPr id="0" name=""/>
        <dsp:cNvSpPr/>
      </dsp:nvSpPr>
      <dsp:spPr>
        <a:xfrm>
          <a:off x="1228265" y="2063750"/>
          <a:ext cx="451149" cy="859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25574" y="0"/>
              </a:lnTo>
              <a:lnTo>
                <a:pt x="225574" y="859660"/>
              </a:lnTo>
              <a:lnTo>
                <a:pt x="451149" y="85966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9569" y="2469309"/>
        <a:ext cx="48542" cy="48542"/>
      </dsp:txXfrm>
    </dsp:sp>
    <dsp:sp modelId="{8C108CFB-2D9E-4F0B-8E41-37A9B0F0E578}">
      <dsp:nvSpPr>
        <dsp:cNvPr id="0" name=""/>
        <dsp:cNvSpPr/>
      </dsp:nvSpPr>
      <dsp:spPr>
        <a:xfrm>
          <a:off x="1228265" y="2018029"/>
          <a:ext cx="45114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51149" y="4572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42561" y="2052471"/>
        <a:ext cx="22557" cy="22557"/>
      </dsp:txXfrm>
    </dsp:sp>
    <dsp:sp modelId="{1F3F9EED-6541-4AC3-9AD3-51D4C2C32254}">
      <dsp:nvSpPr>
        <dsp:cNvPr id="0" name=""/>
        <dsp:cNvSpPr/>
      </dsp:nvSpPr>
      <dsp:spPr>
        <a:xfrm>
          <a:off x="1228265" y="1204089"/>
          <a:ext cx="451149" cy="859660"/>
        </a:xfrm>
        <a:custGeom>
          <a:avLst/>
          <a:gdLst/>
          <a:ahLst/>
          <a:cxnLst/>
          <a:rect l="0" t="0" r="0" b="0"/>
          <a:pathLst>
            <a:path>
              <a:moveTo>
                <a:pt x="0" y="859660"/>
              </a:moveTo>
              <a:lnTo>
                <a:pt x="225574" y="859660"/>
              </a:lnTo>
              <a:lnTo>
                <a:pt x="225574" y="0"/>
              </a:lnTo>
              <a:lnTo>
                <a:pt x="45114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9569" y="1609648"/>
        <a:ext cx="48542" cy="48542"/>
      </dsp:txXfrm>
    </dsp:sp>
    <dsp:sp modelId="{8B2DB6EE-89A6-4436-AC25-DE9E5A2DF9A6}">
      <dsp:nvSpPr>
        <dsp:cNvPr id="0" name=""/>
        <dsp:cNvSpPr/>
      </dsp:nvSpPr>
      <dsp:spPr>
        <a:xfrm>
          <a:off x="1228265" y="344428"/>
          <a:ext cx="451149" cy="1719321"/>
        </a:xfrm>
        <a:custGeom>
          <a:avLst/>
          <a:gdLst/>
          <a:ahLst/>
          <a:cxnLst/>
          <a:rect l="0" t="0" r="0" b="0"/>
          <a:pathLst>
            <a:path>
              <a:moveTo>
                <a:pt x="0" y="1719321"/>
              </a:moveTo>
              <a:lnTo>
                <a:pt x="225574" y="1719321"/>
              </a:lnTo>
              <a:lnTo>
                <a:pt x="225574" y="0"/>
              </a:lnTo>
              <a:lnTo>
                <a:pt x="451149" y="0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1409402" y="1159651"/>
        <a:ext cx="88876" cy="88876"/>
      </dsp:txXfrm>
    </dsp:sp>
    <dsp:sp modelId="{DCBB99B7-5CE3-466E-8F49-3A3EBE1984FB}">
      <dsp:nvSpPr>
        <dsp:cNvPr id="0" name=""/>
        <dsp:cNvSpPr/>
      </dsp:nvSpPr>
      <dsp:spPr>
        <a:xfrm rot="16200000">
          <a:off x="-925410" y="1719885"/>
          <a:ext cx="3619624" cy="68772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Factors that may affect normal urination</a:t>
          </a:r>
          <a:endParaRPr lang="en-US" sz="2300" kern="1200" dirty="0"/>
        </a:p>
      </dsp:txBody>
      <dsp:txXfrm>
        <a:off x="-925410" y="1719885"/>
        <a:ext cx="3619624" cy="687728"/>
      </dsp:txXfrm>
    </dsp:sp>
    <dsp:sp modelId="{14B6A31E-EE87-471A-B9BA-CA4EBA7C83FA}">
      <dsp:nvSpPr>
        <dsp:cNvPr id="0" name=""/>
        <dsp:cNvSpPr/>
      </dsp:nvSpPr>
      <dsp:spPr>
        <a:xfrm>
          <a:off x="1679415" y="564"/>
          <a:ext cx="2255749" cy="687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Normal aging changes</a:t>
          </a:r>
          <a:endParaRPr lang="en-US" sz="2300" kern="1200" dirty="0"/>
        </a:p>
      </dsp:txBody>
      <dsp:txXfrm>
        <a:off x="1679415" y="564"/>
        <a:ext cx="2255749" cy="687728"/>
      </dsp:txXfrm>
    </dsp:sp>
    <dsp:sp modelId="{320FDD68-C280-4AC4-93FE-AA9165B717B6}">
      <dsp:nvSpPr>
        <dsp:cNvPr id="0" name=""/>
        <dsp:cNvSpPr/>
      </dsp:nvSpPr>
      <dsp:spPr>
        <a:xfrm>
          <a:off x="1679415" y="860225"/>
          <a:ext cx="2255749" cy="687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Psychological factors</a:t>
          </a:r>
          <a:endParaRPr lang="en-US" sz="2300" kern="1200" dirty="0"/>
        </a:p>
      </dsp:txBody>
      <dsp:txXfrm>
        <a:off x="1679415" y="860225"/>
        <a:ext cx="2255749" cy="687728"/>
      </dsp:txXfrm>
    </dsp:sp>
    <dsp:sp modelId="{127E024B-89D2-4FB4-B6F4-C4B9DD3D3A74}">
      <dsp:nvSpPr>
        <dsp:cNvPr id="0" name=""/>
        <dsp:cNvSpPr/>
      </dsp:nvSpPr>
      <dsp:spPr>
        <a:xfrm>
          <a:off x="1679415" y="1719885"/>
          <a:ext cx="2255749" cy="687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Fluid intake</a:t>
          </a:r>
          <a:endParaRPr lang="en-US" sz="2300" kern="1200" dirty="0"/>
        </a:p>
      </dsp:txBody>
      <dsp:txXfrm>
        <a:off x="1679415" y="1719885"/>
        <a:ext cx="2255749" cy="687728"/>
      </dsp:txXfrm>
    </dsp:sp>
    <dsp:sp modelId="{19627F58-6900-452D-BD1B-788D0AB26D98}">
      <dsp:nvSpPr>
        <dsp:cNvPr id="0" name=""/>
        <dsp:cNvSpPr/>
      </dsp:nvSpPr>
      <dsp:spPr>
        <a:xfrm>
          <a:off x="1679415" y="2579546"/>
          <a:ext cx="2255749" cy="687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Medications </a:t>
          </a:r>
          <a:endParaRPr lang="en-US" sz="2300" kern="1200" dirty="0"/>
        </a:p>
      </dsp:txBody>
      <dsp:txXfrm>
        <a:off x="1679415" y="2579546"/>
        <a:ext cx="2255749" cy="687728"/>
      </dsp:txXfrm>
    </dsp:sp>
    <dsp:sp modelId="{15FD7F26-1B03-4214-ADDA-079581EB3113}">
      <dsp:nvSpPr>
        <dsp:cNvPr id="0" name=""/>
        <dsp:cNvSpPr/>
      </dsp:nvSpPr>
      <dsp:spPr>
        <a:xfrm>
          <a:off x="1679415" y="3439207"/>
          <a:ext cx="2255749" cy="6877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Disorders or illnesses</a:t>
          </a:r>
          <a:endParaRPr lang="en-US" sz="2300" kern="1200" dirty="0"/>
        </a:p>
      </dsp:txBody>
      <dsp:txXfrm>
        <a:off x="1679415" y="3439207"/>
        <a:ext cx="2255749" cy="6877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3AA0E5-B5EC-4F7E-B713-20FE822E25B3}">
      <dsp:nvSpPr>
        <dsp:cNvPr id="0" name=""/>
        <dsp:cNvSpPr/>
      </dsp:nvSpPr>
      <dsp:spPr>
        <a:xfrm>
          <a:off x="2971" y="33825"/>
          <a:ext cx="2897311" cy="798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Urinary Incontinence</a:t>
          </a:r>
          <a:endParaRPr lang="en-US" sz="2200" kern="1200" dirty="0"/>
        </a:p>
      </dsp:txBody>
      <dsp:txXfrm>
        <a:off x="2971" y="33825"/>
        <a:ext cx="2897311" cy="798789"/>
      </dsp:txXfrm>
    </dsp:sp>
    <dsp:sp modelId="{D59CC031-5567-42A9-92D1-868B7A441AC8}">
      <dsp:nvSpPr>
        <dsp:cNvPr id="0" name=""/>
        <dsp:cNvSpPr/>
      </dsp:nvSpPr>
      <dsp:spPr>
        <a:xfrm>
          <a:off x="2971" y="832614"/>
          <a:ext cx="2897311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Involuntary loss of urine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Different types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Follow toileting schedule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Do NOT refer to pad or brief as a diaper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Be professional and kind</a:t>
          </a:r>
          <a:endParaRPr lang="en-US" sz="2200" kern="1200" dirty="0"/>
        </a:p>
      </dsp:txBody>
      <dsp:txXfrm>
        <a:off x="2971" y="832614"/>
        <a:ext cx="2897311" cy="3261060"/>
      </dsp:txXfrm>
    </dsp:sp>
    <dsp:sp modelId="{A86C8491-4535-409D-AB5B-E6955E25A6DF}">
      <dsp:nvSpPr>
        <dsp:cNvPr id="0" name=""/>
        <dsp:cNvSpPr/>
      </dsp:nvSpPr>
      <dsp:spPr>
        <a:xfrm>
          <a:off x="3305906" y="33825"/>
          <a:ext cx="2897311" cy="798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Urinary Tract Infection (UTI – </a:t>
          </a:r>
          <a:r>
            <a:rPr lang="en-US" sz="1400" kern="1200" dirty="0" smtClean="0"/>
            <a:t>also known as cystitis</a:t>
          </a:r>
          <a:r>
            <a:rPr lang="en-US" sz="2000" kern="1200" dirty="0" smtClean="0"/>
            <a:t>)</a:t>
          </a:r>
          <a:endParaRPr lang="en-US" sz="2000" kern="1200" dirty="0"/>
        </a:p>
      </dsp:txBody>
      <dsp:txXfrm>
        <a:off x="3305906" y="33825"/>
        <a:ext cx="2897311" cy="798789"/>
      </dsp:txXfrm>
    </dsp:sp>
    <dsp:sp modelId="{4AC3B506-BA15-47C9-9166-A003B98690D1}">
      <dsp:nvSpPr>
        <dsp:cNvPr id="0" name=""/>
        <dsp:cNvSpPr/>
      </dsp:nvSpPr>
      <dsp:spPr>
        <a:xfrm>
          <a:off x="3305906" y="832614"/>
          <a:ext cx="2897311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Inflammation of the bladder and ureters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Pain, burning, frequency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More common in women</a:t>
          </a:r>
          <a:endParaRPr lang="en-US" sz="2200" kern="1200" dirty="0"/>
        </a:p>
        <a:p>
          <a:pPr marL="457200" lvl="2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Wipe FRONT TO BACK</a:t>
          </a:r>
          <a:endParaRPr lang="en-US" sz="2200" kern="1200" dirty="0"/>
        </a:p>
      </dsp:txBody>
      <dsp:txXfrm>
        <a:off x="3305906" y="832614"/>
        <a:ext cx="2897311" cy="3261060"/>
      </dsp:txXfrm>
    </dsp:sp>
    <dsp:sp modelId="{F410B2A0-B7DE-40C6-BFD1-BB86479F1138}">
      <dsp:nvSpPr>
        <dsp:cNvPr id="0" name=""/>
        <dsp:cNvSpPr/>
      </dsp:nvSpPr>
      <dsp:spPr>
        <a:xfrm>
          <a:off x="6608841" y="33825"/>
          <a:ext cx="2897311" cy="7987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Others </a:t>
          </a:r>
          <a:br>
            <a:rPr lang="en-US" sz="2200" kern="1200" dirty="0" smtClean="0"/>
          </a:br>
          <a:r>
            <a:rPr lang="en-US" sz="2200" kern="1200" dirty="0" smtClean="0"/>
            <a:t>(refer to textbook)</a:t>
          </a:r>
          <a:endParaRPr lang="en-US" sz="2200" kern="1200" dirty="0"/>
        </a:p>
      </dsp:txBody>
      <dsp:txXfrm>
        <a:off x="6608841" y="33825"/>
        <a:ext cx="2897311" cy="798789"/>
      </dsp:txXfrm>
    </dsp:sp>
    <dsp:sp modelId="{D75E2277-72B7-4FB2-AA1F-A963EA743375}">
      <dsp:nvSpPr>
        <dsp:cNvPr id="0" name=""/>
        <dsp:cNvSpPr/>
      </dsp:nvSpPr>
      <dsp:spPr>
        <a:xfrm>
          <a:off x="6608841" y="832614"/>
          <a:ext cx="2897311" cy="326106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Calculi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Nephritis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/>
            <a:t>Renovascular</a:t>
          </a:r>
          <a:r>
            <a:rPr lang="en-US" sz="2200" kern="1200" dirty="0" smtClean="0"/>
            <a:t> hypertension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Chronic renal failure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Kidney dialysis</a:t>
          </a:r>
          <a:endParaRPr lang="en-US" sz="2200" kern="1200" dirty="0"/>
        </a:p>
      </dsp:txBody>
      <dsp:txXfrm>
        <a:off x="6608841" y="832614"/>
        <a:ext cx="2897311" cy="326106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CCC5A0-6B23-4565-8D64-7281169FB789}">
      <dsp:nvSpPr>
        <dsp:cNvPr id="0" name=""/>
        <dsp:cNvSpPr/>
      </dsp:nvSpPr>
      <dsp:spPr>
        <a:xfrm rot="5400000">
          <a:off x="5934144" y="-2375828"/>
          <a:ext cx="1064121" cy="6085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Collected any time the resident voids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Collected in bedpan, urinal, commode or hat</a:t>
          </a:r>
          <a:endParaRPr lang="en-US" sz="2000" kern="1200" dirty="0"/>
        </a:p>
      </dsp:txBody>
      <dsp:txXfrm rot="-5400000">
        <a:off x="3423285" y="186977"/>
        <a:ext cx="6033894" cy="960229"/>
      </dsp:txXfrm>
    </dsp:sp>
    <dsp:sp modelId="{7B131401-765A-429E-850A-209C612BF5BA}">
      <dsp:nvSpPr>
        <dsp:cNvPr id="0" name=""/>
        <dsp:cNvSpPr/>
      </dsp:nvSpPr>
      <dsp:spPr>
        <a:xfrm>
          <a:off x="0" y="2015"/>
          <a:ext cx="3423285" cy="1330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Routine</a:t>
          </a:r>
          <a:endParaRPr lang="en-US" sz="3700" kern="1200" dirty="0"/>
        </a:p>
      </dsp:txBody>
      <dsp:txXfrm>
        <a:off x="64933" y="66948"/>
        <a:ext cx="3293419" cy="1200285"/>
      </dsp:txXfrm>
    </dsp:sp>
    <dsp:sp modelId="{3CE394C3-E6DE-4C77-A926-9F19B4020CF8}">
      <dsp:nvSpPr>
        <dsp:cNvPr id="0" name=""/>
        <dsp:cNvSpPr/>
      </dsp:nvSpPr>
      <dsp:spPr>
        <a:xfrm rot="5400000">
          <a:off x="5934144" y="-979170"/>
          <a:ext cx="1064121" cy="6085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Clean perineal area first – void a small amount in toilet – void into container – finish in toilet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First and last urine NOT included in sample</a:t>
          </a:r>
          <a:endParaRPr lang="en-US" sz="2000" kern="1200" dirty="0"/>
        </a:p>
      </dsp:txBody>
      <dsp:txXfrm rot="-5400000">
        <a:off x="3423285" y="1583635"/>
        <a:ext cx="6033894" cy="960229"/>
      </dsp:txXfrm>
    </dsp:sp>
    <dsp:sp modelId="{421E5AA2-5EB8-4B50-A7D3-E0883FEA0E50}">
      <dsp:nvSpPr>
        <dsp:cNvPr id="0" name=""/>
        <dsp:cNvSpPr/>
      </dsp:nvSpPr>
      <dsp:spPr>
        <a:xfrm>
          <a:off x="0" y="1398674"/>
          <a:ext cx="3423285" cy="1330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Clean-catch (mid-stream)</a:t>
          </a:r>
          <a:endParaRPr lang="en-US" sz="3700" kern="1200" dirty="0"/>
        </a:p>
      </dsp:txBody>
      <dsp:txXfrm>
        <a:off x="64933" y="1463607"/>
        <a:ext cx="3293419" cy="1200285"/>
      </dsp:txXfrm>
    </dsp:sp>
    <dsp:sp modelId="{98AE27C9-3630-4C25-BEB0-0772B65BA0D2}">
      <dsp:nvSpPr>
        <dsp:cNvPr id="0" name=""/>
        <dsp:cNvSpPr/>
      </dsp:nvSpPr>
      <dsp:spPr>
        <a:xfrm rot="5400000">
          <a:off x="5934144" y="417488"/>
          <a:ext cx="1064121" cy="608584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Collects all urine voided in a 24-hour period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Void and discard first urine so collection begins with empty bladder</a:t>
          </a:r>
          <a:endParaRPr lang="en-US" sz="2000" kern="1200" dirty="0"/>
        </a:p>
      </dsp:txBody>
      <dsp:txXfrm rot="-5400000">
        <a:off x="3423285" y="2980293"/>
        <a:ext cx="6033894" cy="960229"/>
      </dsp:txXfrm>
    </dsp:sp>
    <dsp:sp modelId="{7EFD9E34-C676-426B-A2F2-09760D470E0F}">
      <dsp:nvSpPr>
        <dsp:cNvPr id="0" name=""/>
        <dsp:cNvSpPr/>
      </dsp:nvSpPr>
      <dsp:spPr>
        <a:xfrm>
          <a:off x="0" y="2795333"/>
          <a:ext cx="3423285" cy="13301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70485" rIns="140970" bIns="7048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24-hour</a:t>
          </a:r>
          <a:endParaRPr lang="en-US" sz="3700" kern="1200" dirty="0"/>
        </a:p>
      </dsp:txBody>
      <dsp:txXfrm>
        <a:off x="64933" y="2860266"/>
        <a:ext cx="3293419" cy="12002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F8975-AA48-4ACB-9B3F-99653BE06F65}">
      <dsp:nvSpPr>
        <dsp:cNvPr id="0" name=""/>
        <dsp:cNvSpPr/>
      </dsp:nvSpPr>
      <dsp:spPr>
        <a:xfrm rot="5400000">
          <a:off x="445368" y="1547776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A840CF-C8E6-47CB-9F04-2C9429F1C9EF}">
      <dsp:nvSpPr>
        <dsp:cNvPr id="0" name=""/>
        <dsp:cNvSpPr/>
      </dsp:nvSpPr>
      <dsp:spPr>
        <a:xfrm>
          <a:off x="224736" y="2204908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Injury, illness, or inactivity</a:t>
          </a:r>
          <a:endParaRPr lang="en-US" sz="2300" kern="1200" dirty="0"/>
        </a:p>
      </dsp:txBody>
      <dsp:txXfrm>
        <a:off x="224736" y="2204908"/>
        <a:ext cx="1985586" cy="1740482"/>
      </dsp:txXfrm>
    </dsp:sp>
    <dsp:sp modelId="{F13E7ADA-29F9-493F-82CF-3E9CF47392A9}">
      <dsp:nvSpPr>
        <dsp:cNvPr id="0" name=""/>
        <dsp:cNvSpPr/>
      </dsp:nvSpPr>
      <dsp:spPr>
        <a:xfrm>
          <a:off x="1835684" y="1385857"/>
          <a:ext cx="374638" cy="374638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FF823D-4CF7-4B57-AE99-80F3F099EC00}">
      <dsp:nvSpPr>
        <dsp:cNvPr id="0" name=""/>
        <dsp:cNvSpPr/>
      </dsp:nvSpPr>
      <dsp:spPr>
        <a:xfrm rot="5400000">
          <a:off x="2876114" y="946285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FF779C-5C28-4174-AC97-F447173B117C}">
      <dsp:nvSpPr>
        <dsp:cNvPr id="0" name=""/>
        <dsp:cNvSpPr/>
      </dsp:nvSpPr>
      <dsp:spPr>
        <a:xfrm>
          <a:off x="2655482" y="1603417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Loss of normal bladder function</a:t>
          </a:r>
          <a:endParaRPr lang="en-US" sz="2300" kern="1200" dirty="0"/>
        </a:p>
      </dsp:txBody>
      <dsp:txXfrm>
        <a:off x="2655482" y="1603417"/>
        <a:ext cx="1985586" cy="1740482"/>
      </dsp:txXfrm>
    </dsp:sp>
    <dsp:sp modelId="{B5E17B9F-828A-40E7-9CE9-3E916F00B6C5}">
      <dsp:nvSpPr>
        <dsp:cNvPr id="0" name=""/>
        <dsp:cNvSpPr/>
      </dsp:nvSpPr>
      <dsp:spPr>
        <a:xfrm>
          <a:off x="4266429" y="784367"/>
          <a:ext cx="374638" cy="374638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66401-416C-4D8D-84D8-6251FB50832B}">
      <dsp:nvSpPr>
        <dsp:cNvPr id="0" name=""/>
        <dsp:cNvSpPr/>
      </dsp:nvSpPr>
      <dsp:spPr>
        <a:xfrm rot="5400000">
          <a:off x="5306859" y="344795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2EC58A-F5FC-4EE3-9A5A-8D073E8AEF3B}">
      <dsp:nvSpPr>
        <dsp:cNvPr id="0" name=""/>
        <dsp:cNvSpPr/>
      </dsp:nvSpPr>
      <dsp:spPr>
        <a:xfrm>
          <a:off x="5086228" y="1001927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Re-establish regular routine or normal function</a:t>
          </a:r>
          <a:endParaRPr lang="en-US" sz="2300" kern="1200" dirty="0"/>
        </a:p>
      </dsp:txBody>
      <dsp:txXfrm>
        <a:off x="5086228" y="1001927"/>
        <a:ext cx="1985586" cy="1740482"/>
      </dsp:txXfrm>
    </dsp:sp>
    <dsp:sp modelId="{B40FEBAA-EDB2-4F45-B693-BBDB331EFE04}">
      <dsp:nvSpPr>
        <dsp:cNvPr id="0" name=""/>
        <dsp:cNvSpPr/>
      </dsp:nvSpPr>
      <dsp:spPr>
        <a:xfrm>
          <a:off x="6697175" y="182876"/>
          <a:ext cx="374638" cy="374638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07BDFD-85A3-409F-BDB1-B878E6C1ABD3}">
      <dsp:nvSpPr>
        <dsp:cNvPr id="0" name=""/>
        <dsp:cNvSpPr/>
      </dsp:nvSpPr>
      <dsp:spPr>
        <a:xfrm rot="5400000">
          <a:off x="7737605" y="-256695"/>
          <a:ext cx="1321743" cy="219935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22BEA6-83E3-4CD1-A40B-A26FE90BD05E}">
      <dsp:nvSpPr>
        <dsp:cNvPr id="0" name=""/>
        <dsp:cNvSpPr/>
      </dsp:nvSpPr>
      <dsp:spPr>
        <a:xfrm>
          <a:off x="7516973" y="400437"/>
          <a:ext cx="1985586" cy="1740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Be positive and professional</a:t>
          </a:r>
          <a:endParaRPr lang="en-US" sz="2300" kern="1200" dirty="0"/>
        </a:p>
      </dsp:txBody>
      <dsp:txXfrm>
        <a:off x="7516973" y="400437"/>
        <a:ext cx="1985586" cy="1740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9/6/2016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9/6/2016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511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0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" y="0"/>
            <a:ext cx="12188826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-1" y="5102352"/>
            <a:ext cx="12188826" cy="175564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9601200" cy="1517904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 cap="all" baseline="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7432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/>
              <a:t>9/6/2016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305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708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1752" y="502920"/>
            <a:ext cx="670255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9/6/2016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83680"/>
            <a:ext cx="12188826" cy="27432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83DDF-CA54-461A-A486-592D2374C532}" type="datetimeFigureOut">
              <a:rPr lang="en-US"/>
              <a:pPr/>
              <a:t>9/6/2016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D9AD5-F248-4919-864A-CFD76CC027D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Urinary Elimination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qualities of urine and identify signs and symptoms about urine to report</a:t>
            </a:r>
          </a:p>
          <a:p>
            <a:r>
              <a:rPr lang="en-US" dirty="0" smtClean="0"/>
              <a:t>List factors affecting urination and demonstrate how to assist with elimination</a:t>
            </a:r>
          </a:p>
          <a:p>
            <a:r>
              <a:rPr lang="en-US" dirty="0" smtClean="0"/>
              <a:t>Describe common diseases and disorders of the urinary system</a:t>
            </a:r>
          </a:p>
          <a:p>
            <a:r>
              <a:rPr lang="en-US" dirty="0" smtClean="0"/>
              <a:t>Describe guidelines for urinary catheter care</a:t>
            </a:r>
          </a:p>
          <a:p>
            <a:r>
              <a:rPr lang="en-US" dirty="0" smtClean="0"/>
              <a:t>Identify types of urine specimens that are collected</a:t>
            </a:r>
          </a:p>
          <a:p>
            <a:r>
              <a:rPr lang="en-US" dirty="0" smtClean="0"/>
              <a:t>Explain types of tests performed on urine</a:t>
            </a:r>
          </a:p>
          <a:p>
            <a:r>
              <a:rPr lang="en-US" dirty="0" smtClean="0"/>
              <a:t>Explain guidelines for assisting with bladder retraining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Urination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410616"/>
              </p:ext>
            </p:extLst>
          </p:nvPr>
        </p:nvGraphicFramePr>
        <p:xfrm>
          <a:off x="1341439" y="1901825"/>
          <a:ext cx="4475702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7086929"/>
              </p:ext>
            </p:extLst>
          </p:nvPr>
        </p:nvGraphicFramePr>
        <p:xfrm>
          <a:off x="6299303" y="1901825"/>
          <a:ext cx="4475702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313438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66FAE937-7D2D-46C3-8E19-5DEA38411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graphicEl>
                                              <a:dgm id="{66FAE937-7D2D-46C3-8E19-5DEA38411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graphicEl>
                                              <a:dgm id="{66FAE937-7D2D-46C3-8E19-5DEA38411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434E95C-E373-490F-AF65-4206AD098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graphicEl>
                                              <a:dgm id="{2434E95C-E373-490F-AF65-4206AD098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graphicEl>
                                              <a:dgm id="{2434E95C-E373-490F-AF65-4206AD0981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FE503C3-54B0-44A6-97C8-EBA6556E9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graphicEl>
                                              <a:dgm id="{1FE503C3-54B0-44A6-97C8-EBA6556E9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graphicEl>
                                              <a:dgm id="{1FE503C3-54B0-44A6-97C8-EBA6556E9A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4842A0B-219C-4D5F-BE23-5347092B8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graphicEl>
                                              <a:dgm id="{04842A0B-219C-4D5F-BE23-5347092B8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graphicEl>
                                              <a:dgm id="{04842A0B-219C-4D5F-BE23-5347092B84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E9D58D5-0A2A-4F2E-AB55-E21475FCF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graphicEl>
                                              <a:dgm id="{8E9D58D5-0A2A-4F2E-AB55-E21475FCF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graphicEl>
                                              <a:dgm id="{8E9D58D5-0A2A-4F2E-AB55-E21475FCFA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542B892-3598-4436-9202-A4BC0D7E5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graphicEl>
                                              <a:dgm id="{7542B892-3598-4436-9202-A4BC0D7E5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graphicEl>
                                              <a:dgm id="{7542B892-3598-4436-9202-A4BC0D7E58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graphicEl>
                                              <a:dgm id="{DCBB99B7-5CE3-466E-8F49-3A3EBE1984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>
                                            <p:graphicEl>
                                              <a:dgm id="{8B2DB6EE-89A6-4436-AC25-DE9E5A2DF9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graphicEl>
                                              <a:dgm id="{14B6A31E-EE87-471A-B9BA-CA4EBA7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F3F9EED-6541-4AC3-9AD3-51D4C2C32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graphicEl>
                                              <a:dgm id="{1F3F9EED-6541-4AC3-9AD3-51D4C2C32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>
                                            <p:graphicEl>
                                              <a:dgm id="{1F3F9EED-6541-4AC3-9AD3-51D4C2C322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20FDD68-C280-4AC4-93FE-AA9165B7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">
                                            <p:graphicEl>
                                              <a:dgm id="{320FDD68-C280-4AC4-93FE-AA9165B7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graphicEl>
                                              <a:dgm id="{320FDD68-C280-4AC4-93FE-AA9165B71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C108CFB-2D9E-4F0B-8E41-37A9B0F0E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>
                                            <p:graphicEl>
                                              <a:dgm id="{8C108CFB-2D9E-4F0B-8E41-37A9B0F0E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graphicEl>
                                              <a:dgm id="{8C108CFB-2D9E-4F0B-8E41-37A9B0F0E5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27E024B-89D2-4FB4-B6F4-C4B9DD3D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9">
                                            <p:graphicEl>
                                              <a:dgm id="{127E024B-89D2-4FB4-B6F4-C4B9DD3D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">
                                            <p:graphicEl>
                                              <a:dgm id="{127E024B-89D2-4FB4-B6F4-C4B9DD3D3A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9E2E726-A3EE-47AC-B66A-7E0CA4486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">
                                            <p:graphicEl>
                                              <a:dgm id="{E9E2E726-A3EE-47AC-B66A-7E0CA4486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">
                                            <p:graphicEl>
                                              <a:dgm id="{E9E2E726-A3EE-47AC-B66A-7E0CA4486B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9627F58-6900-452D-BD1B-788D0AB26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graphicEl>
                                              <a:dgm id="{19627F58-6900-452D-BD1B-788D0AB26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">
                                            <p:graphicEl>
                                              <a:dgm id="{19627F58-6900-452D-BD1B-788D0AB26D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62800B0-F09C-400A-AF14-0E11DA9E5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">
                                            <p:graphicEl>
                                              <a:dgm id="{962800B0-F09C-400A-AF14-0E11DA9E5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">
                                            <p:graphicEl>
                                              <a:dgm id="{962800B0-F09C-400A-AF14-0E11DA9E53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5FD7F26-1B03-4214-ADDA-079581EB3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">
                                            <p:graphicEl>
                                              <a:dgm id="{15FD7F26-1B03-4214-ADDA-079581EB3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9">
                                            <p:graphicEl>
                                              <a:dgm id="{15FD7F26-1B03-4214-ADDA-079581EB31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  <p:bldGraphic spid="9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Bedpans and Urinals</a:t>
            </a:r>
            <a:endParaRPr lang="en-US" dirty="0"/>
          </a:p>
        </p:txBody>
      </p:sp>
      <p:pic>
        <p:nvPicPr>
          <p:cNvPr id="3074" name="Picture 2" descr="Image result for bedpan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1901571"/>
            <a:ext cx="3162825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eft Arrow 4"/>
          <p:cNvSpPr/>
          <p:nvPr/>
        </p:nvSpPr>
        <p:spPr>
          <a:xfrm>
            <a:off x="4503945" y="4542817"/>
            <a:ext cx="758719" cy="3501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503945" y="2538140"/>
            <a:ext cx="758719" cy="3501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Image result for urinal bedsi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511" y="1700784"/>
            <a:ext cx="1644611" cy="2641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03857" y="4160431"/>
            <a:ext cx="28387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fractured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62664" y="2193364"/>
            <a:ext cx="2723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standard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3078" name="Picture 6" descr="Image result for commo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7457" y="3648685"/>
            <a:ext cx="1790560" cy="2377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868653" y="-106605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</a:t>
            </a:r>
            <a:r>
              <a:rPr lang="en-U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kills video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68310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/>
      <p:bldP spid="10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Diseases and Disorders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05803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5829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3AA0E5-B5EC-4F7E-B713-20FE822E2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663AA0E5-B5EC-4F7E-B713-20FE822E2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663AA0E5-B5EC-4F7E-B713-20FE822E2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graphicEl>
                                              <a:dgm id="{663AA0E5-B5EC-4F7E-B713-20FE822E2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9CC031-5567-42A9-92D1-868B7A441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D59CC031-5567-42A9-92D1-868B7A441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59CC031-5567-42A9-92D1-868B7A441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D59CC031-5567-42A9-92D1-868B7A441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6C8491-4535-409D-AB5B-E6955E25A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A86C8491-4535-409D-AB5B-E6955E25A6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A86C8491-4535-409D-AB5B-E6955E25A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A86C8491-4535-409D-AB5B-E6955E25A6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AC3B506-BA15-47C9-9166-A003B9869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graphicEl>
                                              <a:dgm id="{4AC3B506-BA15-47C9-9166-A003B98690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4AC3B506-BA15-47C9-9166-A003B9869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4AC3B506-BA15-47C9-9166-A003B98690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10B2A0-B7DE-40C6-BFD1-BB86479F1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F410B2A0-B7DE-40C6-BFD1-BB86479F11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F410B2A0-B7DE-40C6-BFD1-BB86479F1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graphicEl>
                                              <a:dgm id="{F410B2A0-B7DE-40C6-BFD1-BB86479F11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75E2277-72B7-4FB2-AA1F-A963EA743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graphicEl>
                                              <a:dgm id="{D75E2277-72B7-4FB2-AA1F-A963EA7433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graphicEl>
                                              <a:dgm id="{D75E2277-72B7-4FB2-AA1F-A963EA743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graphicEl>
                                              <a:dgm id="{D75E2277-72B7-4FB2-AA1F-A963EA7433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Urinary Catheter</a:t>
            </a:r>
            <a:endParaRPr lang="en-US" dirty="0"/>
          </a:p>
        </p:txBody>
      </p:sp>
      <p:pic>
        <p:nvPicPr>
          <p:cNvPr id="4098" name="Picture 2" descr="Image result for cathete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2528" y="2132755"/>
            <a:ext cx="2223984" cy="166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833356" y="4560798"/>
            <a:ext cx="4572000" cy="2297202"/>
          </a:xfrm>
        </p:spPr>
        <p:txBody>
          <a:bodyPr/>
          <a:lstStyle/>
          <a:p>
            <a:r>
              <a:rPr lang="en-US" strike="sngStrike" dirty="0" smtClean="0"/>
              <a:t>Insert, irrigate, remove</a:t>
            </a:r>
          </a:p>
          <a:p>
            <a:r>
              <a:rPr lang="en-US" dirty="0" smtClean="0"/>
              <a:t>Observe and report</a:t>
            </a:r>
          </a:p>
          <a:p>
            <a:r>
              <a:rPr lang="en-US" dirty="0" smtClean="0"/>
              <a:t>Empty regularly</a:t>
            </a:r>
          </a:p>
          <a:p>
            <a:r>
              <a:rPr lang="en-US" dirty="0" smtClean="0"/>
              <a:t>Keep clean</a:t>
            </a:r>
          </a:p>
        </p:txBody>
      </p:sp>
      <p:sp>
        <p:nvSpPr>
          <p:cNvPr id="4" name="Rectangle 3"/>
          <p:cNvSpPr/>
          <p:nvPr/>
        </p:nvSpPr>
        <p:spPr>
          <a:xfrm>
            <a:off x="8868653" y="-106605"/>
            <a:ext cx="33233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</a:t>
            </a:r>
            <a:r>
              <a:rPr lang="en-US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kills video</a:t>
            </a:r>
            <a:endParaRPr lang="en-US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pic>
        <p:nvPicPr>
          <p:cNvPr id="4100" name="Picture 4" descr="Image result for catheter and b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264" y="2865539"/>
            <a:ext cx="2431982" cy="243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Castillo\Dropbox\Editorial\SNAC3\IG\PPT\16\16-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2108" y="1965326"/>
            <a:ext cx="2258438" cy="338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TCastillo\Dropbox\Editorial\SNAC3\IG\PPT\16\16-1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28" y="3920248"/>
            <a:ext cx="2232894" cy="2377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682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Urine Specimens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9840424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9575322" y="5710535"/>
            <a:ext cx="26166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Dip strip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034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B131401-765A-429E-850A-209C612BF5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7B131401-765A-429E-850A-209C612BF5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1CCC5A0-6B23-4565-8D64-7281169FB7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1CCC5A0-6B23-4565-8D64-7281169FB7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21E5AA2-5EB8-4B50-A7D3-E0883FEA0E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21E5AA2-5EB8-4B50-A7D3-E0883FEA0E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CE394C3-E6DE-4C77-A926-9F19B4020C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3CE394C3-E6DE-4C77-A926-9F19B4020C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FD9E34-C676-426B-A2F2-09760D470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7EFD9E34-C676-426B-A2F2-09760D470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AE27C9-3630-4C25-BEB0-0772B65BA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98AE27C9-3630-4C25-BEB0-0772B65BA0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Retraining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694307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146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3E7ADA-29F9-493F-82CF-3E9CF47392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13E7ADA-29F9-493F-82CF-3E9CF47392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EF8975-AA48-4ACB-9B3F-99653BE06F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F6EF8975-AA48-4ACB-9B3F-99653BE06F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A840CF-C8E6-47CB-9F04-2C9429F1C9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E9A840CF-C8E6-47CB-9F04-2C9429F1C9E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5E17B9F-828A-40E7-9CE9-3E916F00B6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B5E17B9F-828A-40E7-9CE9-3E916F00B6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FF823D-4CF7-4B57-AE99-80F3F099EC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68FF823D-4CF7-4B57-AE99-80F3F099EC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FF779C-5C28-4174-AC97-F447173B11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graphicEl>
                                              <a:dgm id="{FDFF779C-5C28-4174-AC97-F447173B11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666401-416C-4D8D-84D8-6251FB5083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36666401-416C-4D8D-84D8-6251FB5083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40FEBAA-EDB2-4F45-B693-BBDB331EF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B40FEBAA-EDB2-4F45-B693-BBDB331EF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2EC58A-F5FC-4EE3-9A5A-8D073E8AE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72EC58A-F5FC-4EE3-9A5A-8D073E8AEF3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07BDFD-85A3-409F-BDB1-B878E6C1AB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C607BDFD-85A3-409F-BDB1-B878E6C1AB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C22BEA6-83E3-4CD1-A40B-A26FE90BD0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BC22BEA6-83E3-4CD1-A40B-A26FE90BD0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qualities</a:t>
            </a:r>
          </a:p>
          <a:p>
            <a:r>
              <a:rPr lang="en-US" dirty="0" smtClean="0"/>
              <a:t>Factors affecting urination</a:t>
            </a:r>
          </a:p>
          <a:p>
            <a:r>
              <a:rPr lang="en-US" dirty="0" smtClean="0"/>
              <a:t>Assisting with elimination</a:t>
            </a:r>
          </a:p>
          <a:p>
            <a:r>
              <a:rPr lang="en-US" dirty="0" smtClean="0"/>
              <a:t>Common urinary diseases and disorders</a:t>
            </a:r>
          </a:p>
          <a:p>
            <a:r>
              <a:rPr lang="en-US" dirty="0" smtClean="0"/>
              <a:t>Urinary catheter care</a:t>
            </a:r>
          </a:p>
          <a:p>
            <a:r>
              <a:rPr lang="en-US" dirty="0" smtClean="0"/>
              <a:t>Urine specimens</a:t>
            </a:r>
          </a:p>
          <a:p>
            <a:r>
              <a:rPr lang="en-US" dirty="0" smtClean="0"/>
              <a:t>Bladder retraining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3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Teal 16x9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Teal banded presentation (widescreen)</Template>
  <TotalTime>2970</TotalTime>
  <Words>307</Words>
  <Application>Microsoft Office PowerPoint</Application>
  <PresentationFormat>Widescreen</PresentationFormat>
  <Paragraphs>76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Banded Design Teal 16x9</vt:lpstr>
      <vt:lpstr>Urinary Elimination</vt:lpstr>
      <vt:lpstr>Learning Objectives</vt:lpstr>
      <vt:lpstr>Normal Urination</vt:lpstr>
      <vt:lpstr>Bedpans and Urinals</vt:lpstr>
      <vt:lpstr>Common Diseases and Disorders</vt:lpstr>
      <vt:lpstr>Urinary Catheter</vt:lpstr>
      <vt:lpstr>Urine Specimens</vt:lpstr>
      <vt:lpstr>Bladder Retraining</vt:lpstr>
      <vt:lpstr>Review</vt:lpstr>
    </vt:vector>
  </TitlesOfParts>
  <Company>STI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and Body Mechanics</dc:title>
  <dc:creator>Pottratz, Jennifer J</dc:creator>
  <cp:keywords/>
  <cp:lastModifiedBy>Pottratz, Jennifer J</cp:lastModifiedBy>
  <cp:revision>107</cp:revision>
  <dcterms:created xsi:type="dcterms:W3CDTF">2016-08-11T20:25:41Z</dcterms:created>
  <dcterms:modified xsi:type="dcterms:W3CDTF">2016-09-06T19:18:27Z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