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9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D4504-8D16-4A68-9E18-FBF8229044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67C34-01EE-48DB-AD9A-448A626CD303}">
      <dgm:prSet phldrT="[Text]"/>
      <dgm:spPr/>
      <dgm:t>
        <a:bodyPr/>
        <a:lstStyle/>
        <a:p>
          <a:r>
            <a:rPr lang="en-US" dirty="0" smtClean="0"/>
            <a:t>Falls</a:t>
          </a:r>
          <a:endParaRPr lang="en-US" dirty="0"/>
        </a:p>
      </dgm:t>
    </dgm:pt>
    <dgm:pt modelId="{D38403DB-B647-4D38-92B5-CD76268A4D5A}" type="parTrans" cxnId="{30DFAEE1-F7EB-4157-AF8A-BDEB3366EE2C}">
      <dgm:prSet/>
      <dgm:spPr/>
      <dgm:t>
        <a:bodyPr/>
        <a:lstStyle/>
        <a:p>
          <a:endParaRPr lang="en-US"/>
        </a:p>
      </dgm:t>
    </dgm:pt>
    <dgm:pt modelId="{86354613-1CC7-4E97-BEE4-B5CB250C127A}" type="sibTrans" cxnId="{30DFAEE1-F7EB-4157-AF8A-BDEB3366EE2C}">
      <dgm:prSet/>
      <dgm:spPr/>
      <dgm:t>
        <a:bodyPr/>
        <a:lstStyle/>
        <a:p>
          <a:endParaRPr lang="en-US"/>
        </a:p>
      </dgm:t>
    </dgm:pt>
    <dgm:pt modelId="{9DD7E95E-C00B-4547-9991-4F70381BD42E}">
      <dgm:prSet phldrT="[Text]"/>
      <dgm:spPr/>
      <dgm:t>
        <a:bodyPr/>
        <a:lstStyle/>
        <a:p>
          <a:r>
            <a:rPr lang="en-US" dirty="0" smtClean="0"/>
            <a:t>Burns/Scalds</a:t>
          </a:r>
          <a:endParaRPr lang="en-US" dirty="0"/>
        </a:p>
      </dgm:t>
    </dgm:pt>
    <dgm:pt modelId="{C306AE5B-F77D-4E7F-BE3D-E47224FF656D}" type="parTrans" cxnId="{37545D20-2E52-4045-ABB6-08744B176510}">
      <dgm:prSet/>
      <dgm:spPr/>
      <dgm:t>
        <a:bodyPr/>
        <a:lstStyle/>
        <a:p>
          <a:endParaRPr lang="en-US"/>
        </a:p>
      </dgm:t>
    </dgm:pt>
    <dgm:pt modelId="{54CA0FAA-C3FE-4A60-869B-71B13B998F6B}" type="sibTrans" cxnId="{37545D20-2E52-4045-ABB6-08744B176510}">
      <dgm:prSet/>
      <dgm:spPr/>
      <dgm:t>
        <a:bodyPr/>
        <a:lstStyle/>
        <a:p>
          <a:endParaRPr lang="en-US"/>
        </a:p>
      </dgm:t>
    </dgm:pt>
    <dgm:pt modelId="{8F6C5187-4458-4A10-B0C1-8CFEC29409ED}">
      <dgm:prSet phldrT="[Text]"/>
      <dgm:spPr/>
      <dgm:t>
        <a:bodyPr/>
        <a:lstStyle/>
        <a:p>
          <a:r>
            <a:rPr lang="en-US" dirty="0" smtClean="0"/>
            <a:t>Resident Identification</a:t>
          </a:r>
          <a:endParaRPr lang="en-US" dirty="0"/>
        </a:p>
      </dgm:t>
    </dgm:pt>
    <dgm:pt modelId="{125357E4-DE5F-4449-B819-04EA968B27D4}" type="parTrans" cxnId="{9166CF6E-DB29-4139-AF55-7C8AA1C9F55E}">
      <dgm:prSet/>
      <dgm:spPr/>
      <dgm:t>
        <a:bodyPr/>
        <a:lstStyle/>
        <a:p>
          <a:endParaRPr lang="en-US"/>
        </a:p>
      </dgm:t>
    </dgm:pt>
    <dgm:pt modelId="{811A9379-8A7C-4FF9-9333-B4BA3740F592}" type="sibTrans" cxnId="{9166CF6E-DB29-4139-AF55-7C8AA1C9F55E}">
      <dgm:prSet/>
      <dgm:spPr/>
      <dgm:t>
        <a:bodyPr/>
        <a:lstStyle/>
        <a:p>
          <a:endParaRPr lang="en-US"/>
        </a:p>
      </dgm:t>
    </dgm:pt>
    <dgm:pt modelId="{8A23898C-7C3C-47AC-964E-053B33FC1DE4}">
      <dgm:prSet phldrT="[Text]"/>
      <dgm:spPr/>
      <dgm:t>
        <a:bodyPr/>
        <a:lstStyle/>
        <a:p>
          <a:r>
            <a:rPr lang="en-US" dirty="0" smtClean="0"/>
            <a:t>Choking</a:t>
          </a:r>
          <a:endParaRPr lang="en-US" dirty="0"/>
        </a:p>
      </dgm:t>
    </dgm:pt>
    <dgm:pt modelId="{D553E03B-7142-446A-8E76-5DABD85189DA}" type="parTrans" cxnId="{77828030-F4C6-4176-B97F-E11461C134AE}">
      <dgm:prSet/>
      <dgm:spPr/>
      <dgm:t>
        <a:bodyPr/>
        <a:lstStyle/>
        <a:p>
          <a:endParaRPr lang="en-US"/>
        </a:p>
      </dgm:t>
    </dgm:pt>
    <dgm:pt modelId="{1B28FADA-312E-4708-A4FC-B90B0B8591E0}" type="sibTrans" cxnId="{77828030-F4C6-4176-B97F-E11461C134AE}">
      <dgm:prSet/>
      <dgm:spPr/>
      <dgm:t>
        <a:bodyPr/>
        <a:lstStyle/>
        <a:p>
          <a:endParaRPr lang="en-US"/>
        </a:p>
      </dgm:t>
    </dgm:pt>
    <dgm:pt modelId="{DB8B957D-D5FE-4DFA-9428-C1244AB8243C}">
      <dgm:prSet phldrT="[Text]"/>
      <dgm:spPr/>
      <dgm:t>
        <a:bodyPr/>
        <a:lstStyle/>
        <a:p>
          <a:r>
            <a:rPr lang="en-US" dirty="0" smtClean="0"/>
            <a:t>Poisoning</a:t>
          </a:r>
          <a:endParaRPr lang="en-US" dirty="0"/>
        </a:p>
      </dgm:t>
    </dgm:pt>
    <dgm:pt modelId="{A7C4B1D6-6187-4464-9FED-6307715FB562}" type="parTrans" cxnId="{F9F77418-6FB2-4857-9A5D-D92452E664D7}">
      <dgm:prSet/>
      <dgm:spPr/>
      <dgm:t>
        <a:bodyPr/>
        <a:lstStyle/>
        <a:p>
          <a:endParaRPr lang="en-US"/>
        </a:p>
      </dgm:t>
    </dgm:pt>
    <dgm:pt modelId="{C56AA045-8CBD-4E33-96FF-B3063C813EDE}" type="sibTrans" cxnId="{F9F77418-6FB2-4857-9A5D-D92452E664D7}">
      <dgm:prSet/>
      <dgm:spPr/>
      <dgm:t>
        <a:bodyPr/>
        <a:lstStyle/>
        <a:p>
          <a:endParaRPr lang="en-US"/>
        </a:p>
      </dgm:t>
    </dgm:pt>
    <dgm:pt modelId="{1BA9CDA2-07B2-40C5-A7AA-F1EE6E99E4F5}">
      <dgm:prSet phldrT="[Text]"/>
      <dgm:spPr/>
      <dgm:t>
        <a:bodyPr/>
        <a:lstStyle/>
        <a:p>
          <a:r>
            <a:rPr lang="en-US" dirty="0" smtClean="0"/>
            <a:t>Cuts/Abrasions</a:t>
          </a:r>
          <a:endParaRPr lang="en-US" dirty="0"/>
        </a:p>
      </dgm:t>
    </dgm:pt>
    <dgm:pt modelId="{4212A000-AA07-43F6-B7F0-3674ADD88BA1}" type="parTrans" cxnId="{7DAD5BF8-B093-4919-B3F3-8D295234EEBA}">
      <dgm:prSet/>
      <dgm:spPr/>
      <dgm:t>
        <a:bodyPr/>
        <a:lstStyle/>
        <a:p>
          <a:endParaRPr lang="en-US"/>
        </a:p>
      </dgm:t>
    </dgm:pt>
    <dgm:pt modelId="{A128AFE5-2ED9-431B-AFEF-A0471AA544CC}" type="sibTrans" cxnId="{7DAD5BF8-B093-4919-B3F3-8D295234EEBA}">
      <dgm:prSet/>
      <dgm:spPr/>
      <dgm:t>
        <a:bodyPr/>
        <a:lstStyle/>
        <a:p>
          <a:endParaRPr lang="en-US"/>
        </a:p>
      </dgm:t>
    </dgm:pt>
    <dgm:pt modelId="{5877CBBC-0ED6-4C8A-BA57-135E681F4025}" type="pres">
      <dgm:prSet presAssocID="{180D4504-8D16-4A68-9E18-FBF8229044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FBA8A42-A747-41FD-B510-D771917361DF}" type="pres">
      <dgm:prSet presAssocID="{180D4504-8D16-4A68-9E18-FBF822904457}" presName="Name1" presStyleCnt="0"/>
      <dgm:spPr/>
    </dgm:pt>
    <dgm:pt modelId="{9D0684A4-A383-45AF-8919-E967C80BC17F}" type="pres">
      <dgm:prSet presAssocID="{180D4504-8D16-4A68-9E18-FBF822904457}" presName="cycle" presStyleCnt="0"/>
      <dgm:spPr/>
    </dgm:pt>
    <dgm:pt modelId="{533C246E-E633-4620-AEED-8B8593DCBCDB}" type="pres">
      <dgm:prSet presAssocID="{180D4504-8D16-4A68-9E18-FBF822904457}" presName="srcNode" presStyleLbl="node1" presStyleIdx="0" presStyleCnt="6"/>
      <dgm:spPr/>
    </dgm:pt>
    <dgm:pt modelId="{802E5084-A634-4525-A2D4-85E36C5F76E6}" type="pres">
      <dgm:prSet presAssocID="{180D4504-8D16-4A68-9E18-FBF822904457}" presName="conn" presStyleLbl="parChTrans1D2" presStyleIdx="0" presStyleCnt="1"/>
      <dgm:spPr/>
      <dgm:t>
        <a:bodyPr/>
        <a:lstStyle/>
        <a:p>
          <a:endParaRPr lang="en-US"/>
        </a:p>
      </dgm:t>
    </dgm:pt>
    <dgm:pt modelId="{DCC50EDC-A124-4461-8D73-BAAE2874803E}" type="pres">
      <dgm:prSet presAssocID="{180D4504-8D16-4A68-9E18-FBF822904457}" presName="extraNode" presStyleLbl="node1" presStyleIdx="0" presStyleCnt="6"/>
      <dgm:spPr/>
    </dgm:pt>
    <dgm:pt modelId="{B477639C-BEE1-4307-AA73-42E686478671}" type="pres">
      <dgm:prSet presAssocID="{180D4504-8D16-4A68-9E18-FBF822904457}" presName="dstNode" presStyleLbl="node1" presStyleIdx="0" presStyleCnt="6"/>
      <dgm:spPr/>
    </dgm:pt>
    <dgm:pt modelId="{A16D384A-5395-413B-BE9B-275CD98B8524}" type="pres">
      <dgm:prSet presAssocID="{90667C34-01EE-48DB-AD9A-448A626CD30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1D46D-90D6-43EE-9C67-427D932CAD59}" type="pres">
      <dgm:prSet presAssocID="{90667C34-01EE-48DB-AD9A-448A626CD303}" presName="accent_1" presStyleCnt="0"/>
      <dgm:spPr/>
    </dgm:pt>
    <dgm:pt modelId="{81F84EA0-4560-47DE-A51B-C1CD166FF8A3}" type="pres">
      <dgm:prSet presAssocID="{90667C34-01EE-48DB-AD9A-448A626CD303}" presName="accentRepeatNode" presStyleLbl="solidFgAcc1" presStyleIdx="0" presStyleCnt="6"/>
      <dgm:spPr/>
    </dgm:pt>
    <dgm:pt modelId="{348B73D8-D44E-4DD4-99B9-FDF3C1258262}" type="pres">
      <dgm:prSet presAssocID="{9DD7E95E-C00B-4547-9991-4F70381BD42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CE14E-11B9-49FE-9F03-8D66269423C8}" type="pres">
      <dgm:prSet presAssocID="{9DD7E95E-C00B-4547-9991-4F70381BD42E}" presName="accent_2" presStyleCnt="0"/>
      <dgm:spPr/>
    </dgm:pt>
    <dgm:pt modelId="{917639C7-3E28-4AD3-B518-BF90E6BBA06B}" type="pres">
      <dgm:prSet presAssocID="{9DD7E95E-C00B-4547-9991-4F70381BD42E}" presName="accentRepeatNode" presStyleLbl="solidFgAcc1" presStyleIdx="1" presStyleCnt="6"/>
      <dgm:spPr/>
    </dgm:pt>
    <dgm:pt modelId="{28ADD099-92A0-4AE1-84AF-812E0743588A}" type="pres">
      <dgm:prSet presAssocID="{8F6C5187-4458-4A10-B0C1-8CFEC29409E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85416-3087-45AB-AE2B-5B496D991553}" type="pres">
      <dgm:prSet presAssocID="{8F6C5187-4458-4A10-B0C1-8CFEC29409ED}" presName="accent_3" presStyleCnt="0"/>
      <dgm:spPr/>
    </dgm:pt>
    <dgm:pt modelId="{96DC3D5D-6835-4409-8DE9-0FD2A45A95BA}" type="pres">
      <dgm:prSet presAssocID="{8F6C5187-4458-4A10-B0C1-8CFEC29409ED}" presName="accentRepeatNode" presStyleLbl="solidFgAcc1" presStyleIdx="2" presStyleCnt="6"/>
      <dgm:spPr/>
    </dgm:pt>
    <dgm:pt modelId="{5D152B95-5C7C-41A2-8777-C499F66B8EB7}" type="pres">
      <dgm:prSet presAssocID="{8A23898C-7C3C-47AC-964E-053B33FC1DE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C5C21-AF6C-4925-8768-49F23EFB054D}" type="pres">
      <dgm:prSet presAssocID="{8A23898C-7C3C-47AC-964E-053B33FC1DE4}" presName="accent_4" presStyleCnt="0"/>
      <dgm:spPr/>
    </dgm:pt>
    <dgm:pt modelId="{71E6E66E-64D7-461C-A140-207059D41BE3}" type="pres">
      <dgm:prSet presAssocID="{8A23898C-7C3C-47AC-964E-053B33FC1DE4}" presName="accentRepeatNode" presStyleLbl="solidFgAcc1" presStyleIdx="3" presStyleCnt="6"/>
      <dgm:spPr/>
    </dgm:pt>
    <dgm:pt modelId="{E61590E2-F1BB-473E-AB8D-9F480A4D5EA4}" type="pres">
      <dgm:prSet presAssocID="{DB8B957D-D5FE-4DFA-9428-C1244AB8243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71982-BDC8-44C5-B7B7-D8D2ED36E850}" type="pres">
      <dgm:prSet presAssocID="{DB8B957D-D5FE-4DFA-9428-C1244AB8243C}" presName="accent_5" presStyleCnt="0"/>
      <dgm:spPr/>
    </dgm:pt>
    <dgm:pt modelId="{513EEBAF-2F31-44B2-B59D-86C07803F34C}" type="pres">
      <dgm:prSet presAssocID="{DB8B957D-D5FE-4DFA-9428-C1244AB8243C}" presName="accentRepeatNode" presStyleLbl="solidFgAcc1" presStyleIdx="4" presStyleCnt="6"/>
      <dgm:spPr/>
    </dgm:pt>
    <dgm:pt modelId="{6388E6A5-C8DF-406A-800A-8BD91BF5F780}" type="pres">
      <dgm:prSet presAssocID="{1BA9CDA2-07B2-40C5-A7AA-F1EE6E99E4F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BEE88-7A3B-4D48-AF8B-3239D91BF256}" type="pres">
      <dgm:prSet presAssocID="{1BA9CDA2-07B2-40C5-A7AA-F1EE6E99E4F5}" presName="accent_6" presStyleCnt="0"/>
      <dgm:spPr/>
    </dgm:pt>
    <dgm:pt modelId="{66E9E18B-9A2D-49BC-A286-72B378E62C6C}" type="pres">
      <dgm:prSet presAssocID="{1BA9CDA2-07B2-40C5-A7AA-F1EE6E99E4F5}" presName="accentRepeatNode" presStyleLbl="solidFgAcc1" presStyleIdx="5" presStyleCnt="6"/>
      <dgm:spPr/>
    </dgm:pt>
  </dgm:ptLst>
  <dgm:cxnLst>
    <dgm:cxn modelId="{4DBAE3AC-2C1B-43DB-8BD2-5909897C827F}" type="presOf" srcId="{DB8B957D-D5FE-4DFA-9428-C1244AB8243C}" destId="{E61590E2-F1BB-473E-AB8D-9F480A4D5EA4}" srcOrd="0" destOrd="0" presId="urn:microsoft.com/office/officeart/2008/layout/VerticalCurvedList"/>
    <dgm:cxn modelId="{D41D466E-59F7-460D-9FAC-FFE30FDDB2AA}" type="presOf" srcId="{90667C34-01EE-48DB-AD9A-448A626CD303}" destId="{A16D384A-5395-413B-BE9B-275CD98B8524}" srcOrd="0" destOrd="0" presId="urn:microsoft.com/office/officeart/2008/layout/VerticalCurvedList"/>
    <dgm:cxn modelId="{30DFAEE1-F7EB-4157-AF8A-BDEB3366EE2C}" srcId="{180D4504-8D16-4A68-9E18-FBF822904457}" destId="{90667C34-01EE-48DB-AD9A-448A626CD303}" srcOrd="0" destOrd="0" parTransId="{D38403DB-B647-4D38-92B5-CD76268A4D5A}" sibTransId="{86354613-1CC7-4E97-BEE4-B5CB250C127A}"/>
    <dgm:cxn modelId="{0C7ECE55-8307-486E-8417-1A00EA999D35}" type="presOf" srcId="{8A23898C-7C3C-47AC-964E-053B33FC1DE4}" destId="{5D152B95-5C7C-41A2-8777-C499F66B8EB7}" srcOrd="0" destOrd="0" presId="urn:microsoft.com/office/officeart/2008/layout/VerticalCurvedList"/>
    <dgm:cxn modelId="{77828030-F4C6-4176-B97F-E11461C134AE}" srcId="{180D4504-8D16-4A68-9E18-FBF822904457}" destId="{8A23898C-7C3C-47AC-964E-053B33FC1DE4}" srcOrd="3" destOrd="0" parTransId="{D553E03B-7142-446A-8E76-5DABD85189DA}" sibTransId="{1B28FADA-312E-4708-A4FC-B90B0B8591E0}"/>
    <dgm:cxn modelId="{BA69848E-B1E1-450D-A8DB-08181F214835}" type="presOf" srcId="{9DD7E95E-C00B-4547-9991-4F70381BD42E}" destId="{348B73D8-D44E-4DD4-99B9-FDF3C1258262}" srcOrd="0" destOrd="0" presId="urn:microsoft.com/office/officeart/2008/layout/VerticalCurvedList"/>
    <dgm:cxn modelId="{7DAD5BF8-B093-4919-B3F3-8D295234EEBA}" srcId="{180D4504-8D16-4A68-9E18-FBF822904457}" destId="{1BA9CDA2-07B2-40C5-A7AA-F1EE6E99E4F5}" srcOrd="5" destOrd="0" parTransId="{4212A000-AA07-43F6-B7F0-3674ADD88BA1}" sibTransId="{A128AFE5-2ED9-431B-AFEF-A0471AA544CC}"/>
    <dgm:cxn modelId="{8CC450BC-11FF-429D-BB33-26739E2F3CF8}" type="presOf" srcId="{180D4504-8D16-4A68-9E18-FBF822904457}" destId="{5877CBBC-0ED6-4C8A-BA57-135E681F4025}" srcOrd="0" destOrd="0" presId="urn:microsoft.com/office/officeart/2008/layout/VerticalCurvedList"/>
    <dgm:cxn modelId="{1CED4DE7-0362-45DB-9FE9-7B471E5150AE}" type="presOf" srcId="{86354613-1CC7-4E97-BEE4-B5CB250C127A}" destId="{802E5084-A634-4525-A2D4-85E36C5F76E6}" srcOrd="0" destOrd="0" presId="urn:microsoft.com/office/officeart/2008/layout/VerticalCurvedList"/>
    <dgm:cxn modelId="{9166CF6E-DB29-4139-AF55-7C8AA1C9F55E}" srcId="{180D4504-8D16-4A68-9E18-FBF822904457}" destId="{8F6C5187-4458-4A10-B0C1-8CFEC29409ED}" srcOrd="2" destOrd="0" parTransId="{125357E4-DE5F-4449-B819-04EA968B27D4}" sibTransId="{811A9379-8A7C-4FF9-9333-B4BA3740F592}"/>
    <dgm:cxn modelId="{430E4CAF-E79D-4DDB-AD6F-5490A5250B06}" type="presOf" srcId="{1BA9CDA2-07B2-40C5-A7AA-F1EE6E99E4F5}" destId="{6388E6A5-C8DF-406A-800A-8BD91BF5F780}" srcOrd="0" destOrd="0" presId="urn:microsoft.com/office/officeart/2008/layout/VerticalCurvedList"/>
    <dgm:cxn modelId="{E4AF3580-6E15-47B1-BB3B-9E6E2B3CCD30}" type="presOf" srcId="{8F6C5187-4458-4A10-B0C1-8CFEC29409ED}" destId="{28ADD099-92A0-4AE1-84AF-812E0743588A}" srcOrd="0" destOrd="0" presId="urn:microsoft.com/office/officeart/2008/layout/VerticalCurvedList"/>
    <dgm:cxn modelId="{F9F77418-6FB2-4857-9A5D-D92452E664D7}" srcId="{180D4504-8D16-4A68-9E18-FBF822904457}" destId="{DB8B957D-D5FE-4DFA-9428-C1244AB8243C}" srcOrd="4" destOrd="0" parTransId="{A7C4B1D6-6187-4464-9FED-6307715FB562}" sibTransId="{C56AA045-8CBD-4E33-96FF-B3063C813EDE}"/>
    <dgm:cxn modelId="{37545D20-2E52-4045-ABB6-08744B176510}" srcId="{180D4504-8D16-4A68-9E18-FBF822904457}" destId="{9DD7E95E-C00B-4547-9991-4F70381BD42E}" srcOrd="1" destOrd="0" parTransId="{C306AE5B-F77D-4E7F-BE3D-E47224FF656D}" sibTransId="{54CA0FAA-C3FE-4A60-869B-71B13B998F6B}"/>
    <dgm:cxn modelId="{EBF2C46D-0F61-44FD-9CF6-B897A9574C2F}" type="presParOf" srcId="{5877CBBC-0ED6-4C8A-BA57-135E681F4025}" destId="{9FBA8A42-A747-41FD-B510-D771917361DF}" srcOrd="0" destOrd="0" presId="urn:microsoft.com/office/officeart/2008/layout/VerticalCurvedList"/>
    <dgm:cxn modelId="{531C2C8C-0F65-4BF8-A6DA-0D97EDF9C294}" type="presParOf" srcId="{9FBA8A42-A747-41FD-B510-D771917361DF}" destId="{9D0684A4-A383-45AF-8919-E967C80BC17F}" srcOrd="0" destOrd="0" presId="urn:microsoft.com/office/officeart/2008/layout/VerticalCurvedList"/>
    <dgm:cxn modelId="{9AC385F3-895E-4B61-BA30-0F7EE6F90575}" type="presParOf" srcId="{9D0684A4-A383-45AF-8919-E967C80BC17F}" destId="{533C246E-E633-4620-AEED-8B8593DCBCDB}" srcOrd="0" destOrd="0" presId="urn:microsoft.com/office/officeart/2008/layout/VerticalCurvedList"/>
    <dgm:cxn modelId="{9BC6DF79-2669-4F10-8619-46A128431F3A}" type="presParOf" srcId="{9D0684A4-A383-45AF-8919-E967C80BC17F}" destId="{802E5084-A634-4525-A2D4-85E36C5F76E6}" srcOrd="1" destOrd="0" presId="urn:microsoft.com/office/officeart/2008/layout/VerticalCurvedList"/>
    <dgm:cxn modelId="{880A6E0C-7674-46E2-8DF1-906ABEA2CF65}" type="presParOf" srcId="{9D0684A4-A383-45AF-8919-E967C80BC17F}" destId="{DCC50EDC-A124-4461-8D73-BAAE2874803E}" srcOrd="2" destOrd="0" presId="urn:microsoft.com/office/officeart/2008/layout/VerticalCurvedList"/>
    <dgm:cxn modelId="{B8BDE5C1-A172-467D-85DF-1E012E52DB20}" type="presParOf" srcId="{9D0684A4-A383-45AF-8919-E967C80BC17F}" destId="{B477639C-BEE1-4307-AA73-42E686478671}" srcOrd="3" destOrd="0" presId="urn:microsoft.com/office/officeart/2008/layout/VerticalCurvedList"/>
    <dgm:cxn modelId="{101903E0-9ACF-48C5-AC57-A6A3EB1E87F5}" type="presParOf" srcId="{9FBA8A42-A747-41FD-B510-D771917361DF}" destId="{A16D384A-5395-413B-BE9B-275CD98B8524}" srcOrd="1" destOrd="0" presId="urn:microsoft.com/office/officeart/2008/layout/VerticalCurvedList"/>
    <dgm:cxn modelId="{B97A52E0-9CB6-4B44-B03F-C7866E19DFD2}" type="presParOf" srcId="{9FBA8A42-A747-41FD-B510-D771917361DF}" destId="{6861D46D-90D6-43EE-9C67-427D932CAD59}" srcOrd="2" destOrd="0" presId="urn:microsoft.com/office/officeart/2008/layout/VerticalCurvedList"/>
    <dgm:cxn modelId="{02DC37CC-295D-4E4A-BD13-368D17C0CE27}" type="presParOf" srcId="{6861D46D-90D6-43EE-9C67-427D932CAD59}" destId="{81F84EA0-4560-47DE-A51B-C1CD166FF8A3}" srcOrd="0" destOrd="0" presId="urn:microsoft.com/office/officeart/2008/layout/VerticalCurvedList"/>
    <dgm:cxn modelId="{4E3698F1-DF4B-4603-82FE-EEFBC27F86BC}" type="presParOf" srcId="{9FBA8A42-A747-41FD-B510-D771917361DF}" destId="{348B73D8-D44E-4DD4-99B9-FDF3C1258262}" srcOrd="3" destOrd="0" presId="urn:microsoft.com/office/officeart/2008/layout/VerticalCurvedList"/>
    <dgm:cxn modelId="{88A855B9-C4D3-42AF-82CA-13226469E3C2}" type="presParOf" srcId="{9FBA8A42-A747-41FD-B510-D771917361DF}" destId="{D45CE14E-11B9-49FE-9F03-8D66269423C8}" srcOrd="4" destOrd="0" presId="urn:microsoft.com/office/officeart/2008/layout/VerticalCurvedList"/>
    <dgm:cxn modelId="{6A338532-07D3-44B4-8F0B-5946989B03ED}" type="presParOf" srcId="{D45CE14E-11B9-49FE-9F03-8D66269423C8}" destId="{917639C7-3E28-4AD3-B518-BF90E6BBA06B}" srcOrd="0" destOrd="0" presId="urn:microsoft.com/office/officeart/2008/layout/VerticalCurvedList"/>
    <dgm:cxn modelId="{69B6288B-0061-4678-BBEC-1C8FE05E0417}" type="presParOf" srcId="{9FBA8A42-A747-41FD-B510-D771917361DF}" destId="{28ADD099-92A0-4AE1-84AF-812E0743588A}" srcOrd="5" destOrd="0" presId="urn:microsoft.com/office/officeart/2008/layout/VerticalCurvedList"/>
    <dgm:cxn modelId="{D71E51F6-0DA7-4604-89F2-4A246EBA0B36}" type="presParOf" srcId="{9FBA8A42-A747-41FD-B510-D771917361DF}" destId="{D6985416-3087-45AB-AE2B-5B496D991553}" srcOrd="6" destOrd="0" presId="urn:microsoft.com/office/officeart/2008/layout/VerticalCurvedList"/>
    <dgm:cxn modelId="{7229EEDC-6201-495C-BE39-414BC23AA0BD}" type="presParOf" srcId="{D6985416-3087-45AB-AE2B-5B496D991553}" destId="{96DC3D5D-6835-4409-8DE9-0FD2A45A95BA}" srcOrd="0" destOrd="0" presId="urn:microsoft.com/office/officeart/2008/layout/VerticalCurvedList"/>
    <dgm:cxn modelId="{AF5FA3B3-2DC0-4506-B95B-521CDD69DE70}" type="presParOf" srcId="{9FBA8A42-A747-41FD-B510-D771917361DF}" destId="{5D152B95-5C7C-41A2-8777-C499F66B8EB7}" srcOrd="7" destOrd="0" presId="urn:microsoft.com/office/officeart/2008/layout/VerticalCurvedList"/>
    <dgm:cxn modelId="{F3647D3D-9A1C-48DA-9D71-7CB9CB5D2ED7}" type="presParOf" srcId="{9FBA8A42-A747-41FD-B510-D771917361DF}" destId="{9E0C5C21-AF6C-4925-8768-49F23EFB054D}" srcOrd="8" destOrd="0" presId="urn:microsoft.com/office/officeart/2008/layout/VerticalCurvedList"/>
    <dgm:cxn modelId="{EC6A8C15-9C49-4824-A25F-EDD7C60ADAC5}" type="presParOf" srcId="{9E0C5C21-AF6C-4925-8768-49F23EFB054D}" destId="{71E6E66E-64D7-461C-A140-207059D41BE3}" srcOrd="0" destOrd="0" presId="urn:microsoft.com/office/officeart/2008/layout/VerticalCurvedList"/>
    <dgm:cxn modelId="{10D59762-CCA9-4980-BDB3-3FF524595D8C}" type="presParOf" srcId="{9FBA8A42-A747-41FD-B510-D771917361DF}" destId="{E61590E2-F1BB-473E-AB8D-9F480A4D5EA4}" srcOrd="9" destOrd="0" presId="urn:microsoft.com/office/officeart/2008/layout/VerticalCurvedList"/>
    <dgm:cxn modelId="{87321E03-5F3F-4A4B-AE5C-2433624BBA78}" type="presParOf" srcId="{9FBA8A42-A747-41FD-B510-D771917361DF}" destId="{6C371982-BDC8-44C5-B7B7-D8D2ED36E850}" srcOrd="10" destOrd="0" presId="urn:microsoft.com/office/officeart/2008/layout/VerticalCurvedList"/>
    <dgm:cxn modelId="{D388029C-4178-4B35-B736-E7D7A1212D2E}" type="presParOf" srcId="{6C371982-BDC8-44C5-B7B7-D8D2ED36E850}" destId="{513EEBAF-2F31-44B2-B59D-86C07803F34C}" srcOrd="0" destOrd="0" presId="urn:microsoft.com/office/officeart/2008/layout/VerticalCurvedList"/>
    <dgm:cxn modelId="{AB3F584C-9690-48E9-B9CB-3DEFCAB9D594}" type="presParOf" srcId="{9FBA8A42-A747-41FD-B510-D771917361DF}" destId="{6388E6A5-C8DF-406A-800A-8BD91BF5F780}" srcOrd="11" destOrd="0" presId="urn:microsoft.com/office/officeart/2008/layout/VerticalCurvedList"/>
    <dgm:cxn modelId="{D5EE7FF6-D74E-4B69-9269-A38724EF8BE7}" type="presParOf" srcId="{9FBA8A42-A747-41FD-B510-D771917361DF}" destId="{974BEE88-7A3B-4D48-AF8B-3239D91BF256}" srcOrd="12" destOrd="0" presId="urn:microsoft.com/office/officeart/2008/layout/VerticalCurvedList"/>
    <dgm:cxn modelId="{C8F3F53D-1511-42C5-976A-FFD59094EAFE}" type="presParOf" srcId="{974BEE88-7A3B-4D48-AF8B-3239D91BF256}" destId="{66E9E18B-9A2D-49BC-A286-72B378E62C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45ED9-F649-4910-A7E4-7EF7C826732F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02441-E56A-41D3-A5CE-AD71318FAFCC}">
      <dgm:prSet phldrT="[Text]"/>
      <dgm:spPr/>
      <dgm:t>
        <a:bodyPr/>
        <a:lstStyle/>
        <a:p>
          <a:r>
            <a:rPr lang="en-US" dirty="0" smtClean="0"/>
            <a:t>Increased Physical Problems</a:t>
          </a:r>
          <a:endParaRPr lang="en-US" dirty="0"/>
        </a:p>
      </dgm:t>
    </dgm:pt>
    <dgm:pt modelId="{C8A2AD01-8FAC-4F5C-9953-54CD31AC3264}" type="parTrans" cxnId="{A69D1126-50B7-4EE3-994D-8CA7BF886E79}">
      <dgm:prSet/>
      <dgm:spPr/>
      <dgm:t>
        <a:bodyPr/>
        <a:lstStyle/>
        <a:p>
          <a:endParaRPr lang="en-US"/>
        </a:p>
      </dgm:t>
    </dgm:pt>
    <dgm:pt modelId="{60602891-819A-4B3E-BB61-5A6B3EAC01B2}" type="sibTrans" cxnId="{A69D1126-50B7-4EE3-994D-8CA7BF886E79}">
      <dgm:prSet/>
      <dgm:spPr/>
      <dgm:t>
        <a:bodyPr/>
        <a:lstStyle/>
        <a:p>
          <a:endParaRPr lang="en-US"/>
        </a:p>
      </dgm:t>
    </dgm:pt>
    <dgm:pt modelId="{2E32ACA2-5150-427E-8958-03D4B41D9891}">
      <dgm:prSet phldrT="[Text]"/>
      <dgm:spPr/>
      <dgm:t>
        <a:bodyPr/>
        <a:lstStyle/>
        <a:p>
          <a:r>
            <a:rPr lang="en-US" dirty="0" smtClean="0"/>
            <a:t>Decreased Psychological Health</a:t>
          </a:r>
          <a:endParaRPr lang="en-US" dirty="0"/>
        </a:p>
      </dgm:t>
    </dgm:pt>
    <dgm:pt modelId="{F390EDF5-2D39-44A5-9C96-B5B5886AA6DA}" type="parTrans" cxnId="{BB50382B-430F-4305-BC0F-4A5FDB3F6D93}">
      <dgm:prSet/>
      <dgm:spPr/>
      <dgm:t>
        <a:bodyPr/>
        <a:lstStyle/>
        <a:p>
          <a:endParaRPr lang="en-US"/>
        </a:p>
      </dgm:t>
    </dgm:pt>
    <dgm:pt modelId="{3A50A319-895B-4CFB-903F-3EC03928E00E}" type="sibTrans" cxnId="{BB50382B-430F-4305-BC0F-4A5FDB3F6D93}">
      <dgm:prSet/>
      <dgm:spPr/>
      <dgm:t>
        <a:bodyPr/>
        <a:lstStyle/>
        <a:p>
          <a:endParaRPr lang="en-US"/>
        </a:p>
      </dgm:t>
    </dgm:pt>
    <dgm:pt modelId="{E88C7A5A-A213-42C5-9D2F-570C24C0EDBE}" type="pres">
      <dgm:prSet presAssocID="{91D45ED9-F649-4910-A7E4-7EF7C82673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A0A680-AD8D-4982-A2B3-B204900764F0}" type="pres">
      <dgm:prSet presAssocID="{D0D02441-E56A-41D3-A5CE-AD71318FAFCC}" presName="upArrow" presStyleLbl="node1" presStyleIdx="0" presStyleCnt="2"/>
      <dgm:spPr/>
    </dgm:pt>
    <dgm:pt modelId="{2D68576E-3A4A-4DE8-80F2-15D520934B6C}" type="pres">
      <dgm:prSet presAssocID="{D0D02441-E56A-41D3-A5CE-AD71318FAFC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42AEE-1B52-4220-9A52-097374F4CFD6}" type="pres">
      <dgm:prSet presAssocID="{2E32ACA2-5150-427E-8958-03D4B41D9891}" presName="downArrow" presStyleLbl="node1" presStyleIdx="1" presStyleCnt="2"/>
      <dgm:spPr/>
    </dgm:pt>
    <dgm:pt modelId="{40A968F0-70E0-4780-84FC-D9CBA3BFD579}" type="pres">
      <dgm:prSet presAssocID="{2E32ACA2-5150-427E-8958-03D4B41D989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4099AA-01B1-416D-B66A-01346ACD2053}" type="presOf" srcId="{D0D02441-E56A-41D3-A5CE-AD71318FAFCC}" destId="{2D68576E-3A4A-4DE8-80F2-15D520934B6C}" srcOrd="0" destOrd="0" presId="urn:microsoft.com/office/officeart/2005/8/layout/arrow4"/>
    <dgm:cxn modelId="{38430549-1B5D-4786-9B0D-8786B374E9F5}" type="presOf" srcId="{2E32ACA2-5150-427E-8958-03D4B41D9891}" destId="{40A968F0-70E0-4780-84FC-D9CBA3BFD579}" srcOrd="0" destOrd="0" presId="urn:microsoft.com/office/officeart/2005/8/layout/arrow4"/>
    <dgm:cxn modelId="{A69D1126-50B7-4EE3-994D-8CA7BF886E79}" srcId="{91D45ED9-F649-4910-A7E4-7EF7C826732F}" destId="{D0D02441-E56A-41D3-A5CE-AD71318FAFCC}" srcOrd="0" destOrd="0" parTransId="{C8A2AD01-8FAC-4F5C-9953-54CD31AC3264}" sibTransId="{60602891-819A-4B3E-BB61-5A6B3EAC01B2}"/>
    <dgm:cxn modelId="{BB50382B-430F-4305-BC0F-4A5FDB3F6D93}" srcId="{91D45ED9-F649-4910-A7E4-7EF7C826732F}" destId="{2E32ACA2-5150-427E-8958-03D4B41D9891}" srcOrd="1" destOrd="0" parTransId="{F390EDF5-2D39-44A5-9C96-B5B5886AA6DA}" sibTransId="{3A50A319-895B-4CFB-903F-3EC03928E00E}"/>
    <dgm:cxn modelId="{36EDEEF1-B1D4-43E2-8C9D-33DCE9A3FFE4}" type="presOf" srcId="{91D45ED9-F649-4910-A7E4-7EF7C826732F}" destId="{E88C7A5A-A213-42C5-9D2F-570C24C0EDBE}" srcOrd="0" destOrd="0" presId="urn:microsoft.com/office/officeart/2005/8/layout/arrow4"/>
    <dgm:cxn modelId="{1EE1C002-253E-456D-B06B-4D06D6768838}" type="presParOf" srcId="{E88C7A5A-A213-42C5-9D2F-570C24C0EDBE}" destId="{A4A0A680-AD8D-4982-A2B3-B204900764F0}" srcOrd="0" destOrd="0" presId="urn:microsoft.com/office/officeart/2005/8/layout/arrow4"/>
    <dgm:cxn modelId="{F7369029-44E0-4694-8E57-2C3C1013FFEC}" type="presParOf" srcId="{E88C7A5A-A213-42C5-9D2F-570C24C0EDBE}" destId="{2D68576E-3A4A-4DE8-80F2-15D520934B6C}" srcOrd="1" destOrd="0" presId="urn:microsoft.com/office/officeart/2005/8/layout/arrow4"/>
    <dgm:cxn modelId="{39470018-6C39-4147-8B58-D2D17A137FDB}" type="presParOf" srcId="{E88C7A5A-A213-42C5-9D2F-570C24C0EDBE}" destId="{A2442AEE-1B52-4220-9A52-097374F4CFD6}" srcOrd="2" destOrd="0" presId="urn:microsoft.com/office/officeart/2005/8/layout/arrow4"/>
    <dgm:cxn modelId="{B34E3755-7535-415E-ABC8-208D7C5A1DE1}" type="presParOf" srcId="{E88C7A5A-A213-42C5-9D2F-570C24C0EDBE}" destId="{40A968F0-70E0-4780-84FC-D9CBA3BFD57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B7987D-E2A4-48ED-8446-4400668ECE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69401B-5C86-47B8-89B2-360ACA06463F}">
      <dgm:prSet phldrT="[Text]"/>
      <dgm:spPr/>
      <dgm:t>
        <a:bodyPr/>
        <a:lstStyle/>
        <a:p>
          <a:r>
            <a:rPr lang="en-US" dirty="0" smtClean="0"/>
            <a:t>Improve lighting</a:t>
          </a:r>
          <a:endParaRPr lang="en-US" dirty="0"/>
        </a:p>
      </dgm:t>
    </dgm:pt>
    <dgm:pt modelId="{1E6B37C4-E1F4-405D-8613-9ED4673B456A}" type="parTrans" cxnId="{8B1BC63D-2C00-4C80-86E1-F0A076588011}">
      <dgm:prSet/>
      <dgm:spPr/>
      <dgm:t>
        <a:bodyPr/>
        <a:lstStyle/>
        <a:p>
          <a:endParaRPr lang="en-US"/>
        </a:p>
      </dgm:t>
    </dgm:pt>
    <dgm:pt modelId="{F631F3C3-EAFA-4ED4-B5DF-A450B5A3CCB8}" type="sibTrans" cxnId="{8B1BC63D-2C00-4C80-86E1-F0A076588011}">
      <dgm:prSet/>
      <dgm:spPr/>
      <dgm:t>
        <a:bodyPr/>
        <a:lstStyle/>
        <a:p>
          <a:endParaRPr lang="en-US"/>
        </a:p>
      </dgm:t>
    </dgm:pt>
    <dgm:pt modelId="{8629FD53-D24B-440F-B018-76CC4DF00640}">
      <dgm:prSet phldrT="[Text]"/>
      <dgm:spPr/>
      <dgm:t>
        <a:bodyPr/>
        <a:lstStyle/>
        <a:p>
          <a:r>
            <a:rPr lang="en-US" dirty="0" smtClean="0"/>
            <a:t>Answer call lights promptly</a:t>
          </a:r>
          <a:endParaRPr lang="en-US" dirty="0"/>
        </a:p>
      </dgm:t>
    </dgm:pt>
    <dgm:pt modelId="{DE831F90-FA6B-4906-BECF-EB85C520DC3B}" type="parTrans" cxnId="{3908629C-05AE-4A4A-A2E5-CD00CB06A7E7}">
      <dgm:prSet/>
      <dgm:spPr/>
      <dgm:t>
        <a:bodyPr/>
        <a:lstStyle/>
        <a:p>
          <a:endParaRPr lang="en-US"/>
        </a:p>
      </dgm:t>
    </dgm:pt>
    <dgm:pt modelId="{2F9A14F0-C27A-4E94-BC15-A39FD915D35E}" type="sibTrans" cxnId="{3908629C-05AE-4A4A-A2E5-CD00CB06A7E7}">
      <dgm:prSet/>
      <dgm:spPr/>
      <dgm:t>
        <a:bodyPr/>
        <a:lstStyle/>
        <a:p>
          <a:endParaRPr lang="en-US"/>
        </a:p>
      </dgm:t>
    </dgm:pt>
    <dgm:pt modelId="{A5DAF94B-C6D5-41C9-B898-562AC8A53930}">
      <dgm:prSet phldrT="[Text]"/>
      <dgm:spPr/>
      <dgm:t>
        <a:bodyPr/>
        <a:lstStyle/>
        <a:p>
          <a:r>
            <a:rPr lang="en-US" dirty="0" smtClean="0"/>
            <a:t>Ambulate when restless</a:t>
          </a:r>
          <a:endParaRPr lang="en-US" dirty="0"/>
        </a:p>
      </dgm:t>
    </dgm:pt>
    <dgm:pt modelId="{30D71BDB-B292-430C-9F15-4D13E3DCFF7F}" type="parTrans" cxnId="{C25BA102-6DC7-41E6-B2ED-0EA092D6F878}">
      <dgm:prSet/>
      <dgm:spPr/>
      <dgm:t>
        <a:bodyPr/>
        <a:lstStyle/>
        <a:p>
          <a:endParaRPr lang="en-US"/>
        </a:p>
      </dgm:t>
    </dgm:pt>
    <dgm:pt modelId="{C955FB88-52BC-4FBD-A7D1-C0E9799288B1}" type="sibTrans" cxnId="{C25BA102-6DC7-41E6-B2ED-0EA092D6F878}">
      <dgm:prSet/>
      <dgm:spPr/>
      <dgm:t>
        <a:bodyPr/>
        <a:lstStyle/>
        <a:p>
          <a:endParaRPr lang="en-US"/>
        </a:p>
      </dgm:t>
    </dgm:pt>
    <dgm:pt modelId="{6BFF8A37-0864-49AA-B4A1-CD5A389B2B17}">
      <dgm:prSet phldrT="[Text]"/>
      <dgm:spPr/>
      <dgm:t>
        <a:bodyPr/>
        <a:lstStyle/>
        <a:p>
          <a:r>
            <a:rPr lang="en-US" dirty="0" smtClean="0"/>
            <a:t>Provide activities</a:t>
          </a:r>
          <a:endParaRPr lang="en-US" dirty="0"/>
        </a:p>
      </dgm:t>
    </dgm:pt>
    <dgm:pt modelId="{A0265210-A855-4EA7-B6B7-B20D81A1AEF8}" type="parTrans" cxnId="{07A1E2DF-B480-4851-8A38-4D7306D699A4}">
      <dgm:prSet/>
      <dgm:spPr/>
      <dgm:t>
        <a:bodyPr/>
        <a:lstStyle/>
        <a:p>
          <a:endParaRPr lang="en-US"/>
        </a:p>
      </dgm:t>
    </dgm:pt>
    <dgm:pt modelId="{D4E6AD4E-05B6-4A48-ADFF-133BDC8EA9BF}" type="sibTrans" cxnId="{07A1E2DF-B480-4851-8A38-4D7306D699A4}">
      <dgm:prSet/>
      <dgm:spPr/>
      <dgm:t>
        <a:bodyPr/>
        <a:lstStyle/>
        <a:p>
          <a:endParaRPr lang="en-US"/>
        </a:p>
      </dgm:t>
    </dgm:pt>
    <dgm:pt modelId="{8D685829-D240-4D3A-9E85-A4B96CC5EBCD}">
      <dgm:prSet phldrT="[Text]"/>
      <dgm:spPr/>
      <dgm:t>
        <a:bodyPr/>
        <a:lstStyle/>
        <a:p>
          <a:r>
            <a:rPr lang="en-US" dirty="0" smtClean="0"/>
            <a:t>Offer food and drink</a:t>
          </a:r>
          <a:endParaRPr lang="en-US" dirty="0"/>
        </a:p>
      </dgm:t>
    </dgm:pt>
    <dgm:pt modelId="{6C8FF6EA-4D43-4C0D-8F3C-89B46B488EE3}" type="parTrans" cxnId="{B4B0BA20-C3DA-4B45-9A77-170E36284EC2}">
      <dgm:prSet/>
      <dgm:spPr/>
      <dgm:t>
        <a:bodyPr/>
        <a:lstStyle/>
        <a:p>
          <a:endParaRPr lang="en-US"/>
        </a:p>
      </dgm:t>
    </dgm:pt>
    <dgm:pt modelId="{27FD06E7-5D24-47D5-BBD3-0A65A4E6D91A}" type="sibTrans" cxnId="{B4B0BA20-C3DA-4B45-9A77-170E36284EC2}">
      <dgm:prSet/>
      <dgm:spPr/>
      <dgm:t>
        <a:bodyPr/>
        <a:lstStyle/>
        <a:p>
          <a:endParaRPr lang="en-US"/>
        </a:p>
      </dgm:t>
    </dgm:pt>
    <dgm:pt modelId="{0903E826-C807-4446-B737-023F8A221F5B}">
      <dgm:prSet phldrT="[Text]"/>
      <dgm:spPr/>
      <dgm:t>
        <a:bodyPr/>
        <a:lstStyle/>
        <a:p>
          <a:r>
            <a:rPr lang="en-US" dirty="0" smtClean="0"/>
            <a:t>Decrease noise level</a:t>
          </a:r>
          <a:endParaRPr lang="en-US" dirty="0"/>
        </a:p>
      </dgm:t>
    </dgm:pt>
    <dgm:pt modelId="{9BFD3042-9196-4A9E-921A-91CB8FE8EADF}" type="parTrans" cxnId="{1BA79022-0D32-4085-BFD7-B72393F596A9}">
      <dgm:prSet/>
      <dgm:spPr/>
      <dgm:t>
        <a:bodyPr/>
        <a:lstStyle/>
        <a:p>
          <a:endParaRPr lang="en-US"/>
        </a:p>
      </dgm:t>
    </dgm:pt>
    <dgm:pt modelId="{B2D6C2D2-42CD-4FAD-94FC-63C18EE07C9D}" type="sibTrans" cxnId="{1BA79022-0D32-4085-BFD7-B72393F596A9}">
      <dgm:prSet/>
      <dgm:spPr/>
      <dgm:t>
        <a:bodyPr/>
        <a:lstStyle/>
        <a:p>
          <a:endParaRPr lang="en-US"/>
        </a:p>
      </dgm:t>
    </dgm:pt>
    <dgm:pt modelId="{1645FA42-244E-424A-876F-FF38099561BD}">
      <dgm:prSet phldrT="[Text]"/>
      <dgm:spPr/>
      <dgm:t>
        <a:bodyPr/>
        <a:lstStyle/>
        <a:p>
          <a:r>
            <a:rPr lang="en-US" dirty="0" smtClean="0"/>
            <a:t>Give a repetitive task</a:t>
          </a:r>
          <a:endParaRPr lang="en-US" dirty="0"/>
        </a:p>
      </dgm:t>
    </dgm:pt>
    <dgm:pt modelId="{0C5C5196-F23D-45D6-AF06-E5E515BA926A}" type="parTrans" cxnId="{C7ECC16F-F0CA-494D-99BC-D4DC0EEDC70C}">
      <dgm:prSet/>
      <dgm:spPr/>
      <dgm:t>
        <a:bodyPr/>
        <a:lstStyle/>
        <a:p>
          <a:endParaRPr lang="en-US"/>
        </a:p>
      </dgm:t>
    </dgm:pt>
    <dgm:pt modelId="{AAAC68B0-80FC-415C-8F65-033A0012A87D}" type="sibTrans" cxnId="{C7ECC16F-F0CA-494D-99BC-D4DC0EEDC70C}">
      <dgm:prSet/>
      <dgm:spPr/>
      <dgm:t>
        <a:bodyPr/>
        <a:lstStyle/>
        <a:p>
          <a:endParaRPr lang="en-US"/>
        </a:p>
      </dgm:t>
    </dgm:pt>
    <dgm:pt modelId="{54CC4AF2-7354-41B4-A930-3060464D3C3B}">
      <dgm:prSet phldrT="[Text]"/>
      <dgm:spPr/>
      <dgm:t>
        <a:bodyPr/>
        <a:lstStyle/>
        <a:p>
          <a:r>
            <a:rPr lang="en-US" dirty="0" smtClean="0"/>
            <a:t>Frequent toileting</a:t>
          </a:r>
          <a:endParaRPr lang="en-US" dirty="0"/>
        </a:p>
      </dgm:t>
    </dgm:pt>
    <dgm:pt modelId="{FA81F502-8D2A-4038-BD00-3246E3929671}" type="parTrans" cxnId="{FB39D31C-6410-401B-B9FD-8398CAEB94C4}">
      <dgm:prSet/>
      <dgm:spPr/>
      <dgm:t>
        <a:bodyPr/>
        <a:lstStyle/>
        <a:p>
          <a:endParaRPr lang="en-US"/>
        </a:p>
      </dgm:t>
    </dgm:pt>
    <dgm:pt modelId="{E26AE159-3F15-4571-BD92-393E6BA7C840}" type="sibTrans" cxnId="{FB39D31C-6410-401B-B9FD-8398CAEB94C4}">
      <dgm:prSet/>
      <dgm:spPr/>
      <dgm:t>
        <a:bodyPr/>
        <a:lstStyle/>
        <a:p>
          <a:endParaRPr lang="en-US"/>
        </a:p>
      </dgm:t>
    </dgm:pt>
    <dgm:pt modelId="{46F4B440-0C94-4F15-B0DF-54ABC0FDD783}" type="pres">
      <dgm:prSet presAssocID="{F6B7987D-E2A4-48ED-8446-4400668ECE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E4E91-DD04-458E-9EC5-A4C34E5458D6}" type="pres">
      <dgm:prSet presAssocID="{8569401B-5C86-47B8-89B2-360ACA06463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04031-F601-441F-B473-6CCD4C8EF3D3}" type="pres">
      <dgm:prSet presAssocID="{F631F3C3-EAFA-4ED4-B5DF-A450B5A3CCB8}" presName="sibTrans" presStyleCnt="0"/>
      <dgm:spPr/>
    </dgm:pt>
    <dgm:pt modelId="{A5A39661-498E-47C7-B1B2-D3765B07358F}" type="pres">
      <dgm:prSet presAssocID="{8629FD53-D24B-440F-B018-76CC4DF0064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30AF0-7672-45D7-B2F6-F7E5B804BB1B}" type="pres">
      <dgm:prSet presAssocID="{2F9A14F0-C27A-4E94-BC15-A39FD915D35E}" presName="sibTrans" presStyleCnt="0"/>
      <dgm:spPr/>
    </dgm:pt>
    <dgm:pt modelId="{2C8BA7C5-E438-4EF8-A08F-E03A28BA5388}" type="pres">
      <dgm:prSet presAssocID="{A5DAF94B-C6D5-41C9-B898-562AC8A539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27FA9-BDB7-4581-A393-6EBB25BA2505}" type="pres">
      <dgm:prSet presAssocID="{C955FB88-52BC-4FBD-A7D1-C0E9799288B1}" presName="sibTrans" presStyleCnt="0"/>
      <dgm:spPr/>
    </dgm:pt>
    <dgm:pt modelId="{D8FABFB8-9AF4-475B-96D5-368988E88DF0}" type="pres">
      <dgm:prSet presAssocID="{6BFF8A37-0864-49AA-B4A1-CD5A389B2B1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4F73B-A98F-4309-B656-D8C8C846AE66}" type="pres">
      <dgm:prSet presAssocID="{D4E6AD4E-05B6-4A48-ADFF-133BDC8EA9BF}" presName="sibTrans" presStyleCnt="0"/>
      <dgm:spPr/>
    </dgm:pt>
    <dgm:pt modelId="{CC5C7F76-4114-4E72-82D9-ACA5E5215D0A}" type="pres">
      <dgm:prSet presAssocID="{8D685829-D240-4D3A-9E85-A4B96CC5EBC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BC6BB-5478-4EA5-A7DF-5D851B493BEB}" type="pres">
      <dgm:prSet presAssocID="{27FD06E7-5D24-47D5-BBD3-0A65A4E6D91A}" presName="sibTrans" presStyleCnt="0"/>
      <dgm:spPr/>
    </dgm:pt>
    <dgm:pt modelId="{6D6FB58B-5D44-460F-8572-F0455A647CDF}" type="pres">
      <dgm:prSet presAssocID="{0903E826-C807-4446-B737-023F8A221F5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0DF1F-35CC-4856-BE2E-D42FFE233142}" type="pres">
      <dgm:prSet presAssocID="{B2D6C2D2-42CD-4FAD-94FC-63C18EE07C9D}" presName="sibTrans" presStyleCnt="0"/>
      <dgm:spPr/>
    </dgm:pt>
    <dgm:pt modelId="{75BB18D0-72C6-4ED9-9750-288C130494C5}" type="pres">
      <dgm:prSet presAssocID="{1645FA42-244E-424A-876F-FF38099561B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A2433-6E94-443E-9BAA-6F841DC64C91}" type="pres">
      <dgm:prSet presAssocID="{AAAC68B0-80FC-415C-8F65-033A0012A87D}" presName="sibTrans" presStyleCnt="0"/>
      <dgm:spPr/>
    </dgm:pt>
    <dgm:pt modelId="{D76BE6D1-D293-466D-9B2E-EC9955D63FDF}" type="pres">
      <dgm:prSet presAssocID="{54CC4AF2-7354-41B4-A930-3060464D3C3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8629C-05AE-4A4A-A2E5-CD00CB06A7E7}" srcId="{F6B7987D-E2A4-48ED-8446-4400668ECE98}" destId="{8629FD53-D24B-440F-B018-76CC4DF00640}" srcOrd="1" destOrd="0" parTransId="{DE831F90-FA6B-4906-BECF-EB85C520DC3B}" sibTransId="{2F9A14F0-C27A-4E94-BC15-A39FD915D35E}"/>
    <dgm:cxn modelId="{07A1E2DF-B480-4851-8A38-4D7306D699A4}" srcId="{F6B7987D-E2A4-48ED-8446-4400668ECE98}" destId="{6BFF8A37-0864-49AA-B4A1-CD5A389B2B17}" srcOrd="3" destOrd="0" parTransId="{A0265210-A855-4EA7-B6B7-B20D81A1AEF8}" sibTransId="{D4E6AD4E-05B6-4A48-ADFF-133BDC8EA9BF}"/>
    <dgm:cxn modelId="{AE80C8DC-B34C-4768-9D82-0FB63FA4B365}" type="presOf" srcId="{0903E826-C807-4446-B737-023F8A221F5B}" destId="{6D6FB58B-5D44-460F-8572-F0455A647CDF}" srcOrd="0" destOrd="0" presId="urn:microsoft.com/office/officeart/2005/8/layout/default"/>
    <dgm:cxn modelId="{FB39D31C-6410-401B-B9FD-8398CAEB94C4}" srcId="{F6B7987D-E2A4-48ED-8446-4400668ECE98}" destId="{54CC4AF2-7354-41B4-A930-3060464D3C3B}" srcOrd="7" destOrd="0" parTransId="{FA81F502-8D2A-4038-BD00-3246E3929671}" sibTransId="{E26AE159-3F15-4571-BD92-393E6BA7C840}"/>
    <dgm:cxn modelId="{08043254-A9A0-4FED-9947-82D2CB4BC7E4}" type="presOf" srcId="{54CC4AF2-7354-41B4-A930-3060464D3C3B}" destId="{D76BE6D1-D293-466D-9B2E-EC9955D63FDF}" srcOrd="0" destOrd="0" presId="urn:microsoft.com/office/officeart/2005/8/layout/default"/>
    <dgm:cxn modelId="{C7ECC16F-F0CA-494D-99BC-D4DC0EEDC70C}" srcId="{F6B7987D-E2A4-48ED-8446-4400668ECE98}" destId="{1645FA42-244E-424A-876F-FF38099561BD}" srcOrd="6" destOrd="0" parTransId="{0C5C5196-F23D-45D6-AF06-E5E515BA926A}" sibTransId="{AAAC68B0-80FC-415C-8F65-033A0012A87D}"/>
    <dgm:cxn modelId="{51C850A3-F7EB-4BAB-BAC6-47CBF504CFD1}" type="presOf" srcId="{F6B7987D-E2A4-48ED-8446-4400668ECE98}" destId="{46F4B440-0C94-4F15-B0DF-54ABC0FDD783}" srcOrd="0" destOrd="0" presId="urn:microsoft.com/office/officeart/2005/8/layout/default"/>
    <dgm:cxn modelId="{1BA79022-0D32-4085-BFD7-B72393F596A9}" srcId="{F6B7987D-E2A4-48ED-8446-4400668ECE98}" destId="{0903E826-C807-4446-B737-023F8A221F5B}" srcOrd="5" destOrd="0" parTransId="{9BFD3042-9196-4A9E-921A-91CB8FE8EADF}" sibTransId="{B2D6C2D2-42CD-4FAD-94FC-63C18EE07C9D}"/>
    <dgm:cxn modelId="{36B7DA4F-F31F-4624-BD99-082D5535DE49}" type="presOf" srcId="{A5DAF94B-C6D5-41C9-B898-562AC8A53930}" destId="{2C8BA7C5-E438-4EF8-A08F-E03A28BA5388}" srcOrd="0" destOrd="0" presId="urn:microsoft.com/office/officeart/2005/8/layout/default"/>
    <dgm:cxn modelId="{8B1BC63D-2C00-4C80-86E1-F0A076588011}" srcId="{F6B7987D-E2A4-48ED-8446-4400668ECE98}" destId="{8569401B-5C86-47B8-89B2-360ACA06463F}" srcOrd="0" destOrd="0" parTransId="{1E6B37C4-E1F4-405D-8613-9ED4673B456A}" sibTransId="{F631F3C3-EAFA-4ED4-B5DF-A450B5A3CCB8}"/>
    <dgm:cxn modelId="{ACB120D2-63FC-46C9-8102-6D5B24846069}" type="presOf" srcId="{6BFF8A37-0864-49AA-B4A1-CD5A389B2B17}" destId="{D8FABFB8-9AF4-475B-96D5-368988E88DF0}" srcOrd="0" destOrd="0" presId="urn:microsoft.com/office/officeart/2005/8/layout/default"/>
    <dgm:cxn modelId="{2CC14F4C-FC28-40EA-BB45-D10656E4133E}" type="presOf" srcId="{8D685829-D240-4D3A-9E85-A4B96CC5EBCD}" destId="{CC5C7F76-4114-4E72-82D9-ACA5E5215D0A}" srcOrd="0" destOrd="0" presId="urn:microsoft.com/office/officeart/2005/8/layout/default"/>
    <dgm:cxn modelId="{C25BA102-6DC7-41E6-B2ED-0EA092D6F878}" srcId="{F6B7987D-E2A4-48ED-8446-4400668ECE98}" destId="{A5DAF94B-C6D5-41C9-B898-562AC8A53930}" srcOrd="2" destOrd="0" parTransId="{30D71BDB-B292-430C-9F15-4D13E3DCFF7F}" sibTransId="{C955FB88-52BC-4FBD-A7D1-C0E9799288B1}"/>
    <dgm:cxn modelId="{0A192F1D-3F94-4138-B81A-B247F0F6795E}" type="presOf" srcId="{1645FA42-244E-424A-876F-FF38099561BD}" destId="{75BB18D0-72C6-4ED9-9750-288C130494C5}" srcOrd="0" destOrd="0" presId="urn:microsoft.com/office/officeart/2005/8/layout/default"/>
    <dgm:cxn modelId="{E00FF169-4A63-4107-B4A2-C1A5A7F6A9EF}" type="presOf" srcId="{8629FD53-D24B-440F-B018-76CC4DF00640}" destId="{A5A39661-498E-47C7-B1B2-D3765B07358F}" srcOrd="0" destOrd="0" presId="urn:microsoft.com/office/officeart/2005/8/layout/default"/>
    <dgm:cxn modelId="{C92CE24D-FB76-4A95-AF3E-75FF204F7BF1}" type="presOf" srcId="{8569401B-5C86-47B8-89B2-360ACA06463F}" destId="{8D0E4E91-DD04-458E-9EC5-A4C34E5458D6}" srcOrd="0" destOrd="0" presId="urn:microsoft.com/office/officeart/2005/8/layout/default"/>
    <dgm:cxn modelId="{B4B0BA20-C3DA-4B45-9A77-170E36284EC2}" srcId="{F6B7987D-E2A4-48ED-8446-4400668ECE98}" destId="{8D685829-D240-4D3A-9E85-A4B96CC5EBCD}" srcOrd="4" destOrd="0" parTransId="{6C8FF6EA-4D43-4C0D-8F3C-89B46B488EE3}" sibTransId="{27FD06E7-5D24-47D5-BBD3-0A65A4E6D91A}"/>
    <dgm:cxn modelId="{85ECB34A-0432-4F28-ADDE-8A5E9FEE45CE}" type="presParOf" srcId="{46F4B440-0C94-4F15-B0DF-54ABC0FDD783}" destId="{8D0E4E91-DD04-458E-9EC5-A4C34E5458D6}" srcOrd="0" destOrd="0" presId="urn:microsoft.com/office/officeart/2005/8/layout/default"/>
    <dgm:cxn modelId="{904ED33F-6F29-4714-9C1D-76658AC6439A}" type="presParOf" srcId="{46F4B440-0C94-4F15-B0DF-54ABC0FDD783}" destId="{1A404031-F601-441F-B473-6CCD4C8EF3D3}" srcOrd="1" destOrd="0" presId="urn:microsoft.com/office/officeart/2005/8/layout/default"/>
    <dgm:cxn modelId="{F6DC9B68-681C-43E7-A440-70496DA4B4CC}" type="presParOf" srcId="{46F4B440-0C94-4F15-B0DF-54ABC0FDD783}" destId="{A5A39661-498E-47C7-B1B2-D3765B07358F}" srcOrd="2" destOrd="0" presId="urn:microsoft.com/office/officeart/2005/8/layout/default"/>
    <dgm:cxn modelId="{40851CF9-663D-462E-A00B-F4BFDA7CC390}" type="presParOf" srcId="{46F4B440-0C94-4F15-B0DF-54ABC0FDD783}" destId="{23330AF0-7672-45D7-B2F6-F7E5B804BB1B}" srcOrd="3" destOrd="0" presId="urn:microsoft.com/office/officeart/2005/8/layout/default"/>
    <dgm:cxn modelId="{0A0D7022-F721-4444-B0E5-FC08780DFC6E}" type="presParOf" srcId="{46F4B440-0C94-4F15-B0DF-54ABC0FDD783}" destId="{2C8BA7C5-E438-4EF8-A08F-E03A28BA5388}" srcOrd="4" destOrd="0" presId="urn:microsoft.com/office/officeart/2005/8/layout/default"/>
    <dgm:cxn modelId="{53FCB920-E8C1-45CB-B5C9-FE249138B4CB}" type="presParOf" srcId="{46F4B440-0C94-4F15-B0DF-54ABC0FDD783}" destId="{D1B27FA9-BDB7-4581-A393-6EBB25BA2505}" srcOrd="5" destOrd="0" presId="urn:microsoft.com/office/officeart/2005/8/layout/default"/>
    <dgm:cxn modelId="{B9780CFA-2C55-497B-9564-2CD910FD046E}" type="presParOf" srcId="{46F4B440-0C94-4F15-B0DF-54ABC0FDD783}" destId="{D8FABFB8-9AF4-475B-96D5-368988E88DF0}" srcOrd="6" destOrd="0" presId="urn:microsoft.com/office/officeart/2005/8/layout/default"/>
    <dgm:cxn modelId="{48EFBBEB-AABE-4233-8D6A-1C83031059AC}" type="presParOf" srcId="{46F4B440-0C94-4F15-B0DF-54ABC0FDD783}" destId="{CC04F73B-A98F-4309-B656-D8C8C846AE66}" srcOrd="7" destOrd="0" presId="urn:microsoft.com/office/officeart/2005/8/layout/default"/>
    <dgm:cxn modelId="{8FB93EB0-EE9F-49A5-AC90-129D0C152155}" type="presParOf" srcId="{46F4B440-0C94-4F15-B0DF-54ABC0FDD783}" destId="{CC5C7F76-4114-4E72-82D9-ACA5E5215D0A}" srcOrd="8" destOrd="0" presId="urn:microsoft.com/office/officeart/2005/8/layout/default"/>
    <dgm:cxn modelId="{D7CD78AB-DB50-462C-AE5D-F10EF8166A57}" type="presParOf" srcId="{46F4B440-0C94-4F15-B0DF-54ABC0FDD783}" destId="{E2BBC6BB-5478-4EA5-A7DF-5D851B493BEB}" srcOrd="9" destOrd="0" presId="urn:microsoft.com/office/officeart/2005/8/layout/default"/>
    <dgm:cxn modelId="{C7ACC4CC-B070-4704-9D5B-F7A4B5D41097}" type="presParOf" srcId="{46F4B440-0C94-4F15-B0DF-54ABC0FDD783}" destId="{6D6FB58B-5D44-460F-8572-F0455A647CDF}" srcOrd="10" destOrd="0" presId="urn:microsoft.com/office/officeart/2005/8/layout/default"/>
    <dgm:cxn modelId="{13CC137F-9ED6-4C03-AB6A-CBCAF29AA1FC}" type="presParOf" srcId="{46F4B440-0C94-4F15-B0DF-54ABC0FDD783}" destId="{9650DF1F-35CC-4856-BE2E-D42FFE233142}" srcOrd="11" destOrd="0" presId="urn:microsoft.com/office/officeart/2005/8/layout/default"/>
    <dgm:cxn modelId="{C1436B30-29F5-4FF8-9508-C866C8CDFFE2}" type="presParOf" srcId="{46F4B440-0C94-4F15-B0DF-54ABC0FDD783}" destId="{75BB18D0-72C6-4ED9-9750-288C130494C5}" srcOrd="12" destOrd="0" presId="urn:microsoft.com/office/officeart/2005/8/layout/default"/>
    <dgm:cxn modelId="{7D517155-AC0A-488E-BDC9-10672E011E82}" type="presParOf" srcId="{46F4B440-0C94-4F15-B0DF-54ABC0FDD783}" destId="{605A2433-6E94-443E-9BAA-6F841DC64C91}" srcOrd="13" destOrd="0" presId="urn:microsoft.com/office/officeart/2005/8/layout/default"/>
    <dgm:cxn modelId="{E53FD776-F347-4A96-A6D2-64182C816C97}" type="presParOf" srcId="{46F4B440-0C94-4F15-B0DF-54ABC0FDD783}" destId="{D76BE6D1-D293-466D-9B2E-EC9955D63FD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93170A-8079-42CA-9526-836EDDCC9DDE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62C078-059D-488D-8188-934749030A2E}">
      <dgm:prSet phldrT="[Text]"/>
      <dgm:spPr/>
      <dgm:t>
        <a:bodyPr/>
        <a:lstStyle/>
        <a:p>
          <a:r>
            <a:rPr lang="en-US" dirty="0" smtClean="0"/>
            <a:t>Feet shoulder-width apart</a:t>
          </a:r>
          <a:endParaRPr lang="en-US" dirty="0"/>
        </a:p>
      </dgm:t>
    </dgm:pt>
    <dgm:pt modelId="{0A4970EF-BC71-4A7E-A8FE-30FD68D77D4F}" type="parTrans" cxnId="{DD6C41DE-2C90-4B3F-8892-7B2B8686C27F}">
      <dgm:prSet/>
      <dgm:spPr/>
      <dgm:t>
        <a:bodyPr/>
        <a:lstStyle/>
        <a:p>
          <a:endParaRPr lang="en-US"/>
        </a:p>
      </dgm:t>
    </dgm:pt>
    <dgm:pt modelId="{6B5592B1-A991-477D-AD5A-9EA293B5E318}" type="sibTrans" cxnId="{DD6C41DE-2C90-4B3F-8892-7B2B8686C27F}">
      <dgm:prSet/>
      <dgm:spPr/>
      <dgm:t>
        <a:bodyPr/>
        <a:lstStyle/>
        <a:p>
          <a:endParaRPr lang="en-US"/>
        </a:p>
      </dgm:t>
    </dgm:pt>
    <dgm:pt modelId="{B84BC4E0-A5B7-46A5-80A7-1D926D1E21ED}">
      <dgm:prSet phldrT="[Text]"/>
      <dgm:spPr/>
      <dgm:t>
        <a:bodyPr/>
        <a:lstStyle/>
        <a:p>
          <a:r>
            <a:rPr lang="en-US" dirty="0" smtClean="0"/>
            <a:t>Bend your knees</a:t>
          </a:r>
          <a:endParaRPr lang="en-US" dirty="0"/>
        </a:p>
      </dgm:t>
    </dgm:pt>
    <dgm:pt modelId="{A94EFCDE-F52F-40CE-ADCB-20C1B000B709}" type="parTrans" cxnId="{3C0D2818-88BE-434C-8238-67759F93E724}">
      <dgm:prSet/>
      <dgm:spPr/>
      <dgm:t>
        <a:bodyPr/>
        <a:lstStyle/>
        <a:p>
          <a:endParaRPr lang="en-US"/>
        </a:p>
      </dgm:t>
    </dgm:pt>
    <dgm:pt modelId="{016FF941-1068-42C7-9EEB-143AFDCEA04D}" type="sibTrans" cxnId="{3C0D2818-88BE-434C-8238-67759F93E724}">
      <dgm:prSet/>
      <dgm:spPr/>
      <dgm:t>
        <a:bodyPr/>
        <a:lstStyle/>
        <a:p>
          <a:endParaRPr lang="en-US"/>
        </a:p>
      </dgm:t>
    </dgm:pt>
    <dgm:pt modelId="{665CCEC2-82FC-4353-B0AC-EECE05605615}">
      <dgm:prSet phldrT="[Text]"/>
      <dgm:spPr/>
      <dgm:t>
        <a:bodyPr/>
        <a:lstStyle/>
        <a:p>
          <a:r>
            <a:rPr lang="en-US" dirty="0" smtClean="0"/>
            <a:t>Avoid twisting at the waist</a:t>
          </a:r>
          <a:endParaRPr lang="en-US" dirty="0"/>
        </a:p>
      </dgm:t>
    </dgm:pt>
    <dgm:pt modelId="{F7AB6C12-91B7-4B18-945E-84926FD924C8}" type="parTrans" cxnId="{A8E1E75D-4379-4788-B627-7889AD2AA5E3}">
      <dgm:prSet/>
      <dgm:spPr/>
      <dgm:t>
        <a:bodyPr/>
        <a:lstStyle/>
        <a:p>
          <a:endParaRPr lang="en-US"/>
        </a:p>
      </dgm:t>
    </dgm:pt>
    <dgm:pt modelId="{50B188AD-B2DA-489A-A5FE-120D855AADAE}" type="sibTrans" cxnId="{A8E1E75D-4379-4788-B627-7889AD2AA5E3}">
      <dgm:prSet/>
      <dgm:spPr/>
      <dgm:t>
        <a:bodyPr/>
        <a:lstStyle/>
        <a:p>
          <a:endParaRPr lang="en-US"/>
        </a:p>
      </dgm:t>
    </dgm:pt>
    <dgm:pt modelId="{2D3CFC20-E45C-43A0-B30C-DEA73F458E9E}">
      <dgm:prSet phldrT="[Text]"/>
      <dgm:spPr/>
      <dgm:t>
        <a:bodyPr/>
        <a:lstStyle/>
        <a:p>
          <a:r>
            <a:rPr lang="en-US" dirty="0" smtClean="0"/>
            <a:t>Push or slide objects</a:t>
          </a:r>
          <a:endParaRPr lang="en-US" dirty="0"/>
        </a:p>
      </dgm:t>
    </dgm:pt>
    <dgm:pt modelId="{FC686594-62F5-425F-8814-7841DB7B84D8}" type="parTrans" cxnId="{6FD23D78-5441-4950-AFA5-54F6C2259013}">
      <dgm:prSet/>
      <dgm:spPr/>
      <dgm:t>
        <a:bodyPr/>
        <a:lstStyle/>
        <a:p>
          <a:endParaRPr lang="en-US"/>
        </a:p>
      </dgm:t>
    </dgm:pt>
    <dgm:pt modelId="{9469C276-BBF5-40F5-A2EF-F3D94153D452}" type="sibTrans" cxnId="{6FD23D78-5441-4950-AFA5-54F6C2259013}">
      <dgm:prSet/>
      <dgm:spPr/>
      <dgm:t>
        <a:bodyPr/>
        <a:lstStyle/>
        <a:p>
          <a:endParaRPr lang="en-US"/>
        </a:p>
      </dgm:t>
    </dgm:pt>
    <dgm:pt modelId="{3595603E-B1A9-4DC0-ABA2-4FB93A62AD23}">
      <dgm:prSet phldrT="[Text]"/>
      <dgm:spPr/>
      <dgm:t>
        <a:bodyPr/>
        <a:lstStyle/>
        <a:p>
          <a:r>
            <a:rPr lang="en-US" dirty="0" smtClean="0"/>
            <a:t>Use large muscle groups</a:t>
          </a:r>
          <a:endParaRPr lang="en-US" dirty="0"/>
        </a:p>
      </dgm:t>
    </dgm:pt>
    <dgm:pt modelId="{E434DF17-6E68-4AFF-8699-B76F512ABF84}" type="parTrans" cxnId="{3DA64072-1AAC-43C2-AAF3-A21BE771E32F}">
      <dgm:prSet/>
      <dgm:spPr/>
      <dgm:t>
        <a:bodyPr/>
        <a:lstStyle/>
        <a:p>
          <a:endParaRPr lang="en-US"/>
        </a:p>
      </dgm:t>
    </dgm:pt>
    <dgm:pt modelId="{26F1D864-4EBC-4ECF-AFC7-95F62591DCCE}" type="sibTrans" cxnId="{3DA64072-1AAC-43C2-AAF3-A21BE771E32F}">
      <dgm:prSet/>
      <dgm:spPr/>
      <dgm:t>
        <a:bodyPr/>
        <a:lstStyle/>
        <a:p>
          <a:endParaRPr lang="en-US"/>
        </a:p>
      </dgm:t>
    </dgm:pt>
    <dgm:pt modelId="{7CDE2085-0296-4938-AB04-63898DF997C7}">
      <dgm:prSet phldrT="[Text]"/>
      <dgm:spPr/>
      <dgm:t>
        <a:bodyPr/>
        <a:lstStyle/>
        <a:p>
          <a:r>
            <a:rPr lang="en-US" dirty="0" smtClean="0"/>
            <a:t>Adjust bed</a:t>
          </a:r>
          <a:endParaRPr lang="en-US" dirty="0"/>
        </a:p>
      </dgm:t>
    </dgm:pt>
    <dgm:pt modelId="{436D333B-D607-4E34-9D2D-62A50B854C3D}" type="parTrans" cxnId="{93512AD7-8530-4931-8A17-250E2E2A3ECB}">
      <dgm:prSet/>
      <dgm:spPr/>
      <dgm:t>
        <a:bodyPr/>
        <a:lstStyle/>
        <a:p>
          <a:endParaRPr lang="en-US"/>
        </a:p>
      </dgm:t>
    </dgm:pt>
    <dgm:pt modelId="{026D24EE-D894-4EC7-8814-91D3B6ABA36B}" type="sibTrans" cxnId="{93512AD7-8530-4931-8A17-250E2E2A3ECB}">
      <dgm:prSet/>
      <dgm:spPr/>
      <dgm:t>
        <a:bodyPr/>
        <a:lstStyle/>
        <a:p>
          <a:endParaRPr lang="en-US"/>
        </a:p>
      </dgm:t>
    </dgm:pt>
    <dgm:pt modelId="{9A9ED9C7-4742-40F5-9C34-30B0A0DEDA4A}">
      <dgm:prSet phldrT="[Text]"/>
      <dgm:spPr/>
      <dgm:t>
        <a:bodyPr/>
        <a:lstStyle/>
        <a:p>
          <a:r>
            <a:rPr lang="en-US" dirty="0" smtClean="0"/>
            <a:t>Get help</a:t>
          </a:r>
          <a:endParaRPr lang="en-US" dirty="0"/>
        </a:p>
      </dgm:t>
    </dgm:pt>
    <dgm:pt modelId="{D6ECD4AE-D391-40DD-B765-F8848A44A4CD}" type="parTrans" cxnId="{8730DC34-A3C2-4343-9B2F-C2770DA29008}">
      <dgm:prSet/>
      <dgm:spPr/>
      <dgm:t>
        <a:bodyPr/>
        <a:lstStyle/>
        <a:p>
          <a:endParaRPr lang="en-US"/>
        </a:p>
      </dgm:t>
    </dgm:pt>
    <dgm:pt modelId="{342D409B-11CB-4063-9AE2-3504EB11A76B}" type="sibTrans" cxnId="{8730DC34-A3C2-4343-9B2F-C2770DA29008}">
      <dgm:prSet/>
      <dgm:spPr/>
      <dgm:t>
        <a:bodyPr/>
        <a:lstStyle/>
        <a:p>
          <a:endParaRPr lang="en-US"/>
        </a:p>
      </dgm:t>
    </dgm:pt>
    <dgm:pt modelId="{8CCBC891-921B-4D22-A85E-06105B06989F}" type="pres">
      <dgm:prSet presAssocID="{E893170A-8079-42CA-9526-836EDDCC9DD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A9D70F5F-0E96-4C40-8EF0-AAEE610FBECD}" type="pres">
      <dgm:prSet presAssocID="{ED62C078-059D-488D-8188-934749030A2E}" presName="noChildren" presStyleCnt="0"/>
      <dgm:spPr/>
    </dgm:pt>
    <dgm:pt modelId="{FCBBE10E-4658-4136-87E8-C337A724C2D0}" type="pres">
      <dgm:prSet presAssocID="{ED62C078-059D-488D-8188-934749030A2E}" presName="gap" presStyleCnt="0"/>
      <dgm:spPr/>
    </dgm:pt>
    <dgm:pt modelId="{B3E44DDD-1710-44F9-8F54-B945B4D9DA5E}" type="pres">
      <dgm:prSet presAssocID="{ED62C078-059D-488D-8188-934749030A2E}" presName="medCircle2" presStyleLbl="vennNode1" presStyleIdx="0" presStyleCnt="7"/>
      <dgm:spPr/>
    </dgm:pt>
    <dgm:pt modelId="{01C4EC13-4EB5-4E8B-928F-090F507C034B}" type="pres">
      <dgm:prSet presAssocID="{ED62C078-059D-488D-8188-934749030A2E}" presName="txLvlOnly1" presStyleLbl="revTx" presStyleIdx="0" presStyleCnt="7"/>
      <dgm:spPr/>
      <dgm:t>
        <a:bodyPr/>
        <a:lstStyle/>
        <a:p>
          <a:endParaRPr lang="en-US"/>
        </a:p>
      </dgm:t>
    </dgm:pt>
    <dgm:pt modelId="{C4CA7FCE-0B20-4053-8EC8-37B7C970AF72}" type="pres">
      <dgm:prSet presAssocID="{B84BC4E0-A5B7-46A5-80A7-1D926D1E21ED}" presName="noChildren" presStyleCnt="0"/>
      <dgm:spPr/>
    </dgm:pt>
    <dgm:pt modelId="{4B400B2D-758B-4A02-8499-8522A85D5246}" type="pres">
      <dgm:prSet presAssocID="{B84BC4E0-A5B7-46A5-80A7-1D926D1E21ED}" presName="gap" presStyleCnt="0"/>
      <dgm:spPr/>
    </dgm:pt>
    <dgm:pt modelId="{B32B763C-56D1-4696-8C45-2CF2CC96BD42}" type="pres">
      <dgm:prSet presAssocID="{B84BC4E0-A5B7-46A5-80A7-1D926D1E21ED}" presName="medCircle2" presStyleLbl="vennNode1" presStyleIdx="1" presStyleCnt="7"/>
      <dgm:spPr/>
    </dgm:pt>
    <dgm:pt modelId="{4788B866-45EE-480E-A8D4-3EB244CC50AB}" type="pres">
      <dgm:prSet presAssocID="{B84BC4E0-A5B7-46A5-80A7-1D926D1E21ED}" presName="txLvlOnly1" presStyleLbl="revTx" presStyleIdx="1" presStyleCnt="7"/>
      <dgm:spPr/>
      <dgm:t>
        <a:bodyPr/>
        <a:lstStyle/>
        <a:p>
          <a:endParaRPr lang="en-US"/>
        </a:p>
      </dgm:t>
    </dgm:pt>
    <dgm:pt modelId="{9146F1B1-0B13-4E08-81CB-0F0C59720EFF}" type="pres">
      <dgm:prSet presAssocID="{665CCEC2-82FC-4353-B0AC-EECE05605615}" presName="noChildren" presStyleCnt="0"/>
      <dgm:spPr/>
    </dgm:pt>
    <dgm:pt modelId="{1A8710F5-760B-45CA-BAEA-2D46E6859B2B}" type="pres">
      <dgm:prSet presAssocID="{665CCEC2-82FC-4353-B0AC-EECE05605615}" presName="gap" presStyleCnt="0"/>
      <dgm:spPr/>
    </dgm:pt>
    <dgm:pt modelId="{97355F67-E8A9-41C6-8A3F-D496EA303D5E}" type="pres">
      <dgm:prSet presAssocID="{665CCEC2-82FC-4353-B0AC-EECE05605615}" presName="medCircle2" presStyleLbl="vennNode1" presStyleIdx="2" presStyleCnt="7"/>
      <dgm:spPr/>
    </dgm:pt>
    <dgm:pt modelId="{4169E5DC-6254-407F-B4DE-5FB10A515678}" type="pres">
      <dgm:prSet presAssocID="{665CCEC2-82FC-4353-B0AC-EECE05605615}" presName="txLvlOnly1" presStyleLbl="revTx" presStyleIdx="2" presStyleCnt="7"/>
      <dgm:spPr/>
      <dgm:t>
        <a:bodyPr/>
        <a:lstStyle/>
        <a:p>
          <a:endParaRPr lang="en-US"/>
        </a:p>
      </dgm:t>
    </dgm:pt>
    <dgm:pt modelId="{B40018A7-EC21-4607-8A96-560AFDADC270}" type="pres">
      <dgm:prSet presAssocID="{2D3CFC20-E45C-43A0-B30C-DEA73F458E9E}" presName="noChildren" presStyleCnt="0"/>
      <dgm:spPr/>
    </dgm:pt>
    <dgm:pt modelId="{08031B32-F392-4230-A465-7DC0B879DFE2}" type="pres">
      <dgm:prSet presAssocID="{2D3CFC20-E45C-43A0-B30C-DEA73F458E9E}" presName="gap" presStyleCnt="0"/>
      <dgm:spPr/>
    </dgm:pt>
    <dgm:pt modelId="{58854DFB-5603-4339-ADB1-D7608F995A43}" type="pres">
      <dgm:prSet presAssocID="{2D3CFC20-E45C-43A0-B30C-DEA73F458E9E}" presName="medCircle2" presStyleLbl="vennNode1" presStyleIdx="3" presStyleCnt="7"/>
      <dgm:spPr/>
    </dgm:pt>
    <dgm:pt modelId="{577C861A-3FE4-431A-A128-E6474D2C4E77}" type="pres">
      <dgm:prSet presAssocID="{2D3CFC20-E45C-43A0-B30C-DEA73F458E9E}" presName="txLvlOnly1" presStyleLbl="revTx" presStyleIdx="3" presStyleCnt="7"/>
      <dgm:spPr/>
      <dgm:t>
        <a:bodyPr/>
        <a:lstStyle/>
        <a:p>
          <a:endParaRPr lang="en-US"/>
        </a:p>
      </dgm:t>
    </dgm:pt>
    <dgm:pt modelId="{C42BC725-B29A-4285-AA0D-D49A8D9278CD}" type="pres">
      <dgm:prSet presAssocID="{3595603E-B1A9-4DC0-ABA2-4FB93A62AD23}" presName="noChildren" presStyleCnt="0"/>
      <dgm:spPr/>
    </dgm:pt>
    <dgm:pt modelId="{F650DD57-5A8B-41BB-90E4-9A02E4789309}" type="pres">
      <dgm:prSet presAssocID="{3595603E-B1A9-4DC0-ABA2-4FB93A62AD23}" presName="gap" presStyleCnt="0"/>
      <dgm:spPr/>
    </dgm:pt>
    <dgm:pt modelId="{B999B600-1755-4747-8C34-443D2CD375C7}" type="pres">
      <dgm:prSet presAssocID="{3595603E-B1A9-4DC0-ABA2-4FB93A62AD23}" presName="medCircle2" presStyleLbl="vennNode1" presStyleIdx="4" presStyleCnt="7"/>
      <dgm:spPr/>
    </dgm:pt>
    <dgm:pt modelId="{A06B073C-3B5E-4F25-B3B2-69341AEA2FB5}" type="pres">
      <dgm:prSet presAssocID="{3595603E-B1A9-4DC0-ABA2-4FB93A62AD23}" presName="txLvlOnly1" presStyleLbl="revTx" presStyleIdx="4" presStyleCnt="7"/>
      <dgm:spPr/>
      <dgm:t>
        <a:bodyPr/>
        <a:lstStyle/>
        <a:p>
          <a:endParaRPr lang="en-US"/>
        </a:p>
      </dgm:t>
    </dgm:pt>
    <dgm:pt modelId="{CE18DF49-39EE-4BBF-94B6-124A5969C3F8}" type="pres">
      <dgm:prSet presAssocID="{7CDE2085-0296-4938-AB04-63898DF997C7}" presName="noChildren" presStyleCnt="0"/>
      <dgm:spPr/>
    </dgm:pt>
    <dgm:pt modelId="{F1BA9162-58E8-4CFC-89A3-A3A1E70A1747}" type="pres">
      <dgm:prSet presAssocID="{7CDE2085-0296-4938-AB04-63898DF997C7}" presName="gap" presStyleCnt="0"/>
      <dgm:spPr/>
    </dgm:pt>
    <dgm:pt modelId="{E31F601A-4425-4632-B18F-998E71944DEC}" type="pres">
      <dgm:prSet presAssocID="{7CDE2085-0296-4938-AB04-63898DF997C7}" presName="medCircle2" presStyleLbl="vennNode1" presStyleIdx="5" presStyleCnt="7"/>
      <dgm:spPr/>
    </dgm:pt>
    <dgm:pt modelId="{40478C35-EB74-45F9-820B-817F4C48C8D3}" type="pres">
      <dgm:prSet presAssocID="{7CDE2085-0296-4938-AB04-63898DF997C7}" presName="txLvlOnly1" presStyleLbl="revTx" presStyleIdx="5" presStyleCnt="7"/>
      <dgm:spPr/>
      <dgm:t>
        <a:bodyPr/>
        <a:lstStyle/>
        <a:p>
          <a:endParaRPr lang="en-US"/>
        </a:p>
      </dgm:t>
    </dgm:pt>
    <dgm:pt modelId="{699527C8-B7F8-4B41-9788-134EEC0ACB3D}" type="pres">
      <dgm:prSet presAssocID="{9A9ED9C7-4742-40F5-9C34-30B0A0DEDA4A}" presName="noChildren" presStyleCnt="0"/>
      <dgm:spPr/>
    </dgm:pt>
    <dgm:pt modelId="{7AECAD39-AF3D-49FB-A260-652CAFA84A45}" type="pres">
      <dgm:prSet presAssocID="{9A9ED9C7-4742-40F5-9C34-30B0A0DEDA4A}" presName="gap" presStyleCnt="0"/>
      <dgm:spPr/>
    </dgm:pt>
    <dgm:pt modelId="{A0238BBC-1A1D-40E2-BAD3-FDD0CF728F9B}" type="pres">
      <dgm:prSet presAssocID="{9A9ED9C7-4742-40F5-9C34-30B0A0DEDA4A}" presName="medCircle2" presStyleLbl="vennNode1" presStyleIdx="6" presStyleCnt="7"/>
      <dgm:spPr/>
    </dgm:pt>
    <dgm:pt modelId="{FF162894-61C5-45AF-A81B-6A33B0BC9426}" type="pres">
      <dgm:prSet presAssocID="{9A9ED9C7-4742-40F5-9C34-30B0A0DEDA4A}" presName="txLvlOnly1" presStyleLbl="revTx" presStyleIdx="6" presStyleCnt="7"/>
      <dgm:spPr/>
      <dgm:t>
        <a:bodyPr/>
        <a:lstStyle/>
        <a:p>
          <a:endParaRPr lang="en-US"/>
        </a:p>
      </dgm:t>
    </dgm:pt>
  </dgm:ptLst>
  <dgm:cxnLst>
    <dgm:cxn modelId="{A0B65920-0A2F-4975-817C-504883861203}" type="presOf" srcId="{9A9ED9C7-4742-40F5-9C34-30B0A0DEDA4A}" destId="{FF162894-61C5-45AF-A81B-6A33B0BC9426}" srcOrd="0" destOrd="0" presId="urn:microsoft.com/office/officeart/2008/layout/VerticalCircleList"/>
    <dgm:cxn modelId="{A8E1E75D-4379-4788-B627-7889AD2AA5E3}" srcId="{E893170A-8079-42CA-9526-836EDDCC9DDE}" destId="{665CCEC2-82FC-4353-B0AC-EECE05605615}" srcOrd="2" destOrd="0" parTransId="{F7AB6C12-91B7-4B18-945E-84926FD924C8}" sibTransId="{50B188AD-B2DA-489A-A5FE-120D855AADAE}"/>
    <dgm:cxn modelId="{6FD23D78-5441-4950-AFA5-54F6C2259013}" srcId="{E893170A-8079-42CA-9526-836EDDCC9DDE}" destId="{2D3CFC20-E45C-43A0-B30C-DEA73F458E9E}" srcOrd="3" destOrd="0" parTransId="{FC686594-62F5-425F-8814-7841DB7B84D8}" sibTransId="{9469C276-BBF5-40F5-A2EF-F3D94153D452}"/>
    <dgm:cxn modelId="{33F5C78D-B818-43D5-985C-AA5C261E852C}" type="presOf" srcId="{B84BC4E0-A5B7-46A5-80A7-1D926D1E21ED}" destId="{4788B866-45EE-480E-A8D4-3EB244CC50AB}" srcOrd="0" destOrd="0" presId="urn:microsoft.com/office/officeart/2008/layout/VerticalCircleList"/>
    <dgm:cxn modelId="{C3D37CE5-4775-4E9D-942D-0277898F1BC0}" type="presOf" srcId="{E893170A-8079-42CA-9526-836EDDCC9DDE}" destId="{8CCBC891-921B-4D22-A85E-06105B06989F}" srcOrd="0" destOrd="0" presId="urn:microsoft.com/office/officeart/2008/layout/VerticalCircleList"/>
    <dgm:cxn modelId="{3DA64072-1AAC-43C2-AAF3-A21BE771E32F}" srcId="{E893170A-8079-42CA-9526-836EDDCC9DDE}" destId="{3595603E-B1A9-4DC0-ABA2-4FB93A62AD23}" srcOrd="4" destOrd="0" parTransId="{E434DF17-6E68-4AFF-8699-B76F512ABF84}" sibTransId="{26F1D864-4EBC-4ECF-AFC7-95F62591DCCE}"/>
    <dgm:cxn modelId="{CDAF08BA-5436-47AF-BF8F-8B6D489EDC49}" type="presOf" srcId="{ED62C078-059D-488D-8188-934749030A2E}" destId="{01C4EC13-4EB5-4E8B-928F-090F507C034B}" srcOrd="0" destOrd="0" presId="urn:microsoft.com/office/officeart/2008/layout/VerticalCircleList"/>
    <dgm:cxn modelId="{3C0D2818-88BE-434C-8238-67759F93E724}" srcId="{E893170A-8079-42CA-9526-836EDDCC9DDE}" destId="{B84BC4E0-A5B7-46A5-80A7-1D926D1E21ED}" srcOrd="1" destOrd="0" parTransId="{A94EFCDE-F52F-40CE-ADCB-20C1B000B709}" sibTransId="{016FF941-1068-42C7-9EEB-143AFDCEA04D}"/>
    <dgm:cxn modelId="{82CBBBF8-0DD3-46BB-9338-08AD5968A680}" type="presOf" srcId="{7CDE2085-0296-4938-AB04-63898DF997C7}" destId="{40478C35-EB74-45F9-820B-817F4C48C8D3}" srcOrd="0" destOrd="0" presId="urn:microsoft.com/office/officeart/2008/layout/VerticalCircleList"/>
    <dgm:cxn modelId="{D5AB8015-341A-474B-BD24-5AE0E2AC62B6}" type="presOf" srcId="{3595603E-B1A9-4DC0-ABA2-4FB93A62AD23}" destId="{A06B073C-3B5E-4F25-B3B2-69341AEA2FB5}" srcOrd="0" destOrd="0" presId="urn:microsoft.com/office/officeart/2008/layout/VerticalCircleList"/>
    <dgm:cxn modelId="{DD6C41DE-2C90-4B3F-8892-7B2B8686C27F}" srcId="{E893170A-8079-42CA-9526-836EDDCC9DDE}" destId="{ED62C078-059D-488D-8188-934749030A2E}" srcOrd="0" destOrd="0" parTransId="{0A4970EF-BC71-4A7E-A8FE-30FD68D77D4F}" sibTransId="{6B5592B1-A991-477D-AD5A-9EA293B5E318}"/>
    <dgm:cxn modelId="{24FE67DF-015C-4CD0-8997-C4AA12EFBB78}" type="presOf" srcId="{2D3CFC20-E45C-43A0-B30C-DEA73F458E9E}" destId="{577C861A-3FE4-431A-A128-E6474D2C4E77}" srcOrd="0" destOrd="0" presId="urn:microsoft.com/office/officeart/2008/layout/VerticalCircleList"/>
    <dgm:cxn modelId="{0670A211-C3CE-4BE1-9B03-EA72CCCBDD72}" type="presOf" srcId="{665CCEC2-82FC-4353-B0AC-EECE05605615}" destId="{4169E5DC-6254-407F-B4DE-5FB10A515678}" srcOrd="0" destOrd="0" presId="urn:microsoft.com/office/officeart/2008/layout/VerticalCircleList"/>
    <dgm:cxn modelId="{93512AD7-8530-4931-8A17-250E2E2A3ECB}" srcId="{E893170A-8079-42CA-9526-836EDDCC9DDE}" destId="{7CDE2085-0296-4938-AB04-63898DF997C7}" srcOrd="5" destOrd="0" parTransId="{436D333B-D607-4E34-9D2D-62A50B854C3D}" sibTransId="{026D24EE-D894-4EC7-8814-91D3B6ABA36B}"/>
    <dgm:cxn modelId="{8730DC34-A3C2-4343-9B2F-C2770DA29008}" srcId="{E893170A-8079-42CA-9526-836EDDCC9DDE}" destId="{9A9ED9C7-4742-40F5-9C34-30B0A0DEDA4A}" srcOrd="6" destOrd="0" parTransId="{D6ECD4AE-D391-40DD-B765-F8848A44A4CD}" sibTransId="{342D409B-11CB-4063-9AE2-3504EB11A76B}"/>
    <dgm:cxn modelId="{283D7886-7D14-4A8B-A6DC-37528E49CFE9}" type="presParOf" srcId="{8CCBC891-921B-4D22-A85E-06105B06989F}" destId="{A9D70F5F-0E96-4C40-8EF0-AAEE610FBECD}" srcOrd="0" destOrd="0" presId="urn:microsoft.com/office/officeart/2008/layout/VerticalCircleList"/>
    <dgm:cxn modelId="{2FFAC625-904A-4D4A-BD4F-AB26A41ABD60}" type="presParOf" srcId="{A9D70F5F-0E96-4C40-8EF0-AAEE610FBECD}" destId="{FCBBE10E-4658-4136-87E8-C337A724C2D0}" srcOrd="0" destOrd="0" presId="urn:microsoft.com/office/officeart/2008/layout/VerticalCircleList"/>
    <dgm:cxn modelId="{78804838-B34B-40CB-B2CF-FDA14C2E2F31}" type="presParOf" srcId="{A9D70F5F-0E96-4C40-8EF0-AAEE610FBECD}" destId="{B3E44DDD-1710-44F9-8F54-B945B4D9DA5E}" srcOrd="1" destOrd="0" presId="urn:microsoft.com/office/officeart/2008/layout/VerticalCircleList"/>
    <dgm:cxn modelId="{8CBD253B-CC98-403B-A504-DDA46014FB16}" type="presParOf" srcId="{A9D70F5F-0E96-4C40-8EF0-AAEE610FBECD}" destId="{01C4EC13-4EB5-4E8B-928F-090F507C034B}" srcOrd="2" destOrd="0" presId="urn:microsoft.com/office/officeart/2008/layout/VerticalCircleList"/>
    <dgm:cxn modelId="{2561D488-F5AC-4FEE-BDED-709725B576C5}" type="presParOf" srcId="{8CCBC891-921B-4D22-A85E-06105B06989F}" destId="{C4CA7FCE-0B20-4053-8EC8-37B7C970AF72}" srcOrd="1" destOrd="0" presId="urn:microsoft.com/office/officeart/2008/layout/VerticalCircleList"/>
    <dgm:cxn modelId="{51539DA9-08DB-49DE-81B6-93845C40FA14}" type="presParOf" srcId="{C4CA7FCE-0B20-4053-8EC8-37B7C970AF72}" destId="{4B400B2D-758B-4A02-8499-8522A85D5246}" srcOrd="0" destOrd="0" presId="urn:microsoft.com/office/officeart/2008/layout/VerticalCircleList"/>
    <dgm:cxn modelId="{B6BA313C-4426-49A6-9A03-284F97131F5A}" type="presParOf" srcId="{C4CA7FCE-0B20-4053-8EC8-37B7C970AF72}" destId="{B32B763C-56D1-4696-8C45-2CF2CC96BD42}" srcOrd="1" destOrd="0" presId="urn:microsoft.com/office/officeart/2008/layout/VerticalCircleList"/>
    <dgm:cxn modelId="{F195C31B-070A-4561-98E6-AE900ACE8B82}" type="presParOf" srcId="{C4CA7FCE-0B20-4053-8EC8-37B7C970AF72}" destId="{4788B866-45EE-480E-A8D4-3EB244CC50AB}" srcOrd="2" destOrd="0" presId="urn:microsoft.com/office/officeart/2008/layout/VerticalCircleList"/>
    <dgm:cxn modelId="{25B6AAA3-8002-419F-BD37-ACFDAAB99D62}" type="presParOf" srcId="{8CCBC891-921B-4D22-A85E-06105B06989F}" destId="{9146F1B1-0B13-4E08-81CB-0F0C59720EFF}" srcOrd="2" destOrd="0" presId="urn:microsoft.com/office/officeart/2008/layout/VerticalCircleList"/>
    <dgm:cxn modelId="{E50164B6-E0FC-473B-A2A8-1EB7AC04551D}" type="presParOf" srcId="{9146F1B1-0B13-4E08-81CB-0F0C59720EFF}" destId="{1A8710F5-760B-45CA-BAEA-2D46E6859B2B}" srcOrd="0" destOrd="0" presId="urn:microsoft.com/office/officeart/2008/layout/VerticalCircleList"/>
    <dgm:cxn modelId="{B7D1F5E5-26A9-4D56-874D-A9E600F7FDD1}" type="presParOf" srcId="{9146F1B1-0B13-4E08-81CB-0F0C59720EFF}" destId="{97355F67-E8A9-41C6-8A3F-D496EA303D5E}" srcOrd="1" destOrd="0" presId="urn:microsoft.com/office/officeart/2008/layout/VerticalCircleList"/>
    <dgm:cxn modelId="{F109E184-F4C5-4FE0-9539-5E798592C512}" type="presParOf" srcId="{9146F1B1-0B13-4E08-81CB-0F0C59720EFF}" destId="{4169E5DC-6254-407F-B4DE-5FB10A515678}" srcOrd="2" destOrd="0" presId="urn:microsoft.com/office/officeart/2008/layout/VerticalCircleList"/>
    <dgm:cxn modelId="{D1436CCE-23F8-4166-8D03-1042C232FD6A}" type="presParOf" srcId="{8CCBC891-921B-4D22-A85E-06105B06989F}" destId="{B40018A7-EC21-4607-8A96-560AFDADC270}" srcOrd="3" destOrd="0" presId="urn:microsoft.com/office/officeart/2008/layout/VerticalCircleList"/>
    <dgm:cxn modelId="{80732622-02B0-4068-AAAA-B1F813A8406C}" type="presParOf" srcId="{B40018A7-EC21-4607-8A96-560AFDADC270}" destId="{08031B32-F392-4230-A465-7DC0B879DFE2}" srcOrd="0" destOrd="0" presId="urn:microsoft.com/office/officeart/2008/layout/VerticalCircleList"/>
    <dgm:cxn modelId="{59023904-C398-491C-ADF6-5E5E996929E0}" type="presParOf" srcId="{B40018A7-EC21-4607-8A96-560AFDADC270}" destId="{58854DFB-5603-4339-ADB1-D7608F995A43}" srcOrd="1" destOrd="0" presId="urn:microsoft.com/office/officeart/2008/layout/VerticalCircleList"/>
    <dgm:cxn modelId="{BC6FE640-DAF8-4174-AF2F-B89FD123B23E}" type="presParOf" srcId="{B40018A7-EC21-4607-8A96-560AFDADC270}" destId="{577C861A-3FE4-431A-A128-E6474D2C4E77}" srcOrd="2" destOrd="0" presId="urn:microsoft.com/office/officeart/2008/layout/VerticalCircleList"/>
    <dgm:cxn modelId="{55CF7A0C-2444-40A4-97DA-CD187AF98658}" type="presParOf" srcId="{8CCBC891-921B-4D22-A85E-06105B06989F}" destId="{C42BC725-B29A-4285-AA0D-D49A8D9278CD}" srcOrd="4" destOrd="0" presId="urn:microsoft.com/office/officeart/2008/layout/VerticalCircleList"/>
    <dgm:cxn modelId="{29BA76C4-EBC7-4FD6-8965-379889971458}" type="presParOf" srcId="{C42BC725-B29A-4285-AA0D-D49A8D9278CD}" destId="{F650DD57-5A8B-41BB-90E4-9A02E4789309}" srcOrd="0" destOrd="0" presId="urn:microsoft.com/office/officeart/2008/layout/VerticalCircleList"/>
    <dgm:cxn modelId="{C4D4AD91-F6CE-458F-AB99-D15139619123}" type="presParOf" srcId="{C42BC725-B29A-4285-AA0D-D49A8D9278CD}" destId="{B999B600-1755-4747-8C34-443D2CD375C7}" srcOrd="1" destOrd="0" presId="urn:microsoft.com/office/officeart/2008/layout/VerticalCircleList"/>
    <dgm:cxn modelId="{E6FC4122-E6BF-4AC9-9692-F6EAE6960D23}" type="presParOf" srcId="{C42BC725-B29A-4285-AA0D-D49A8D9278CD}" destId="{A06B073C-3B5E-4F25-B3B2-69341AEA2FB5}" srcOrd="2" destOrd="0" presId="urn:microsoft.com/office/officeart/2008/layout/VerticalCircleList"/>
    <dgm:cxn modelId="{0E768522-D36A-4557-8B5C-304C39B4EE7C}" type="presParOf" srcId="{8CCBC891-921B-4D22-A85E-06105B06989F}" destId="{CE18DF49-39EE-4BBF-94B6-124A5969C3F8}" srcOrd="5" destOrd="0" presId="urn:microsoft.com/office/officeart/2008/layout/VerticalCircleList"/>
    <dgm:cxn modelId="{39C32E00-5B0B-4E13-978C-81DFE1F48394}" type="presParOf" srcId="{CE18DF49-39EE-4BBF-94B6-124A5969C3F8}" destId="{F1BA9162-58E8-4CFC-89A3-A3A1E70A1747}" srcOrd="0" destOrd="0" presId="urn:microsoft.com/office/officeart/2008/layout/VerticalCircleList"/>
    <dgm:cxn modelId="{D171114E-220A-4A09-A8CA-539B560220B1}" type="presParOf" srcId="{CE18DF49-39EE-4BBF-94B6-124A5969C3F8}" destId="{E31F601A-4425-4632-B18F-998E71944DEC}" srcOrd="1" destOrd="0" presId="urn:microsoft.com/office/officeart/2008/layout/VerticalCircleList"/>
    <dgm:cxn modelId="{DEE02E34-D604-4EF0-9C75-DED762327B8D}" type="presParOf" srcId="{CE18DF49-39EE-4BBF-94B6-124A5969C3F8}" destId="{40478C35-EB74-45F9-820B-817F4C48C8D3}" srcOrd="2" destOrd="0" presId="urn:microsoft.com/office/officeart/2008/layout/VerticalCircleList"/>
    <dgm:cxn modelId="{FAE470CD-0215-4219-A2E5-2323ACC09F25}" type="presParOf" srcId="{8CCBC891-921B-4D22-A85E-06105B06989F}" destId="{699527C8-B7F8-4B41-9788-134EEC0ACB3D}" srcOrd="6" destOrd="0" presId="urn:microsoft.com/office/officeart/2008/layout/VerticalCircleList"/>
    <dgm:cxn modelId="{3D1A9203-EE96-4D09-BD75-AB832A1181E3}" type="presParOf" srcId="{699527C8-B7F8-4B41-9788-134EEC0ACB3D}" destId="{7AECAD39-AF3D-49FB-A260-652CAFA84A45}" srcOrd="0" destOrd="0" presId="urn:microsoft.com/office/officeart/2008/layout/VerticalCircleList"/>
    <dgm:cxn modelId="{4D61B70F-5C10-48A9-96B9-5783EBB9DADD}" type="presParOf" srcId="{699527C8-B7F8-4B41-9788-134EEC0ACB3D}" destId="{A0238BBC-1A1D-40E2-BAD3-FDD0CF728F9B}" srcOrd="1" destOrd="0" presId="urn:microsoft.com/office/officeart/2008/layout/VerticalCircleList"/>
    <dgm:cxn modelId="{DECF1914-FA6B-46FF-9460-05581002CBE3}" type="presParOf" srcId="{699527C8-B7F8-4B41-9788-134EEC0ACB3D}" destId="{FF162894-61C5-45AF-A81B-6A33B0BC942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E5084-A634-4525-A2D4-85E36C5F76E6}">
      <dsp:nvSpPr>
        <dsp:cNvPr id="0" name=""/>
        <dsp:cNvSpPr/>
      </dsp:nvSpPr>
      <dsp:spPr>
        <a:xfrm>
          <a:off x="-4666178" y="-715330"/>
          <a:ext cx="5558160" cy="5558160"/>
        </a:xfrm>
        <a:prstGeom prst="blockArc">
          <a:avLst>
            <a:gd name="adj1" fmla="val 18900000"/>
            <a:gd name="adj2" fmla="val 2700000"/>
            <a:gd name="adj3" fmla="val 38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D384A-5395-413B-BE9B-275CD98B8524}">
      <dsp:nvSpPr>
        <dsp:cNvPr id="0" name=""/>
        <dsp:cNvSpPr/>
      </dsp:nvSpPr>
      <dsp:spPr>
        <a:xfrm>
          <a:off x="333033" y="217354"/>
          <a:ext cx="9119901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Falls</a:t>
          </a:r>
          <a:endParaRPr lang="en-US" sz="2200" kern="1200" dirty="0"/>
        </a:p>
      </dsp:txBody>
      <dsp:txXfrm>
        <a:off x="333033" y="217354"/>
        <a:ext cx="9119901" cy="434543"/>
      </dsp:txXfrm>
    </dsp:sp>
    <dsp:sp modelId="{81F84EA0-4560-47DE-A51B-C1CD166FF8A3}">
      <dsp:nvSpPr>
        <dsp:cNvPr id="0" name=""/>
        <dsp:cNvSpPr/>
      </dsp:nvSpPr>
      <dsp:spPr>
        <a:xfrm>
          <a:off x="61444" y="163036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B73D8-D44E-4DD4-99B9-FDF3C1258262}">
      <dsp:nvSpPr>
        <dsp:cNvPr id="0" name=""/>
        <dsp:cNvSpPr/>
      </dsp:nvSpPr>
      <dsp:spPr>
        <a:xfrm>
          <a:off x="690475" y="869086"/>
          <a:ext cx="8762460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Burns/Scalds</a:t>
          </a:r>
          <a:endParaRPr lang="en-US" sz="2200" kern="1200" dirty="0"/>
        </a:p>
      </dsp:txBody>
      <dsp:txXfrm>
        <a:off x="690475" y="869086"/>
        <a:ext cx="8762460" cy="434543"/>
      </dsp:txXfrm>
    </dsp:sp>
    <dsp:sp modelId="{917639C7-3E28-4AD3-B518-BF90E6BBA06B}">
      <dsp:nvSpPr>
        <dsp:cNvPr id="0" name=""/>
        <dsp:cNvSpPr/>
      </dsp:nvSpPr>
      <dsp:spPr>
        <a:xfrm>
          <a:off x="418885" y="814768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DD099-92A0-4AE1-84AF-812E0743588A}">
      <dsp:nvSpPr>
        <dsp:cNvPr id="0" name=""/>
        <dsp:cNvSpPr/>
      </dsp:nvSpPr>
      <dsp:spPr>
        <a:xfrm>
          <a:off x="853924" y="1520818"/>
          <a:ext cx="8599011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Resident Identification</a:t>
          </a:r>
          <a:endParaRPr lang="en-US" sz="2200" kern="1200" dirty="0"/>
        </a:p>
      </dsp:txBody>
      <dsp:txXfrm>
        <a:off x="853924" y="1520818"/>
        <a:ext cx="8599011" cy="434543"/>
      </dsp:txXfrm>
    </dsp:sp>
    <dsp:sp modelId="{96DC3D5D-6835-4409-8DE9-0FD2A45A95BA}">
      <dsp:nvSpPr>
        <dsp:cNvPr id="0" name=""/>
        <dsp:cNvSpPr/>
      </dsp:nvSpPr>
      <dsp:spPr>
        <a:xfrm>
          <a:off x="582334" y="1466500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52B95-5C7C-41A2-8777-C499F66B8EB7}">
      <dsp:nvSpPr>
        <dsp:cNvPr id="0" name=""/>
        <dsp:cNvSpPr/>
      </dsp:nvSpPr>
      <dsp:spPr>
        <a:xfrm>
          <a:off x="853924" y="2172138"/>
          <a:ext cx="8599011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Choking</a:t>
          </a:r>
          <a:endParaRPr lang="en-US" sz="2200" kern="1200" dirty="0"/>
        </a:p>
      </dsp:txBody>
      <dsp:txXfrm>
        <a:off x="853924" y="2172138"/>
        <a:ext cx="8599011" cy="434543"/>
      </dsp:txXfrm>
    </dsp:sp>
    <dsp:sp modelId="{71E6E66E-64D7-461C-A140-207059D41BE3}">
      <dsp:nvSpPr>
        <dsp:cNvPr id="0" name=""/>
        <dsp:cNvSpPr/>
      </dsp:nvSpPr>
      <dsp:spPr>
        <a:xfrm>
          <a:off x="582334" y="2117820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590E2-F1BB-473E-AB8D-9F480A4D5EA4}">
      <dsp:nvSpPr>
        <dsp:cNvPr id="0" name=""/>
        <dsp:cNvSpPr/>
      </dsp:nvSpPr>
      <dsp:spPr>
        <a:xfrm>
          <a:off x="690475" y="2823870"/>
          <a:ext cx="8762460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Poisoning</a:t>
          </a:r>
          <a:endParaRPr lang="en-US" sz="2200" kern="1200" dirty="0"/>
        </a:p>
      </dsp:txBody>
      <dsp:txXfrm>
        <a:off x="690475" y="2823870"/>
        <a:ext cx="8762460" cy="434543"/>
      </dsp:txXfrm>
    </dsp:sp>
    <dsp:sp modelId="{513EEBAF-2F31-44B2-B59D-86C07803F34C}">
      <dsp:nvSpPr>
        <dsp:cNvPr id="0" name=""/>
        <dsp:cNvSpPr/>
      </dsp:nvSpPr>
      <dsp:spPr>
        <a:xfrm>
          <a:off x="418885" y="2769552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8E6A5-C8DF-406A-800A-8BD91BF5F780}">
      <dsp:nvSpPr>
        <dsp:cNvPr id="0" name=""/>
        <dsp:cNvSpPr/>
      </dsp:nvSpPr>
      <dsp:spPr>
        <a:xfrm>
          <a:off x="333033" y="3475602"/>
          <a:ext cx="9119901" cy="434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491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Cuts/Abrasions</a:t>
          </a:r>
          <a:endParaRPr lang="en-US" sz="2200" kern="1200" dirty="0"/>
        </a:p>
      </dsp:txBody>
      <dsp:txXfrm>
        <a:off x="333033" y="3475602"/>
        <a:ext cx="9119901" cy="434543"/>
      </dsp:txXfrm>
    </dsp:sp>
    <dsp:sp modelId="{66E9E18B-9A2D-49BC-A286-72B378E62C6C}">
      <dsp:nvSpPr>
        <dsp:cNvPr id="0" name=""/>
        <dsp:cNvSpPr/>
      </dsp:nvSpPr>
      <dsp:spPr>
        <a:xfrm>
          <a:off x="61444" y="3421284"/>
          <a:ext cx="543178" cy="543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0A680-AD8D-4982-A2B3-B204900764F0}">
      <dsp:nvSpPr>
        <dsp:cNvPr id="0" name=""/>
        <dsp:cNvSpPr/>
      </dsp:nvSpPr>
      <dsp:spPr>
        <a:xfrm>
          <a:off x="2514" y="0"/>
          <a:ext cx="1508760" cy="197967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8576E-3A4A-4DE8-80F2-15D520934B6C}">
      <dsp:nvSpPr>
        <dsp:cNvPr id="0" name=""/>
        <dsp:cNvSpPr/>
      </dsp:nvSpPr>
      <dsp:spPr>
        <a:xfrm>
          <a:off x="1556537" y="0"/>
          <a:ext cx="2560320" cy="1979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Increased Physical Problems</a:t>
          </a:r>
          <a:endParaRPr lang="en-US" sz="3100" kern="1200" dirty="0"/>
        </a:p>
      </dsp:txBody>
      <dsp:txXfrm>
        <a:off x="1556537" y="0"/>
        <a:ext cx="2560320" cy="1979676"/>
      </dsp:txXfrm>
    </dsp:sp>
    <dsp:sp modelId="{A2442AEE-1B52-4220-9A52-097374F4CFD6}">
      <dsp:nvSpPr>
        <dsp:cNvPr id="0" name=""/>
        <dsp:cNvSpPr/>
      </dsp:nvSpPr>
      <dsp:spPr>
        <a:xfrm>
          <a:off x="455142" y="2144649"/>
          <a:ext cx="1508760" cy="197967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968F0-70E0-4780-84FC-D9CBA3BFD579}">
      <dsp:nvSpPr>
        <dsp:cNvPr id="0" name=""/>
        <dsp:cNvSpPr/>
      </dsp:nvSpPr>
      <dsp:spPr>
        <a:xfrm>
          <a:off x="2009165" y="2144649"/>
          <a:ext cx="2560320" cy="1979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Decreased Psychological Health</a:t>
          </a:r>
          <a:endParaRPr lang="en-US" sz="3100" kern="1200" dirty="0"/>
        </a:p>
      </dsp:txBody>
      <dsp:txXfrm>
        <a:off x="2009165" y="2144649"/>
        <a:ext cx="2560320" cy="197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4E91-DD04-458E-9EC5-A4C34E5458D6}">
      <dsp:nvSpPr>
        <dsp:cNvPr id="0" name=""/>
        <dsp:cNvSpPr/>
      </dsp:nvSpPr>
      <dsp:spPr>
        <a:xfrm>
          <a:off x="682674" y="744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Improve lighting</a:t>
          </a:r>
          <a:endParaRPr lang="en-US" sz="1800" kern="1200" dirty="0"/>
        </a:p>
      </dsp:txBody>
      <dsp:txXfrm>
        <a:off x="682674" y="744"/>
        <a:ext cx="1526976" cy="916185"/>
      </dsp:txXfrm>
    </dsp:sp>
    <dsp:sp modelId="{A5A39661-498E-47C7-B1B2-D3765B07358F}">
      <dsp:nvSpPr>
        <dsp:cNvPr id="0" name=""/>
        <dsp:cNvSpPr/>
      </dsp:nvSpPr>
      <dsp:spPr>
        <a:xfrm>
          <a:off x="2362348" y="744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Answer call lights promptly</a:t>
          </a:r>
          <a:endParaRPr lang="en-US" sz="1800" kern="1200" dirty="0"/>
        </a:p>
      </dsp:txBody>
      <dsp:txXfrm>
        <a:off x="2362348" y="744"/>
        <a:ext cx="1526976" cy="916185"/>
      </dsp:txXfrm>
    </dsp:sp>
    <dsp:sp modelId="{2C8BA7C5-E438-4EF8-A08F-E03A28BA5388}">
      <dsp:nvSpPr>
        <dsp:cNvPr id="0" name=""/>
        <dsp:cNvSpPr/>
      </dsp:nvSpPr>
      <dsp:spPr>
        <a:xfrm>
          <a:off x="682674" y="1069627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Ambulate when restless</a:t>
          </a:r>
          <a:endParaRPr lang="en-US" sz="1800" kern="1200" dirty="0"/>
        </a:p>
      </dsp:txBody>
      <dsp:txXfrm>
        <a:off x="682674" y="1069627"/>
        <a:ext cx="1526976" cy="916185"/>
      </dsp:txXfrm>
    </dsp:sp>
    <dsp:sp modelId="{D8FABFB8-9AF4-475B-96D5-368988E88DF0}">
      <dsp:nvSpPr>
        <dsp:cNvPr id="0" name=""/>
        <dsp:cNvSpPr/>
      </dsp:nvSpPr>
      <dsp:spPr>
        <a:xfrm>
          <a:off x="2362348" y="1069627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activities</a:t>
          </a:r>
          <a:endParaRPr lang="en-US" sz="1800" kern="1200" dirty="0"/>
        </a:p>
      </dsp:txBody>
      <dsp:txXfrm>
        <a:off x="2362348" y="1069627"/>
        <a:ext cx="1526976" cy="916185"/>
      </dsp:txXfrm>
    </dsp:sp>
    <dsp:sp modelId="{CC5C7F76-4114-4E72-82D9-ACA5E5215D0A}">
      <dsp:nvSpPr>
        <dsp:cNvPr id="0" name=""/>
        <dsp:cNvSpPr/>
      </dsp:nvSpPr>
      <dsp:spPr>
        <a:xfrm>
          <a:off x="682674" y="2138511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Offer food and drink</a:t>
          </a:r>
          <a:endParaRPr lang="en-US" sz="1800" kern="1200" dirty="0"/>
        </a:p>
      </dsp:txBody>
      <dsp:txXfrm>
        <a:off x="682674" y="2138511"/>
        <a:ext cx="1526976" cy="916185"/>
      </dsp:txXfrm>
    </dsp:sp>
    <dsp:sp modelId="{6D6FB58B-5D44-460F-8572-F0455A647CDF}">
      <dsp:nvSpPr>
        <dsp:cNvPr id="0" name=""/>
        <dsp:cNvSpPr/>
      </dsp:nvSpPr>
      <dsp:spPr>
        <a:xfrm>
          <a:off x="2362348" y="2138511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Decrease noise level</a:t>
          </a:r>
          <a:endParaRPr lang="en-US" sz="1800" kern="1200" dirty="0"/>
        </a:p>
      </dsp:txBody>
      <dsp:txXfrm>
        <a:off x="2362348" y="2138511"/>
        <a:ext cx="1526976" cy="916185"/>
      </dsp:txXfrm>
    </dsp:sp>
    <dsp:sp modelId="{75BB18D0-72C6-4ED9-9750-288C130494C5}">
      <dsp:nvSpPr>
        <dsp:cNvPr id="0" name=""/>
        <dsp:cNvSpPr/>
      </dsp:nvSpPr>
      <dsp:spPr>
        <a:xfrm>
          <a:off x="682674" y="3207394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Give a repetitive task</a:t>
          </a:r>
          <a:endParaRPr lang="en-US" sz="1800" kern="1200" dirty="0"/>
        </a:p>
      </dsp:txBody>
      <dsp:txXfrm>
        <a:off x="682674" y="3207394"/>
        <a:ext cx="1526976" cy="916185"/>
      </dsp:txXfrm>
    </dsp:sp>
    <dsp:sp modelId="{D76BE6D1-D293-466D-9B2E-EC9955D63FDF}">
      <dsp:nvSpPr>
        <dsp:cNvPr id="0" name=""/>
        <dsp:cNvSpPr/>
      </dsp:nvSpPr>
      <dsp:spPr>
        <a:xfrm>
          <a:off x="2362348" y="3207394"/>
          <a:ext cx="1526976" cy="916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Frequent toileting</a:t>
          </a:r>
          <a:endParaRPr lang="en-US" sz="1800" kern="1200" dirty="0"/>
        </a:p>
      </dsp:txBody>
      <dsp:txXfrm>
        <a:off x="2362348" y="3207394"/>
        <a:ext cx="1526976" cy="916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44DDD-1710-44F9-8F54-B945B4D9DA5E}">
      <dsp:nvSpPr>
        <dsp:cNvPr id="0" name=""/>
        <dsp:cNvSpPr/>
      </dsp:nvSpPr>
      <dsp:spPr>
        <a:xfrm>
          <a:off x="629825" y="2174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1C4EC13-4EB5-4E8B-928F-090F507C034B}">
      <dsp:nvSpPr>
        <dsp:cNvPr id="0" name=""/>
        <dsp:cNvSpPr/>
      </dsp:nvSpPr>
      <dsp:spPr>
        <a:xfrm>
          <a:off x="1016562" y="2174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Feet shoulder-width apart</a:t>
          </a:r>
          <a:endParaRPr lang="en-US" sz="3000" kern="1200" dirty="0"/>
        </a:p>
      </dsp:txBody>
      <dsp:txXfrm>
        <a:off x="1016562" y="2174"/>
        <a:ext cx="4126767" cy="773474"/>
      </dsp:txXfrm>
    </dsp:sp>
    <dsp:sp modelId="{B32B763C-56D1-4696-8C45-2CF2CC96BD42}">
      <dsp:nvSpPr>
        <dsp:cNvPr id="0" name=""/>
        <dsp:cNvSpPr/>
      </dsp:nvSpPr>
      <dsp:spPr>
        <a:xfrm>
          <a:off x="629825" y="775648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788B866-45EE-480E-A8D4-3EB244CC50AB}">
      <dsp:nvSpPr>
        <dsp:cNvPr id="0" name=""/>
        <dsp:cNvSpPr/>
      </dsp:nvSpPr>
      <dsp:spPr>
        <a:xfrm>
          <a:off x="1016562" y="775648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Bend your knees</a:t>
          </a:r>
          <a:endParaRPr lang="en-US" sz="3000" kern="1200" dirty="0"/>
        </a:p>
      </dsp:txBody>
      <dsp:txXfrm>
        <a:off x="1016562" y="775648"/>
        <a:ext cx="4126767" cy="773474"/>
      </dsp:txXfrm>
    </dsp:sp>
    <dsp:sp modelId="{97355F67-E8A9-41C6-8A3F-D496EA303D5E}">
      <dsp:nvSpPr>
        <dsp:cNvPr id="0" name=""/>
        <dsp:cNvSpPr/>
      </dsp:nvSpPr>
      <dsp:spPr>
        <a:xfrm>
          <a:off x="629825" y="1549122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69E5DC-6254-407F-B4DE-5FB10A515678}">
      <dsp:nvSpPr>
        <dsp:cNvPr id="0" name=""/>
        <dsp:cNvSpPr/>
      </dsp:nvSpPr>
      <dsp:spPr>
        <a:xfrm>
          <a:off x="1016562" y="1549122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Avoid twisting at the waist</a:t>
          </a:r>
          <a:endParaRPr lang="en-US" sz="3000" kern="1200" dirty="0"/>
        </a:p>
      </dsp:txBody>
      <dsp:txXfrm>
        <a:off x="1016562" y="1549122"/>
        <a:ext cx="4126767" cy="773474"/>
      </dsp:txXfrm>
    </dsp:sp>
    <dsp:sp modelId="{58854DFB-5603-4339-ADB1-D7608F995A43}">
      <dsp:nvSpPr>
        <dsp:cNvPr id="0" name=""/>
        <dsp:cNvSpPr/>
      </dsp:nvSpPr>
      <dsp:spPr>
        <a:xfrm>
          <a:off x="629825" y="2322596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77C861A-3FE4-431A-A128-E6474D2C4E77}">
      <dsp:nvSpPr>
        <dsp:cNvPr id="0" name=""/>
        <dsp:cNvSpPr/>
      </dsp:nvSpPr>
      <dsp:spPr>
        <a:xfrm>
          <a:off x="1016562" y="2322596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Push or slide objects</a:t>
          </a:r>
          <a:endParaRPr lang="en-US" sz="3000" kern="1200" dirty="0"/>
        </a:p>
      </dsp:txBody>
      <dsp:txXfrm>
        <a:off x="1016562" y="2322596"/>
        <a:ext cx="4126767" cy="773474"/>
      </dsp:txXfrm>
    </dsp:sp>
    <dsp:sp modelId="{B999B600-1755-4747-8C34-443D2CD375C7}">
      <dsp:nvSpPr>
        <dsp:cNvPr id="0" name=""/>
        <dsp:cNvSpPr/>
      </dsp:nvSpPr>
      <dsp:spPr>
        <a:xfrm>
          <a:off x="629825" y="3096070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06B073C-3B5E-4F25-B3B2-69341AEA2FB5}">
      <dsp:nvSpPr>
        <dsp:cNvPr id="0" name=""/>
        <dsp:cNvSpPr/>
      </dsp:nvSpPr>
      <dsp:spPr>
        <a:xfrm>
          <a:off x="1016562" y="3096070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Use large muscle groups</a:t>
          </a:r>
          <a:endParaRPr lang="en-US" sz="3000" kern="1200" dirty="0"/>
        </a:p>
      </dsp:txBody>
      <dsp:txXfrm>
        <a:off x="1016562" y="3096070"/>
        <a:ext cx="4126767" cy="773474"/>
      </dsp:txXfrm>
    </dsp:sp>
    <dsp:sp modelId="{E31F601A-4425-4632-B18F-998E71944DEC}">
      <dsp:nvSpPr>
        <dsp:cNvPr id="0" name=""/>
        <dsp:cNvSpPr/>
      </dsp:nvSpPr>
      <dsp:spPr>
        <a:xfrm>
          <a:off x="629825" y="3869544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478C35-EB74-45F9-820B-817F4C48C8D3}">
      <dsp:nvSpPr>
        <dsp:cNvPr id="0" name=""/>
        <dsp:cNvSpPr/>
      </dsp:nvSpPr>
      <dsp:spPr>
        <a:xfrm>
          <a:off x="1016562" y="3869544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Adjust bed</a:t>
          </a:r>
          <a:endParaRPr lang="en-US" sz="3000" kern="1200" dirty="0"/>
        </a:p>
      </dsp:txBody>
      <dsp:txXfrm>
        <a:off x="1016562" y="3869544"/>
        <a:ext cx="4126767" cy="773474"/>
      </dsp:txXfrm>
    </dsp:sp>
    <dsp:sp modelId="{A0238BBC-1A1D-40E2-BAD3-FDD0CF728F9B}">
      <dsp:nvSpPr>
        <dsp:cNvPr id="0" name=""/>
        <dsp:cNvSpPr/>
      </dsp:nvSpPr>
      <dsp:spPr>
        <a:xfrm>
          <a:off x="629825" y="4643018"/>
          <a:ext cx="773474" cy="77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162894-61C5-45AF-A81B-6A33B0BC9426}">
      <dsp:nvSpPr>
        <dsp:cNvPr id="0" name=""/>
        <dsp:cNvSpPr/>
      </dsp:nvSpPr>
      <dsp:spPr>
        <a:xfrm>
          <a:off x="1016562" y="4643018"/>
          <a:ext cx="4126767" cy="77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Get help</a:t>
          </a:r>
          <a:endParaRPr lang="en-US" sz="3000" kern="1200" dirty="0"/>
        </a:p>
      </dsp:txBody>
      <dsp:txXfrm>
        <a:off x="1016562" y="4643018"/>
        <a:ext cx="4126767" cy="773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and Body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Accidents </a:t>
            </a:r>
            <a:endParaRPr lang="en-US" dirty="0"/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Fire Safety</a:t>
            </a:r>
            <a:endParaRPr lang="en-US" dirty="0"/>
          </a:p>
          <a:p>
            <a:r>
              <a:rPr lang="en-US" dirty="0" smtClean="0"/>
              <a:t>Material </a:t>
            </a:r>
            <a:r>
              <a:rPr lang="en-US" dirty="0"/>
              <a:t>Safety Data Sheet (MSDS)</a:t>
            </a:r>
          </a:p>
          <a:p>
            <a:r>
              <a:rPr lang="en-US" dirty="0" smtClean="0"/>
              <a:t>Restraints</a:t>
            </a:r>
            <a:endParaRPr lang="en-US" dirty="0"/>
          </a:p>
          <a:p>
            <a:r>
              <a:rPr lang="en-US" smtClean="0"/>
              <a:t>Body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6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persons at greatest risk for accidents and describe accident prevention guidelines</a:t>
            </a:r>
          </a:p>
          <a:p>
            <a:r>
              <a:rPr lang="en-US" dirty="0" smtClean="0"/>
              <a:t>List safety guidelines for oxygen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Identify major causes of fire and list fire safety guidelines</a:t>
            </a:r>
            <a:endParaRPr lang="en-US" dirty="0" smtClean="0"/>
          </a:p>
          <a:p>
            <a:r>
              <a:rPr lang="en-US" dirty="0" smtClean="0"/>
              <a:t>Explain the Material Safety Data Sheet (MSDS)</a:t>
            </a:r>
          </a:p>
          <a:p>
            <a:r>
              <a:rPr lang="en-US" dirty="0" smtClean="0"/>
              <a:t>Discuss restraint use, problems and alternatives</a:t>
            </a:r>
            <a:endParaRPr lang="en-US" dirty="0" smtClean="0"/>
          </a:p>
          <a:p>
            <a:r>
              <a:rPr lang="en-US" dirty="0" smtClean="0"/>
              <a:t>Explain the principles of body </a:t>
            </a:r>
            <a:r>
              <a:rPr lang="en-US" dirty="0" smtClean="0"/>
              <a:t>mechanics and application to daily 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72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Prevention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52160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wormingtonlegal.com/wp-content/uploads/2015/04/Patient-Falls-Wormingt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95" y="1901825"/>
            <a:ext cx="807622" cy="80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ncashirebeverages.co.uk/bm.pix/service-cover-2.s600x60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982" y="2628807"/>
            <a:ext cx="1218214" cy="72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ontent.presentermedia.com/files/clipart/00009000/9920/medical_patient_id_band_md_w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562" y="3278038"/>
            <a:ext cx="740956" cy="74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ussur.files.wordpress.com/2011/04/171071.jpg?w=256&amp;h=24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99"/>
          <a:stretch/>
        </p:blipFill>
        <p:spPr bwMode="auto">
          <a:xfrm>
            <a:off x="7037884" y="3899141"/>
            <a:ext cx="534837" cy="79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lipartkid.com/images/247/poison-clipart-poisoning-clipart-BoG6RH-clipar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103" y="4564907"/>
            <a:ext cx="924301" cy="76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pad3.whstatic.com/images/thumb/4/47/Care-for-Superficial-Wounds-Step-3-Version-2.jpg/aid229964-728px-Care-for-Superficial-Wounds-Step-3-Version-2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3" t="35351" r="12875" b="16060"/>
          <a:stretch/>
        </p:blipFill>
        <p:spPr bwMode="auto">
          <a:xfrm>
            <a:off x="8617786" y="5246751"/>
            <a:ext cx="1373378" cy="68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mortgagecalculator.org/images/safety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6648"/>
          <a:stretch/>
        </p:blipFill>
        <p:spPr bwMode="auto">
          <a:xfrm>
            <a:off x="6850063" y="467360"/>
            <a:ext cx="40005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0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</a:t>
            </a:r>
            <a:endParaRPr lang="en-US" dirty="0"/>
          </a:p>
        </p:txBody>
      </p:sp>
      <p:pic>
        <p:nvPicPr>
          <p:cNvPr id="1026" name="Picture 2" descr="http://www.inogen.com/wp-content/uploads/2014/01/Oxygen-Tanks-300x20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19" y="1901951"/>
            <a:ext cx="5111980" cy="340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ignsuperstore.com/images/products/detail/oshadangersignsoxygeninusenoopenflam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733" y="1901951"/>
            <a:ext cx="4498992" cy="340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Remain calm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 the evacuation plan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039687" y="57623"/>
            <a:ext cx="5565648" cy="646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2261936"/>
            <a:ext cx="4572000" cy="3368843"/>
          </a:xfrm>
        </p:spPr>
        <p:txBody>
          <a:bodyPr/>
          <a:lstStyle/>
          <a:p>
            <a:r>
              <a:rPr lang="en-US" dirty="0" smtClean="0"/>
              <a:t>Required by OSHA</a:t>
            </a:r>
          </a:p>
          <a:p>
            <a:pPr lvl="1"/>
            <a:r>
              <a:rPr lang="en-US" dirty="0" smtClean="0"/>
              <a:t>Must be accessible </a:t>
            </a:r>
          </a:p>
          <a:p>
            <a:pPr lvl="1"/>
            <a:r>
              <a:rPr lang="en-US" dirty="0" smtClean="0"/>
              <a:t>EVERY chemical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Ingredients</a:t>
            </a:r>
          </a:p>
          <a:p>
            <a:pPr lvl="1"/>
            <a:r>
              <a:rPr lang="en-US" dirty="0" smtClean="0"/>
              <a:t>Dangers</a:t>
            </a:r>
          </a:p>
          <a:p>
            <a:pPr lvl="1"/>
            <a:r>
              <a:rPr lang="en-US" dirty="0" smtClean="0"/>
              <a:t>Emergency response action</a:t>
            </a:r>
          </a:p>
          <a:p>
            <a:pPr lvl="1"/>
            <a:r>
              <a:rPr lang="en-US" dirty="0" smtClean="0"/>
              <a:t>Safe handling</a:t>
            </a:r>
            <a:endParaRPr lang="en-US" dirty="0"/>
          </a:p>
        </p:txBody>
      </p:sp>
      <p:pic>
        <p:nvPicPr>
          <p:cNvPr id="2050" name="Picture 2" descr="http://www.atlanticpetro.com/img/msd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19" y="1901952"/>
            <a:ext cx="4594459" cy="372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37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5396173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www.rehabmart.com/imagesfromrd/po-30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1901952"/>
            <a:ext cx="2279442" cy="22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lsman-nursing.esquireinteracti.netdna-cdn.com/wp-content/uploads/2013/07/posey-limb-holders-limb-holder-qty-1-pr-438x45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90" y="1901952"/>
            <a:ext cx="2218657" cy="22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pw-law.com/wp-content/uploads/2014/11/RESTRAINT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4318394"/>
            <a:ext cx="4658627" cy="170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Doctor’s order and care plan</a:t>
            </a:r>
          </a:p>
          <a:p>
            <a:r>
              <a:rPr lang="en-US" dirty="0" smtClean="0"/>
              <a:t>Not too tight</a:t>
            </a:r>
          </a:p>
          <a:p>
            <a:r>
              <a:rPr lang="en-US" dirty="0" smtClean="0"/>
              <a:t>Call light</a:t>
            </a:r>
          </a:p>
          <a:p>
            <a:r>
              <a:rPr lang="en-US" dirty="0" smtClean="0"/>
              <a:t>Document</a:t>
            </a:r>
          </a:p>
          <a:p>
            <a:r>
              <a:rPr lang="en-US" dirty="0" smtClean="0"/>
              <a:t>Check on the resident every 15 minutes</a:t>
            </a:r>
          </a:p>
          <a:p>
            <a:pPr lvl="1"/>
            <a:r>
              <a:rPr lang="en-US" dirty="0" smtClean="0"/>
              <a:t>Offer fluids, food, toileting</a:t>
            </a:r>
          </a:p>
          <a:p>
            <a:pPr lvl="1"/>
            <a:r>
              <a:rPr lang="en-US" dirty="0" smtClean="0"/>
              <a:t>Reposition</a:t>
            </a:r>
          </a:p>
          <a:p>
            <a:pPr lvl="1"/>
            <a:r>
              <a:rPr lang="en-US" dirty="0" smtClean="0"/>
              <a:t>Restraint release</a:t>
            </a:r>
          </a:p>
          <a:p>
            <a:pPr lvl="1"/>
            <a:r>
              <a:rPr lang="en-US" dirty="0" smtClean="0"/>
              <a:t>Check for skin irritation or swelling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3710226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733196" y="206909"/>
            <a:ext cx="36627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Restraint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Alternatives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5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Mechanics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5626" y="1910577"/>
            <a:ext cx="2910038" cy="4127163"/>
          </a:xfrm>
          <a:prstGeom prst="rect">
            <a:avLst/>
          </a:prstGeom>
        </p:spPr>
      </p:pic>
      <p:pic>
        <p:nvPicPr>
          <p:cNvPr id="4100" name="Picture 4" descr="http://img.allnurses.com/custom/back-injur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203" y="4364745"/>
            <a:ext cx="1825538" cy="152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20644376"/>
              </p:ext>
            </p:extLst>
          </p:nvPr>
        </p:nvGraphicFramePr>
        <p:xfrm>
          <a:off x="5919537" y="467360"/>
          <a:ext cx="55703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ight Arrow 3"/>
          <p:cNvSpPr/>
          <p:nvPr/>
        </p:nvSpPr>
        <p:spPr>
          <a:xfrm>
            <a:off x="1587260" y="2108985"/>
            <a:ext cx="483080" cy="254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3852678" y="5306510"/>
            <a:ext cx="483080" cy="254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196196" y="4110092"/>
            <a:ext cx="483080" cy="254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3597217" y="3433009"/>
            <a:ext cx="220956" cy="4890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8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animBg="1"/>
      <p:bldP spid="8" grpId="0" animBg="1"/>
      <p:bldP spid="9" grpId="0" animBg="1"/>
      <p:bldP spid="7" grpId="0" animBg="1"/>
    </p:bldLst>
  </p:timing>
</p:sld>
</file>

<file path=ppt/theme/theme1.xml><?xml version="1.0" encoding="utf-8"?>
<a:theme xmlns:a="http://schemas.openxmlformats.org/drawingml/2006/main" name="Banded Design Teal 16x9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372</TotalTime>
  <Words>208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Banded Design Teal 16x9</vt:lpstr>
      <vt:lpstr>Safety and Body Mechanics</vt:lpstr>
      <vt:lpstr>Lesson Objectives</vt:lpstr>
      <vt:lpstr>Accident Prevention</vt:lpstr>
      <vt:lpstr>Oxygen</vt:lpstr>
      <vt:lpstr>Fire Safety</vt:lpstr>
      <vt:lpstr>MSDS</vt:lpstr>
      <vt:lpstr>Restraints</vt:lpstr>
      <vt:lpstr>Restraint Use</vt:lpstr>
      <vt:lpstr>Body Mechanics</vt:lpstr>
      <vt:lpstr>Review</vt:lpstr>
    </vt:vector>
  </TitlesOfParts>
  <Company>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24</cp:revision>
  <dcterms:created xsi:type="dcterms:W3CDTF">2016-08-11T20:25:41Z</dcterms:created>
  <dcterms:modified xsi:type="dcterms:W3CDTF">2016-08-17T21:00:22Z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