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274" autoAdjust="0"/>
  </p:normalViewPr>
  <p:slideViewPr>
    <p:cSldViewPr snapToGrid="0">
      <p:cViewPr varScale="1">
        <p:scale>
          <a:sx n="79" d="100"/>
          <a:sy n="79" d="100"/>
        </p:scale>
        <p:origin x="91" y="26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70739-87A6-4FB0-AC1A-09BD1B09763A}" type="doc">
      <dgm:prSet loTypeId="urn:diagrams.loki3.com/VaryingWidthList" loCatId="list" qsTypeId="urn:microsoft.com/office/officeart/2005/8/quickstyle/simple1" qsCatId="simple" csTypeId="urn:microsoft.com/office/officeart/2005/8/colors/colorful1" csCatId="colorful" phldr="1"/>
      <dgm:spPr/>
    </dgm:pt>
    <dgm:pt modelId="{344368D1-0FA5-4B14-89B0-98AECA119F31}">
      <dgm:prSet phldrT="[Text]"/>
      <dgm:spPr/>
      <dgm:t>
        <a:bodyPr/>
        <a:lstStyle/>
        <a:p>
          <a:r>
            <a:rPr lang="en-US" dirty="0" smtClean="0"/>
            <a:t>1. Gets along with others</a:t>
          </a:r>
          <a:endParaRPr lang="en-US" dirty="0"/>
        </a:p>
      </dgm:t>
    </dgm:pt>
    <dgm:pt modelId="{28FC1CFF-D9F3-4C64-AF26-D4F33E734C18}" type="parTrans" cxnId="{8BFB231B-823B-4E35-8A0C-6BF9ED53270E}">
      <dgm:prSet/>
      <dgm:spPr/>
      <dgm:t>
        <a:bodyPr/>
        <a:lstStyle/>
        <a:p>
          <a:endParaRPr lang="en-US"/>
        </a:p>
      </dgm:t>
    </dgm:pt>
    <dgm:pt modelId="{8D2B5D4F-8923-4DB5-848E-6121073DD089}" type="sibTrans" cxnId="{8BFB231B-823B-4E35-8A0C-6BF9ED53270E}">
      <dgm:prSet/>
      <dgm:spPr/>
      <dgm:t>
        <a:bodyPr/>
        <a:lstStyle/>
        <a:p>
          <a:endParaRPr lang="en-US"/>
        </a:p>
      </dgm:t>
    </dgm:pt>
    <dgm:pt modelId="{A0BC4CD5-5A82-4E95-B2B9-C7EB601AEF89}">
      <dgm:prSet phldrT="[Text]"/>
      <dgm:spPr/>
      <dgm:t>
        <a:bodyPr/>
        <a:lstStyle/>
        <a:p>
          <a:r>
            <a:rPr lang="en-US" dirty="0" smtClean="0"/>
            <a:t>2. Adapts to change</a:t>
          </a:r>
          <a:endParaRPr lang="en-US" dirty="0"/>
        </a:p>
      </dgm:t>
    </dgm:pt>
    <dgm:pt modelId="{E9D5E48D-15B2-44EC-8B77-E7294E4526D7}" type="parTrans" cxnId="{61E3CCA1-32D8-435C-ADD2-4A6BB0F4FC7B}">
      <dgm:prSet/>
      <dgm:spPr/>
      <dgm:t>
        <a:bodyPr/>
        <a:lstStyle/>
        <a:p>
          <a:endParaRPr lang="en-US"/>
        </a:p>
      </dgm:t>
    </dgm:pt>
    <dgm:pt modelId="{5700FE9E-1F8E-408C-9F53-6A26F9D4881F}" type="sibTrans" cxnId="{61E3CCA1-32D8-435C-ADD2-4A6BB0F4FC7B}">
      <dgm:prSet/>
      <dgm:spPr/>
      <dgm:t>
        <a:bodyPr/>
        <a:lstStyle/>
        <a:p>
          <a:endParaRPr lang="en-US"/>
        </a:p>
      </dgm:t>
    </dgm:pt>
    <dgm:pt modelId="{03879F1D-EBDA-4F1A-B49F-B019BD22B2AE}">
      <dgm:prSet phldrT="[Text]"/>
      <dgm:spPr/>
      <dgm:t>
        <a:bodyPr/>
        <a:lstStyle/>
        <a:p>
          <a:r>
            <a:rPr lang="en-US" dirty="0" smtClean="0"/>
            <a:t>3. Cares for self and others</a:t>
          </a:r>
          <a:endParaRPr lang="en-US" dirty="0"/>
        </a:p>
      </dgm:t>
    </dgm:pt>
    <dgm:pt modelId="{299A16A8-43D3-4CE4-B3FB-6AB3A4EEE5D2}" type="parTrans" cxnId="{17A31101-3AB6-43EE-AD25-173534E3EBCF}">
      <dgm:prSet/>
      <dgm:spPr/>
      <dgm:t>
        <a:bodyPr/>
        <a:lstStyle/>
        <a:p>
          <a:endParaRPr lang="en-US"/>
        </a:p>
      </dgm:t>
    </dgm:pt>
    <dgm:pt modelId="{A0B2C329-D540-4A3C-B67C-2B93C5930D1A}" type="sibTrans" cxnId="{17A31101-3AB6-43EE-AD25-173534E3EBCF}">
      <dgm:prSet/>
      <dgm:spPr/>
      <dgm:t>
        <a:bodyPr/>
        <a:lstStyle/>
        <a:p>
          <a:endParaRPr lang="en-US"/>
        </a:p>
      </dgm:t>
    </dgm:pt>
    <dgm:pt modelId="{13C806A4-81F8-4885-AA09-1C47689AC7AB}">
      <dgm:prSet phldrT="[Text]"/>
      <dgm:spPr/>
      <dgm:t>
        <a:bodyPr/>
        <a:lstStyle/>
        <a:p>
          <a:r>
            <a:rPr lang="en-US" dirty="0" smtClean="0"/>
            <a:t>4. Gives and accepts love</a:t>
          </a:r>
          <a:endParaRPr lang="en-US" dirty="0"/>
        </a:p>
      </dgm:t>
    </dgm:pt>
    <dgm:pt modelId="{C2356037-4792-4C98-AAE0-ACF8D9DB1EBF}" type="parTrans" cxnId="{2C01D28B-E17D-4C8A-BF40-83F9B223907D}">
      <dgm:prSet/>
      <dgm:spPr/>
      <dgm:t>
        <a:bodyPr/>
        <a:lstStyle/>
        <a:p>
          <a:endParaRPr lang="en-US"/>
        </a:p>
      </dgm:t>
    </dgm:pt>
    <dgm:pt modelId="{51217A7C-307B-4BCA-905B-1065B0F5CBE8}" type="sibTrans" cxnId="{2C01D28B-E17D-4C8A-BF40-83F9B223907D}">
      <dgm:prSet/>
      <dgm:spPr/>
      <dgm:t>
        <a:bodyPr/>
        <a:lstStyle/>
        <a:p>
          <a:endParaRPr lang="en-US"/>
        </a:p>
      </dgm:t>
    </dgm:pt>
    <dgm:pt modelId="{2F21922E-11CB-4CE4-91AD-330B8612C673}">
      <dgm:prSet phldrT="[Text]"/>
      <dgm:spPr/>
      <dgm:t>
        <a:bodyPr/>
        <a:lstStyle/>
        <a:p>
          <a:r>
            <a:rPr lang="en-US" dirty="0" smtClean="0"/>
            <a:t>5. Deals with situations that cause anxiety, disappointment, and frustration</a:t>
          </a:r>
          <a:endParaRPr lang="en-US" dirty="0"/>
        </a:p>
      </dgm:t>
    </dgm:pt>
    <dgm:pt modelId="{EFEA7B68-1A77-495A-AB66-3E1887A10558}" type="parTrans" cxnId="{C87256F8-F04D-46B4-881C-69239C99C61C}">
      <dgm:prSet/>
      <dgm:spPr/>
      <dgm:t>
        <a:bodyPr/>
        <a:lstStyle/>
        <a:p>
          <a:endParaRPr lang="en-US"/>
        </a:p>
      </dgm:t>
    </dgm:pt>
    <dgm:pt modelId="{5FF286C0-A119-45C1-B16F-B4AEC01C1658}" type="sibTrans" cxnId="{C87256F8-F04D-46B4-881C-69239C99C61C}">
      <dgm:prSet/>
      <dgm:spPr/>
      <dgm:t>
        <a:bodyPr/>
        <a:lstStyle/>
        <a:p>
          <a:endParaRPr lang="en-US"/>
        </a:p>
      </dgm:t>
    </dgm:pt>
    <dgm:pt modelId="{14F4D7FE-33B0-4831-BA14-13D900670A80}">
      <dgm:prSet phldrT="[Text]"/>
      <dgm:spPr/>
      <dgm:t>
        <a:bodyPr/>
        <a:lstStyle/>
        <a:p>
          <a:r>
            <a:rPr lang="en-US" dirty="0" smtClean="0"/>
            <a:t>6.  Takes responsibility for decisions, feelings, and actions</a:t>
          </a:r>
          <a:endParaRPr lang="en-US" dirty="0"/>
        </a:p>
      </dgm:t>
    </dgm:pt>
    <dgm:pt modelId="{9B932C97-D596-43D2-AF81-5EF667FCA81C}" type="parTrans" cxnId="{22DEDAC6-8DFA-4DC3-80AA-F0916376DBD8}">
      <dgm:prSet/>
      <dgm:spPr/>
      <dgm:t>
        <a:bodyPr/>
        <a:lstStyle/>
        <a:p>
          <a:endParaRPr lang="en-US"/>
        </a:p>
      </dgm:t>
    </dgm:pt>
    <dgm:pt modelId="{DD6DFA9D-4991-43E8-834D-574AC42482BD}" type="sibTrans" cxnId="{22DEDAC6-8DFA-4DC3-80AA-F0916376DBD8}">
      <dgm:prSet/>
      <dgm:spPr/>
      <dgm:t>
        <a:bodyPr/>
        <a:lstStyle/>
        <a:p>
          <a:endParaRPr lang="en-US"/>
        </a:p>
      </dgm:t>
    </dgm:pt>
    <dgm:pt modelId="{4135B041-B41B-4282-87C3-6D6CBF92D96E}">
      <dgm:prSet phldrT="[Text]"/>
      <dgm:spPr/>
      <dgm:t>
        <a:bodyPr/>
        <a:lstStyle/>
        <a:p>
          <a:r>
            <a:rPr lang="en-US" dirty="0" smtClean="0"/>
            <a:t>7. Controls and fulfills desires and impulses appropriately</a:t>
          </a:r>
          <a:endParaRPr lang="en-US" dirty="0"/>
        </a:p>
      </dgm:t>
    </dgm:pt>
    <dgm:pt modelId="{0F29660C-56D5-4B93-A626-615166FEB8DD}" type="parTrans" cxnId="{F070D645-0FA4-47BC-88F8-11C991DA1FFA}">
      <dgm:prSet/>
      <dgm:spPr/>
      <dgm:t>
        <a:bodyPr/>
        <a:lstStyle/>
        <a:p>
          <a:endParaRPr lang="en-US"/>
        </a:p>
      </dgm:t>
    </dgm:pt>
    <dgm:pt modelId="{F9D06246-8CBC-4C45-8850-612FAC823D26}" type="sibTrans" cxnId="{F070D645-0FA4-47BC-88F8-11C991DA1FFA}">
      <dgm:prSet/>
      <dgm:spPr/>
      <dgm:t>
        <a:bodyPr/>
        <a:lstStyle/>
        <a:p>
          <a:endParaRPr lang="en-US"/>
        </a:p>
      </dgm:t>
    </dgm:pt>
    <dgm:pt modelId="{9DFBA5F6-6AF9-4206-AEE4-B7F502B71896}" type="pres">
      <dgm:prSet presAssocID="{77370739-87A6-4FB0-AC1A-09BD1B09763A}" presName="Name0" presStyleCnt="0">
        <dgm:presLayoutVars>
          <dgm:resizeHandles/>
        </dgm:presLayoutVars>
      </dgm:prSet>
      <dgm:spPr/>
    </dgm:pt>
    <dgm:pt modelId="{ECD40D6B-E465-4E23-A0AE-4706E25A2AC1}" type="pres">
      <dgm:prSet presAssocID="{344368D1-0FA5-4B14-89B0-98AECA119F31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26A88-5F03-4AC0-A893-44F1CFE9D8E9}" type="pres">
      <dgm:prSet presAssocID="{8D2B5D4F-8923-4DB5-848E-6121073DD089}" presName="space" presStyleCnt="0"/>
      <dgm:spPr/>
    </dgm:pt>
    <dgm:pt modelId="{CCBF7BC9-0F08-4CE7-BED9-593B0534B2FD}" type="pres">
      <dgm:prSet presAssocID="{A0BC4CD5-5A82-4E95-B2B9-C7EB601AEF89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C86612-790A-4EAA-9940-81066CC1C149}" type="pres">
      <dgm:prSet presAssocID="{5700FE9E-1F8E-408C-9F53-6A26F9D4881F}" presName="space" presStyleCnt="0"/>
      <dgm:spPr/>
    </dgm:pt>
    <dgm:pt modelId="{FFA4402D-EC38-4948-BD49-737D6AE6E2CE}" type="pres">
      <dgm:prSet presAssocID="{03879F1D-EBDA-4F1A-B49F-B019BD22B2AE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63EF6-6579-487C-AF1B-5EF411340E0A}" type="pres">
      <dgm:prSet presAssocID="{A0B2C329-D540-4A3C-B67C-2B93C5930D1A}" presName="space" presStyleCnt="0"/>
      <dgm:spPr/>
    </dgm:pt>
    <dgm:pt modelId="{3BDF6A22-7CAC-46EB-810F-35548BC96C93}" type="pres">
      <dgm:prSet presAssocID="{13C806A4-81F8-4885-AA09-1C47689AC7AB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5FA3A3-39C5-4D12-8AFD-832269ADE7B3}" type="pres">
      <dgm:prSet presAssocID="{51217A7C-307B-4BCA-905B-1065B0F5CBE8}" presName="space" presStyleCnt="0"/>
      <dgm:spPr/>
    </dgm:pt>
    <dgm:pt modelId="{65519A02-C387-42C1-85AF-C97A765B4049}" type="pres">
      <dgm:prSet presAssocID="{2F21922E-11CB-4CE4-91AD-330B8612C673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0BC5B-F074-4130-9692-75C316CB54D4}" type="pres">
      <dgm:prSet presAssocID="{5FF286C0-A119-45C1-B16F-B4AEC01C1658}" presName="space" presStyleCnt="0"/>
      <dgm:spPr/>
    </dgm:pt>
    <dgm:pt modelId="{29A92030-F76B-446A-A02B-0264848E9F54}" type="pres">
      <dgm:prSet presAssocID="{14F4D7FE-33B0-4831-BA14-13D900670A80}" presName="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23F39-9D22-46BB-864F-F427C297D601}" type="pres">
      <dgm:prSet presAssocID="{DD6DFA9D-4991-43E8-834D-574AC42482BD}" presName="space" presStyleCnt="0"/>
      <dgm:spPr/>
    </dgm:pt>
    <dgm:pt modelId="{A12C38CE-FD6F-416F-BC80-2FC556C85F3F}" type="pres">
      <dgm:prSet presAssocID="{4135B041-B41B-4282-87C3-6D6CBF92D96E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A13DF6-A68F-4E78-9F56-D305EBBB0C1E}" type="presOf" srcId="{A0BC4CD5-5A82-4E95-B2B9-C7EB601AEF89}" destId="{CCBF7BC9-0F08-4CE7-BED9-593B0534B2FD}" srcOrd="0" destOrd="0" presId="urn:diagrams.loki3.com/VaryingWidthList"/>
    <dgm:cxn modelId="{C0F10067-B1C5-4794-B671-065140B7441C}" type="presOf" srcId="{77370739-87A6-4FB0-AC1A-09BD1B09763A}" destId="{9DFBA5F6-6AF9-4206-AEE4-B7F502B71896}" srcOrd="0" destOrd="0" presId="urn:diagrams.loki3.com/VaryingWidthList"/>
    <dgm:cxn modelId="{17A31101-3AB6-43EE-AD25-173534E3EBCF}" srcId="{77370739-87A6-4FB0-AC1A-09BD1B09763A}" destId="{03879F1D-EBDA-4F1A-B49F-B019BD22B2AE}" srcOrd="2" destOrd="0" parTransId="{299A16A8-43D3-4CE4-B3FB-6AB3A4EEE5D2}" sibTransId="{A0B2C329-D540-4A3C-B67C-2B93C5930D1A}"/>
    <dgm:cxn modelId="{46CE8E9C-6703-4655-86F6-68A3EAA8BF61}" type="presOf" srcId="{344368D1-0FA5-4B14-89B0-98AECA119F31}" destId="{ECD40D6B-E465-4E23-A0AE-4706E25A2AC1}" srcOrd="0" destOrd="0" presId="urn:diagrams.loki3.com/VaryingWidthList"/>
    <dgm:cxn modelId="{C87256F8-F04D-46B4-881C-69239C99C61C}" srcId="{77370739-87A6-4FB0-AC1A-09BD1B09763A}" destId="{2F21922E-11CB-4CE4-91AD-330B8612C673}" srcOrd="4" destOrd="0" parTransId="{EFEA7B68-1A77-495A-AB66-3E1887A10558}" sibTransId="{5FF286C0-A119-45C1-B16F-B4AEC01C1658}"/>
    <dgm:cxn modelId="{AAA60419-22E0-4BB4-ADC0-46DDBB2330B3}" type="presOf" srcId="{13C806A4-81F8-4885-AA09-1C47689AC7AB}" destId="{3BDF6A22-7CAC-46EB-810F-35548BC96C93}" srcOrd="0" destOrd="0" presId="urn:diagrams.loki3.com/VaryingWidthList"/>
    <dgm:cxn modelId="{A40CA999-B4E9-44FB-AB53-12D2EEAC32E2}" type="presOf" srcId="{14F4D7FE-33B0-4831-BA14-13D900670A80}" destId="{29A92030-F76B-446A-A02B-0264848E9F54}" srcOrd="0" destOrd="0" presId="urn:diagrams.loki3.com/VaryingWidthList"/>
    <dgm:cxn modelId="{61E3CCA1-32D8-435C-ADD2-4A6BB0F4FC7B}" srcId="{77370739-87A6-4FB0-AC1A-09BD1B09763A}" destId="{A0BC4CD5-5A82-4E95-B2B9-C7EB601AEF89}" srcOrd="1" destOrd="0" parTransId="{E9D5E48D-15B2-44EC-8B77-E7294E4526D7}" sibTransId="{5700FE9E-1F8E-408C-9F53-6A26F9D4881F}"/>
    <dgm:cxn modelId="{9CDD45D9-7156-4B6E-AF84-4B886378C76B}" type="presOf" srcId="{2F21922E-11CB-4CE4-91AD-330B8612C673}" destId="{65519A02-C387-42C1-85AF-C97A765B4049}" srcOrd="0" destOrd="0" presId="urn:diagrams.loki3.com/VaryingWidthList"/>
    <dgm:cxn modelId="{2C01D28B-E17D-4C8A-BF40-83F9B223907D}" srcId="{77370739-87A6-4FB0-AC1A-09BD1B09763A}" destId="{13C806A4-81F8-4885-AA09-1C47689AC7AB}" srcOrd="3" destOrd="0" parTransId="{C2356037-4792-4C98-AAE0-ACF8D9DB1EBF}" sibTransId="{51217A7C-307B-4BCA-905B-1065B0F5CBE8}"/>
    <dgm:cxn modelId="{041F33C8-0E5A-45DA-B9AA-F3F910315918}" type="presOf" srcId="{03879F1D-EBDA-4F1A-B49F-B019BD22B2AE}" destId="{FFA4402D-EC38-4948-BD49-737D6AE6E2CE}" srcOrd="0" destOrd="0" presId="urn:diagrams.loki3.com/VaryingWidthList"/>
    <dgm:cxn modelId="{F070D645-0FA4-47BC-88F8-11C991DA1FFA}" srcId="{77370739-87A6-4FB0-AC1A-09BD1B09763A}" destId="{4135B041-B41B-4282-87C3-6D6CBF92D96E}" srcOrd="6" destOrd="0" parTransId="{0F29660C-56D5-4B93-A626-615166FEB8DD}" sibTransId="{F9D06246-8CBC-4C45-8850-612FAC823D26}"/>
    <dgm:cxn modelId="{6086D096-2368-4BA0-8B4D-E96A947DF507}" type="presOf" srcId="{4135B041-B41B-4282-87C3-6D6CBF92D96E}" destId="{A12C38CE-FD6F-416F-BC80-2FC556C85F3F}" srcOrd="0" destOrd="0" presId="urn:diagrams.loki3.com/VaryingWidthList"/>
    <dgm:cxn modelId="{8BFB231B-823B-4E35-8A0C-6BF9ED53270E}" srcId="{77370739-87A6-4FB0-AC1A-09BD1B09763A}" destId="{344368D1-0FA5-4B14-89B0-98AECA119F31}" srcOrd="0" destOrd="0" parTransId="{28FC1CFF-D9F3-4C64-AF26-D4F33E734C18}" sibTransId="{8D2B5D4F-8923-4DB5-848E-6121073DD089}"/>
    <dgm:cxn modelId="{22DEDAC6-8DFA-4DC3-80AA-F0916376DBD8}" srcId="{77370739-87A6-4FB0-AC1A-09BD1B09763A}" destId="{14F4D7FE-33B0-4831-BA14-13D900670A80}" srcOrd="5" destOrd="0" parTransId="{9B932C97-D596-43D2-AF81-5EF667FCA81C}" sibTransId="{DD6DFA9D-4991-43E8-834D-574AC42482BD}"/>
    <dgm:cxn modelId="{8362E83F-9BCA-42F8-8415-3896D18C4592}" type="presParOf" srcId="{9DFBA5F6-6AF9-4206-AEE4-B7F502B71896}" destId="{ECD40D6B-E465-4E23-A0AE-4706E25A2AC1}" srcOrd="0" destOrd="0" presId="urn:diagrams.loki3.com/VaryingWidthList"/>
    <dgm:cxn modelId="{E7D757D4-40C5-4405-9115-B20929D4660A}" type="presParOf" srcId="{9DFBA5F6-6AF9-4206-AEE4-B7F502B71896}" destId="{11626A88-5F03-4AC0-A893-44F1CFE9D8E9}" srcOrd="1" destOrd="0" presId="urn:diagrams.loki3.com/VaryingWidthList"/>
    <dgm:cxn modelId="{6719A08F-409E-4900-A12C-6D6D397DAAE2}" type="presParOf" srcId="{9DFBA5F6-6AF9-4206-AEE4-B7F502B71896}" destId="{CCBF7BC9-0F08-4CE7-BED9-593B0534B2FD}" srcOrd="2" destOrd="0" presId="urn:diagrams.loki3.com/VaryingWidthList"/>
    <dgm:cxn modelId="{669755D7-4443-4141-8E3A-EA76CF92B8FB}" type="presParOf" srcId="{9DFBA5F6-6AF9-4206-AEE4-B7F502B71896}" destId="{EBC86612-790A-4EAA-9940-81066CC1C149}" srcOrd="3" destOrd="0" presId="urn:diagrams.loki3.com/VaryingWidthList"/>
    <dgm:cxn modelId="{62231052-6149-4496-BD2E-044A08FB4FFE}" type="presParOf" srcId="{9DFBA5F6-6AF9-4206-AEE4-B7F502B71896}" destId="{FFA4402D-EC38-4948-BD49-737D6AE6E2CE}" srcOrd="4" destOrd="0" presId="urn:diagrams.loki3.com/VaryingWidthList"/>
    <dgm:cxn modelId="{0D351062-62C0-4E86-89A0-258AFC293E17}" type="presParOf" srcId="{9DFBA5F6-6AF9-4206-AEE4-B7F502B71896}" destId="{F4163EF6-6579-487C-AF1B-5EF411340E0A}" srcOrd="5" destOrd="0" presId="urn:diagrams.loki3.com/VaryingWidthList"/>
    <dgm:cxn modelId="{350D8C02-DE2D-4446-A77F-55442616CF7F}" type="presParOf" srcId="{9DFBA5F6-6AF9-4206-AEE4-B7F502B71896}" destId="{3BDF6A22-7CAC-46EB-810F-35548BC96C93}" srcOrd="6" destOrd="0" presId="urn:diagrams.loki3.com/VaryingWidthList"/>
    <dgm:cxn modelId="{81A9B482-BF63-4674-AA2F-EF59F1AF2C4C}" type="presParOf" srcId="{9DFBA5F6-6AF9-4206-AEE4-B7F502B71896}" destId="{EF5FA3A3-39C5-4D12-8AFD-832269ADE7B3}" srcOrd="7" destOrd="0" presId="urn:diagrams.loki3.com/VaryingWidthList"/>
    <dgm:cxn modelId="{8525FC46-C10A-4ADC-A9CC-7FF487CF8E22}" type="presParOf" srcId="{9DFBA5F6-6AF9-4206-AEE4-B7F502B71896}" destId="{65519A02-C387-42C1-85AF-C97A765B4049}" srcOrd="8" destOrd="0" presId="urn:diagrams.loki3.com/VaryingWidthList"/>
    <dgm:cxn modelId="{E4B0A8A2-E277-46BA-9050-D8965D16E70D}" type="presParOf" srcId="{9DFBA5F6-6AF9-4206-AEE4-B7F502B71896}" destId="{0EF0BC5B-F074-4130-9692-75C316CB54D4}" srcOrd="9" destOrd="0" presId="urn:diagrams.loki3.com/VaryingWidthList"/>
    <dgm:cxn modelId="{A40C3CB3-8756-474D-9263-24746BC1F7D2}" type="presParOf" srcId="{9DFBA5F6-6AF9-4206-AEE4-B7F502B71896}" destId="{29A92030-F76B-446A-A02B-0264848E9F54}" srcOrd="10" destOrd="0" presId="urn:diagrams.loki3.com/VaryingWidthList"/>
    <dgm:cxn modelId="{EA81AFD6-8C67-4FC5-95B2-2928A6339AEF}" type="presParOf" srcId="{9DFBA5F6-6AF9-4206-AEE4-B7F502B71896}" destId="{B2D23F39-9D22-46BB-864F-F427C297D601}" srcOrd="11" destOrd="0" presId="urn:diagrams.loki3.com/VaryingWidthList"/>
    <dgm:cxn modelId="{22FC4E01-82D6-4B27-94AE-04738348FA7D}" type="presParOf" srcId="{9DFBA5F6-6AF9-4206-AEE4-B7F502B71896}" destId="{A12C38CE-FD6F-416F-BC80-2FC556C85F3F}" srcOrd="12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A2D845-E0C6-4F04-836A-F8F0604187CD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2EAA62-684B-4061-A2D6-7114DDC11566}">
      <dgm:prSet phldrT="[Text]"/>
      <dgm:spPr/>
      <dgm:t>
        <a:bodyPr/>
        <a:lstStyle/>
        <a:p>
          <a:r>
            <a:rPr lang="en-US" dirty="0" smtClean="0"/>
            <a:t>Signs/Symptoms</a:t>
          </a:r>
          <a:endParaRPr lang="en-US" dirty="0"/>
        </a:p>
      </dgm:t>
    </dgm:pt>
    <dgm:pt modelId="{B73568BE-7DA0-4CA2-A2C8-0531BDF13FAA}" type="parTrans" cxnId="{E4FC49E5-BF29-4760-877C-FE5397390C8F}">
      <dgm:prSet/>
      <dgm:spPr/>
      <dgm:t>
        <a:bodyPr/>
        <a:lstStyle/>
        <a:p>
          <a:endParaRPr lang="en-US"/>
        </a:p>
      </dgm:t>
    </dgm:pt>
    <dgm:pt modelId="{609E0F4C-BE9D-4815-AFAF-5A1D8D669878}" type="sibTrans" cxnId="{E4FC49E5-BF29-4760-877C-FE5397390C8F}">
      <dgm:prSet/>
      <dgm:spPr/>
      <dgm:t>
        <a:bodyPr/>
        <a:lstStyle/>
        <a:p>
          <a:endParaRPr lang="en-US"/>
        </a:p>
      </dgm:t>
    </dgm:pt>
    <dgm:pt modelId="{EBB58310-4CB8-4620-903E-677B025EC538}">
      <dgm:prSet phldrT="[Text]"/>
      <dgm:spPr/>
      <dgm:t>
        <a:bodyPr/>
        <a:lstStyle/>
        <a:p>
          <a:r>
            <a:rPr lang="en-US" dirty="0" smtClean="0"/>
            <a:t>Confusion </a:t>
          </a:r>
          <a:endParaRPr lang="en-US" dirty="0"/>
        </a:p>
      </dgm:t>
    </dgm:pt>
    <dgm:pt modelId="{57798215-4364-4A86-BDD2-DE10757EA472}" type="parTrans" cxnId="{1ACC1088-EFC6-476D-B7FA-409E63C86C5C}">
      <dgm:prSet/>
      <dgm:spPr/>
      <dgm:t>
        <a:bodyPr/>
        <a:lstStyle/>
        <a:p>
          <a:endParaRPr lang="en-US"/>
        </a:p>
      </dgm:t>
    </dgm:pt>
    <dgm:pt modelId="{4E41D0FF-B869-4084-9C4A-30E792DB381D}" type="sibTrans" cxnId="{1ACC1088-EFC6-476D-B7FA-409E63C86C5C}">
      <dgm:prSet/>
      <dgm:spPr/>
      <dgm:t>
        <a:bodyPr/>
        <a:lstStyle/>
        <a:p>
          <a:endParaRPr lang="en-US"/>
        </a:p>
      </dgm:t>
    </dgm:pt>
    <dgm:pt modelId="{FE7CB1AF-C5EC-42CE-9503-D76EAB605C23}">
      <dgm:prSet phldrT="[Text]"/>
      <dgm:spPr/>
      <dgm:t>
        <a:bodyPr/>
        <a:lstStyle/>
        <a:p>
          <a:r>
            <a:rPr lang="en-US" dirty="0" smtClean="0"/>
            <a:t>Disorientation </a:t>
          </a:r>
          <a:endParaRPr lang="en-US" dirty="0"/>
        </a:p>
      </dgm:t>
    </dgm:pt>
    <dgm:pt modelId="{2A9C3404-7EA8-4126-8EB4-5863F48AA70B}" type="parTrans" cxnId="{89978B40-6920-4E8A-8001-675EAC8CD5D2}">
      <dgm:prSet/>
      <dgm:spPr/>
      <dgm:t>
        <a:bodyPr/>
        <a:lstStyle/>
        <a:p>
          <a:endParaRPr lang="en-US"/>
        </a:p>
      </dgm:t>
    </dgm:pt>
    <dgm:pt modelId="{DFBAAD40-FC9F-4767-96D5-BFF7E08C957B}" type="sibTrans" cxnId="{89978B40-6920-4E8A-8001-675EAC8CD5D2}">
      <dgm:prSet/>
      <dgm:spPr/>
      <dgm:t>
        <a:bodyPr/>
        <a:lstStyle/>
        <a:p>
          <a:endParaRPr lang="en-US"/>
        </a:p>
      </dgm:t>
    </dgm:pt>
    <dgm:pt modelId="{15922D2D-EF48-4326-BA4C-93071CCFA205}">
      <dgm:prSet phldrT="[Text]"/>
      <dgm:spPr/>
      <dgm:t>
        <a:bodyPr/>
        <a:lstStyle/>
        <a:p>
          <a:r>
            <a:rPr lang="en-US" dirty="0" smtClean="0"/>
            <a:t>Agitation</a:t>
          </a:r>
          <a:endParaRPr lang="en-US" dirty="0"/>
        </a:p>
      </dgm:t>
    </dgm:pt>
    <dgm:pt modelId="{1EC13963-2528-4A35-A307-2BAC75889B06}" type="parTrans" cxnId="{C2893FEB-7FF4-4508-9CF3-B8A87EC04BD5}">
      <dgm:prSet/>
      <dgm:spPr/>
      <dgm:t>
        <a:bodyPr/>
        <a:lstStyle/>
        <a:p>
          <a:endParaRPr lang="en-US"/>
        </a:p>
      </dgm:t>
    </dgm:pt>
    <dgm:pt modelId="{05CB92F4-21EA-4FCF-935E-9506EDF218B8}" type="sibTrans" cxnId="{C2893FEB-7FF4-4508-9CF3-B8A87EC04BD5}">
      <dgm:prSet/>
      <dgm:spPr/>
      <dgm:t>
        <a:bodyPr/>
        <a:lstStyle/>
        <a:p>
          <a:endParaRPr lang="en-US"/>
        </a:p>
      </dgm:t>
    </dgm:pt>
    <dgm:pt modelId="{76FBC0C7-5180-49D8-A29C-C48DFF08B847}">
      <dgm:prSet phldrT="[Text]"/>
      <dgm:spPr/>
      <dgm:t>
        <a:bodyPr/>
        <a:lstStyle/>
        <a:p>
          <a:r>
            <a:rPr lang="en-US" dirty="0" smtClean="0"/>
            <a:t>Causes</a:t>
          </a:r>
          <a:endParaRPr lang="en-US" dirty="0"/>
        </a:p>
      </dgm:t>
    </dgm:pt>
    <dgm:pt modelId="{D9723AA7-D21D-4ADC-8A77-CBDC6DDE4E3C}" type="parTrans" cxnId="{34CF0E09-2D84-4CA3-8333-ED0F605058B2}">
      <dgm:prSet/>
      <dgm:spPr/>
      <dgm:t>
        <a:bodyPr/>
        <a:lstStyle/>
        <a:p>
          <a:endParaRPr lang="en-US"/>
        </a:p>
      </dgm:t>
    </dgm:pt>
    <dgm:pt modelId="{F903DF61-41FF-4F78-9216-DED5C0F20691}" type="sibTrans" cxnId="{34CF0E09-2D84-4CA3-8333-ED0F605058B2}">
      <dgm:prSet/>
      <dgm:spPr/>
      <dgm:t>
        <a:bodyPr/>
        <a:lstStyle/>
        <a:p>
          <a:endParaRPr lang="en-US"/>
        </a:p>
      </dgm:t>
    </dgm:pt>
    <dgm:pt modelId="{CB12D64B-69CC-471E-9D0D-0CFA3AB6E8F4}">
      <dgm:prSet phldrT="[Text]"/>
      <dgm:spPr/>
      <dgm:t>
        <a:bodyPr/>
        <a:lstStyle/>
        <a:p>
          <a:r>
            <a:rPr lang="en-US" dirty="0" smtClean="0"/>
            <a:t>Physical factors</a:t>
          </a:r>
          <a:endParaRPr lang="en-US" dirty="0"/>
        </a:p>
      </dgm:t>
    </dgm:pt>
    <dgm:pt modelId="{54C63632-36E3-440A-A19B-343B4BDC2A3C}" type="parTrans" cxnId="{C1BD0240-C7C9-4E98-BCE6-8C3626CDA190}">
      <dgm:prSet/>
      <dgm:spPr/>
      <dgm:t>
        <a:bodyPr/>
        <a:lstStyle/>
        <a:p>
          <a:endParaRPr lang="en-US"/>
        </a:p>
      </dgm:t>
    </dgm:pt>
    <dgm:pt modelId="{BB62DA3A-A54B-433A-AADB-CB1A13073F16}" type="sibTrans" cxnId="{C1BD0240-C7C9-4E98-BCE6-8C3626CDA190}">
      <dgm:prSet/>
      <dgm:spPr/>
      <dgm:t>
        <a:bodyPr/>
        <a:lstStyle/>
        <a:p>
          <a:endParaRPr lang="en-US"/>
        </a:p>
      </dgm:t>
    </dgm:pt>
    <dgm:pt modelId="{F72B8E64-FB93-4691-9A5E-CC23E36AB495}">
      <dgm:prSet phldrT="[Text]"/>
      <dgm:spPr/>
      <dgm:t>
        <a:bodyPr/>
        <a:lstStyle/>
        <a:p>
          <a:r>
            <a:rPr lang="en-US" dirty="0" smtClean="0"/>
            <a:t>Environmental factors</a:t>
          </a:r>
          <a:endParaRPr lang="en-US" dirty="0"/>
        </a:p>
      </dgm:t>
    </dgm:pt>
    <dgm:pt modelId="{E5663C1B-9468-4113-958B-80F68035D47E}" type="parTrans" cxnId="{BE941F1B-8CB5-4C99-B9AF-13D0540106B8}">
      <dgm:prSet/>
      <dgm:spPr/>
      <dgm:t>
        <a:bodyPr/>
        <a:lstStyle/>
        <a:p>
          <a:endParaRPr lang="en-US"/>
        </a:p>
      </dgm:t>
    </dgm:pt>
    <dgm:pt modelId="{343744E1-DEEF-4B13-B95E-678AF0A0CC55}" type="sibTrans" cxnId="{BE941F1B-8CB5-4C99-B9AF-13D0540106B8}">
      <dgm:prSet/>
      <dgm:spPr/>
      <dgm:t>
        <a:bodyPr/>
        <a:lstStyle/>
        <a:p>
          <a:endParaRPr lang="en-US"/>
        </a:p>
      </dgm:t>
    </dgm:pt>
    <dgm:pt modelId="{09B208A5-2198-41C8-BBE3-C546741D355D}">
      <dgm:prSet phldrT="[Text]"/>
      <dgm:spPr/>
      <dgm:t>
        <a:bodyPr/>
        <a:lstStyle/>
        <a:p>
          <a:r>
            <a:rPr lang="en-US" dirty="0" smtClean="0"/>
            <a:t>Heredity or family influence</a:t>
          </a:r>
          <a:endParaRPr lang="en-US" dirty="0"/>
        </a:p>
      </dgm:t>
    </dgm:pt>
    <dgm:pt modelId="{5FB1B645-5810-4053-BB89-ED0EE54B9F24}" type="parTrans" cxnId="{EC4DE243-1544-4FD4-B655-EB42C13747BE}">
      <dgm:prSet/>
      <dgm:spPr/>
      <dgm:t>
        <a:bodyPr/>
        <a:lstStyle/>
        <a:p>
          <a:endParaRPr lang="en-US"/>
        </a:p>
      </dgm:t>
    </dgm:pt>
    <dgm:pt modelId="{9FA6507D-D13B-4DF4-9A66-1C8C84CCCF11}" type="sibTrans" cxnId="{EC4DE243-1544-4FD4-B655-EB42C13747BE}">
      <dgm:prSet/>
      <dgm:spPr/>
      <dgm:t>
        <a:bodyPr/>
        <a:lstStyle/>
        <a:p>
          <a:endParaRPr lang="en-US"/>
        </a:p>
      </dgm:t>
    </dgm:pt>
    <dgm:pt modelId="{176FC52E-DE1F-463D-9DBB-58BBFAE358B4}">
      <dgm:prSet phldrT="[Text]"/>
      <dgm:spPr/>
      <dgm:t>
        <a:bodyPr/>
        <a:lstStyle/>
        <a:p>
          <a:r>
            <a:rPr lang="en-US" smtClean="0"/>
            <a:t>Anxiety </a:t>
          </a:r>
          <a:endParaRPr lang="en-US" dirty="0"/>
        </a:p>
      </dgm:t>
    </dgm:pt>
    <dgm:pt modelId="{FE16B992-79CA-4205-A992-606A6FED5622}" type="parTrans" cxnId="{9366DE4D-1A60-4F61-B3FD-35C14FF2D6CD}">
      <dgm:prSet/>
      <dgm:spPr/>
      <dgm:t>
        <a:bodyPr/>
        <a:lstStyle/>
        <a:p>
          <a:endParaRPr lang="en-US"/>
        </a:p>
      </dgm:t>
    </dgm:pt>
    <dgm:pt modelId="{F6900372-838D-40C5-8D05-17D22B7060EC}" type="sibTrans" cxnId="{9366DE4D-1A60-4F61-B3FD-35C14FF2D6CD}">
      <dgm:prSet/>
      <dgm:spPr/>
      <dgm:t>
        <a:bodyPr/>
        <a:lstStyle/>
        <a:p>
          <a:endParaRPr lang="en-US"/>
        </a:p>
      </dgm:t>
    </dgm:pt>
    <dgm:pt modelId="{C54D3A92-C7F4-4675-97B3-0999344C0C04}">
      <dgm:prSet phldrT="[Text]"/>
      <dgm:spPr/>
      <dgm:t>
        <a:bodyPr/>
        <a:lstStyle/>
        <a:p>
          <a:r>
            <a:rPr lang="en-US" dirty="0" smtClean="0"/>
            <a:t>Stress (including coping abilities)</a:t>
          </a:r>
          <a:endParaRPr lang="en-US" dirty="0"/>
        </a:p>
      </dgm:t>
    </dgm:pt>
    <dgm:pt modelId="{E3367997-10DB-4585-BC4B-2CE9447D06A1}" type="parTrans" cxnId="{2996A321-C7CF-4514-816D-975E774C2F0A}">
      <dgm:prSet/>
      <dgm:spPr/>
      <dgm:t>
        <a:bodyPr/>
        <a:lstStyle/>
        <a:p>
          <a:endParaRPr lang="en-US"/>
        </a:p>
      </dgm:t>
    </dgm:pt>
    <dgm:pt modelId="{E21CCE7D-B01E-46B1-9384-6D06D7EC0C1F}" type="sibTrans" cxnId="{2996A321-C7CF-4514-816D-975E774C2F0A}">
      <dgm:prSet/>
      <dgm:spPr/>
      <dgm:t>
        <a:bodyPr/>
        <a:lstStyle/>
        <a:p>
          <a:endParaRPr lang="en-US"/>
        </a:p>
      </dgm:t>
    </dgm:pt>
    <dgm:pt modelId="{1E6BCF84-10B8-4465-8FA8-A0158BC7E341}" type="pres">
      <dgm:prSet presAssocID="{D4A2D845-E0C6-4F04-836A-F8F0604187CD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023E983-B079-42B3-AA11-C3A118D0CC89}" type="pres">
      <dgm:prSet presAssocID="{7C2EAA62-684B-4061-A2D6-7114DDC11566}" presName="root" presStyleCnt="0">
        <dgm:presLayoutVars>
          <dgm:chMax/>
          <dgm:chPref/>
        </dgm:presLayoutVars>
      </dgm:prSet>
      <dgm:spPr/>
    </dgm:pt>
    <dgm:pt modelId="{5D1F6EEA-D824-4F5F-8EDA-174207D33D5E}" type="pres">
      <dgm:prSet presAssocID="{7C2EAA62-684B-4061-A2D6-7114DDC11566}" presName="rootComposite" presStyleCnt="0">
        <dgm:presLayoutVars/>
      </dgm:prSet>
      <dgm:spPr/>
    </dgm:pt>
    <dgm:pt modelId="{232B8F9C-FBCF-4337-81A9-B0EE4AFBAB8D}" type="pres">
      <dgm:prSet presAssocID="{7C2EAA62-684B-4061-A2D6-7114DDC11566}" presName="ParentAccent" presStyleLbl="alignNode1" presStyleIdx="0" presStyleCnt="2"/>
      <dgm:spPr/>
    </dgm:pt>
    <dgm:pt modelId="{EEDCCA60-C149-4386-82C2-8E437191AA71}" type="pres">
      <dgm:prSet presAssocID="{7C2EAA62-684B-4061-A2D6-7114DDC11566}" presName="ParentSmallAccent" presStyleLbl="fgAcc1" presStyleIdx="0" presStyleCnt="2"/>
      <dgm:spPr/>
    </dgm:pt>
    <dgm:pt modelId="{131FA77F-9401-41DF-AD86-66770DCA94E7}" type="pres">
      <dgm:prSet presAssocID="{7C2EAA62-684B-4061-A2D6-7114DDC11566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B48B8-CF07-44C9-90B6-ED31F7D3CCFE}" type="pres">
      <dgm:prSet presAssocID="{7C2EAA62-684B-4061-A2D6-7114DDC11566}" presName="childShape" presStyleCnt="0">
        <dgm:presLayoutVars>
          <dgm:chMax val="0"/>
          <dgm:chPref val="0"/>
        </dgm:presLayoutVars>
      </dgm:prSet>
      <dgm:spPr/>
    </dgm:pt>
    <dgm:pt modelId="{55192D4F-281D-4CDC-AECC-A7878E303596}" type="pres">
      <dgm:prSet presAssocID="{EBB58310-4CB8-4620-903E-677B025EC538}" presName="childComposite" presStyleCnt="0">
        <dgm:presLayoutVars>
          <dgm:chMax val="0"/>
          <dgm:chPref val="0"/>
        </dgm:presLayoutVars>
      </dgm:prSet>
      <dgm:spPr/>
    </dgm:pt>
    <dgm:pt modelId="{101F7CF4-DF16-4D08-8D3F-CB1DE83CF2CB}" type="pres">
      <dgm:prSet presAssocID="{EBB58310-4CB8-4620-903E-677B025EC538}" presName="ChildAccent" presStyleLbl="solidFgAcc1" presStyleIdx="0" presStyleCnt="8"/>
      <dgm:spPr/>
    </dgm:pt>
    <dgm:pt modelId="{6DB6FA0E-5393-4CEA-85A8-CEE4B4F4A624}" type="pres">
      <dgm:prSet presAssocID="{EBB58310-4CB8-4620-903E-677B025EC538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9349D-57D6-438E-B886-CDAAD3911FAA}" type="pres">
      <dgm:prSet presAssocID="{FE7CB1AF-C5EC-42CE-9503-D76EAB605C23}" presName="childComposite" presStyleCnt="0">
        <dgm:presLayoutVars>
          <dgm:chMax val="0"/>
          <dgm:chPref val="0"/>
        </dgm:presLayoutVars>
      </dgm:prSet>
      <dgm:spPr/>
    </dgm:pt>
    <dgm:pt modelId="{9BF242E2-0ED4-4C82-953A-46DA78F0490B}" type="pres">
      <dgm:prSet presAssocID="{FE7CB1AF-C5EC-42CE-9503-D76EAB605C23}" presName="ChildAccent" presStyleLbl="solidFgAcc1" presStyleIdx="1" presStyleCnt="8"/>
      <dgm:spPr/>
    </dgm:pt>
    <dgm:pt modelId="{8B59E7C3-5C68-4A3B-8D1D-FB9B89E2AB05}" type="pres">
      <dgm:prSet presAssocID="{FE7CB1AF-C5EC-42CE-9503-D76EAB605C23}" presName="Child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393C1-DF31-452A-8B57-75B58EFE751C}" type="pres">
      <dgm:prSet presAssocID="{15922D2D-EF48-4326-BA4C-93071CCFA205}" presName="childComposite" presStyleCnt="0">
        <dgm:presLayoutVars>
          <dgm:chMax val="0"/>
          <dgm:chPref val="0"/>
        </dgm:presLayoutVars>
      </dgm:prSet>
      <dgm:spPr/>
    </dgm:pt>
    <dgm:pt modelId="{74973977-33E1-4B42-8137-9F421B5A3B65}" type="pres">
      <dgm:prSet presAssocID="{15922D2D-EF48-4326-BA4C-93071CCFA205}" presName="ChildAccent" presStyleLbl="solidFgAcc1" presStyleIdx="2" presStyleCnt="8"/>
      <dgm:spPr/>
    </dgm:pt>
    <dgm:pt modelId="{25E10B4E-AF91-4485-8BD3-8D08A759F9F7}" type="pres">
      <dgm:prSet presAssocID="{15922D2D-EF48-4326-BA4C-93071CCFA205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B0174-D2E1-4394-BF2F-7ACA878CBBBE}" type="pres">
      <dgm:prSet presAssocID="{176FC52E-DE1F-463D-9DBB-58BBFAE358B4}" presName="childComposite" presStyleCnt="0">
        <dgm:presLayoutVars>
          <dgm:chMax val="0"/>
          <dgm:chPref val="0"/>
        </dgm:presLayoutVars>
      </dgm:prSet>
      <dgm:spPr/>
    </dgm:pt>
    <dgm:pt modelId="{9895F131-34C4-4818-83EA-67D3EA58F2BE}" type="pres">
      <dgm:prSet presAssocID="{176FC52E-DE1F-463D-9DBB-58BBFAE358B4}" presName="ChildAccent" presStyleLbl="solidFgAcc1" presStyleIdx="3" presStyleCnt="8"/>
      <dgm:spPr/>
    </dgm:pt>
    <dgm:pt modelId="{F6A317B3-A01E-470B-8D89-AC3FD1C49130}" type="pres">
      <dgm:prSet presAssocID="{176FC52E-DE1F-463D-9DBB-58BBFAE358B4}" presName="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F5521-1661-4D07-8D3A-CCE8372467F8}" type="pres">
      <dgm:prSet presAssocID="{76FBC0C7-5180-49D8-A29C-C48DFF08B847}" presName="root" presStyleCnt="0">
        <dgm:presLayoutVars>
          <dgm:chMax/>
          <dgm:chPref/>
        </dgm:presLayoutVars>
      </dgm:prSet>
      <dgm:spPr/>
    </dgm:pt>
    <dgm:pt modelId="{FABFFFD2-A4BB-44F2-92B2-6A99E7E77AA3}" type="pres">
      <dgm:prSet presAssocID="{76FBC0C7-5180-49D8-A29C-C48DFF08B847}" presName="rootComposite" presStyleCnt="0">
        <dgm:presLayoutVars/>
      </dgm:prSet>
      <dgm:spPr/>
    </dgm:pt>
    <dgm:pt modelId="{093696FA-5988-4E2B-BA40-784FBBB76849}" type="pres">
      <dgm:prSet presAssocID="{76FBC0C7-5180-49D8-A29C-C48DFF08B847}" presName="ParentAccent" presStyleLbl="alignNode1" presStyleIdx="1" presStyleCnt="2"/>
      <dgm:spPr/>
    </dgm:pt>
    <dgm:pt modelId="{E45C5C89-EDDE-4A28-B168-3C0498C8D85C}" type="pres">
      <dgm:prSet presAssocID="{76FBC0C7-5180-49D8-A29C-C48DFF08B847}" presName="ParentSmallAccent" presStyleLbl="fgAcc1" presStyleIdx="1" presStyleCnt="2"/>
      <dgm:spPr/>
    </dgm:pt>
    <dgm:pt modelId="{56D6C259-47BB-4544-9A21-0BCAEA377CC5}" type="pres">
      <dgm:prSet presAssocID="{76FBC0C7-5180-49D8-A29C-C48DFF08B847}" presName="Parent" presStyleLbl="revTx" presStyleIdx="5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08A2F-7739-424A-B474-5D9ADB51690F}" type="pres">
      <dgm:prSet presAssocID="{76FBC0C7-5180-49D8-A29C-C48DFF08B847}" presName="childShape" presStyleCnt="0">
        <dgm:presLayoutVars>
          <dgm:chMax val="0"/>
          <dgm:chPref val="0"/>
        </dgm:presLayoutVars>
      </dgm:prSet>
      <dgm:spPr/>
    </dgm:pt>
    <dgm:pt modelId="{09B55ED8-9325-4B60-B47F-2B5C51B7A781}" type="pres">
      <dgm:prSet presAssocID="{CB12D64B-69CC-471E-9D0D-0CFA3AB6E8F4}" presName="childComposite" presStyleCnt="0">
        <dgm:presLayoutVars>
          <dgm:chMax val="0"/>
          <dgm:chPref val="0"/>
        </dgm:presLayoutVars>
      </dgm:prSet>
      <dgm:spPr/>
    </dgm:pt>
    <dgm:pt modelId="{49743B4C-8807-4CE4-9AF5-ADFFFFF865DB}" type="pres">
      <dgm:prSet presAssocID="{CB12D64B-69CC-471E-9D0D-0CFA3AB6E8F4}" presName="ChildAccent" presStyleLbl="solidFgAcc1" presStyleIdx="4" presStyleCnt="8"/>
      <dgm:spPr/>
    </dgm:pt>
    <dgm:pt modelId="{8395B003-EC69-4AF7-BA84-3E58E4DC8DCA}" type="pres">
      <dgm:prSet presAssocID="{CB12D64B-69CC-471E-9D0D-0CFA3AB6E8F4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82585-34B9-452D-B5C9-4CF5231BC9EA}" type="pres">
      <dgm:prSet presAssocID="{F72B8E64-FB93-4691-9A5E-CC23E36AB495}" presName="childComposite" presStyleCnt="0">
        <dgm:presLayoutVars>
          <dgm:chMax val="0"/>
          <dgm:chPref val="0"/>
        </dgm:presLayoutVars>
      </dgm:prSet>
      <dgm:spPr/>
    </dgm:pt>
    <dgm:pt modelId="{A2DE18C5-A778-49F5-ACD0-CEB294FCCD52}" type="pres">
      <dgm:prSet presAssocID="{F72B8E64-FB93-4691-9A5E-CC23E36AB495}" presName="ChildAccent" presStyleLbl="solidFgAcc1" presStyleIdx="5" presStyleCnt="8"/>
      <dgm:spPr/>
    </dgm:pt>
    <dgm:pt modelId="{7F4540A7-9F06-4577-8761-9AE32104FEE6}" type="pres">
      <dgm:prSet presAssocID="{F72B8E64-FB93-4691-9A5E-CC23E36AB495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32580-CD24-4011-9CC9-9EFC2D3843CF}" type="pres">
      <dgm:prSet presAssocID="{09B208A5-2198-41C8-BBE3-C546741D355D}" presName="childComposite" presStyleCnt="0">
        <dgm:presLayoutVars>
          <dgm:chMax val="0"/>
          <dgm:chPref val="0"/>
        </dgm:presLayoutVars>
      </dgm:prSet>
      <dgm:spPr/>
    </dgm:pt>
    <dgm:pt modelId="{F87D0489-74B0-4840-9DC4-376F0FB9AE63}" type="pres">
      <dgm:prSet presAssocID="{09B208A5-2198-41C8-BBE3-C546741D355D}" presName="ChildAccent" presStyleLbl="solidFgAcc1" presStyleIdx="6" presStyleCnt="8"/>
      <dgm:spPr/>
    </dgm:pt>
    <dgm:pt modelId="{CB38CE6F-F497-4124-829F-7567BE5B6542}" type="pres">
      <dgm:prSet presAssocID="{09B208A5-2198-41C8-BBE3-C546741D355D}" presName="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C4349-E6AC-48B1-801C-62D2D1C3757A}" type="pres">
      <dgm:prSet presAssocID="{C54D3A92-C7F4-4675-97B3-0999344C0C04}" presName="childComposite" presStyleCnt="0">
        <dgm:presLayoutVars>
          <dgm:chMax val="0"/>
          <dgm:chPref val="0"/>
        </dgm:presLayoutVars>
      </dgm:prSet>
      <dgm:spPr/>
    </dgm:pt>
    <dgm:pt modelId="{7CF2C554-605A-4E31-B07A-A18C92A47AB1}" type="pres">
      <dgm:prSet presAssocID="{C54D3A92-C7F4-4675-97B3-0999344C0C04}" presName="ChildAccent" presStyleLbl="solidFgAcc1" presStyleIdx="7" presStyleCnt="8"/>
      <dgm:spPr/>
    </dgm:pt>
    <dgm:pt modelId="{2F25CF34-C139-45E6-8F0E-57E145DB765F}" type="pres">
      <dgm:prSet presAssocID="{C54D3A92-C7F4-4675-97B3-0999344C0C04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60DC45-5998-491A-94D9-A23017538425}" type="presOf" srcId="{176FC52E-DE1F-463D-9DBB-58BBFAE358B4}" destId="{F6A317B3-A01E-470B-8D89-AC3FD1C49130}" srcOrd="0" destOrd="0" presId="urn:microsoft.com/office/officeart/2008/layout/SquareAccentList"/>
    <dgm:cxn modelId="{33D757D6-2EBA-437E-B34C-744CA2EB0A29}" type="presOf" srcId="{C54D3A92-C7F4-4675-97B3-0999344C0C04}" destId="{2F25CF34-C139-45E6-8F0E-57E145DB765F}" srcOrd="0" destOrd="0" presId="urn:microsoft.com/office/officeart/2008/layout/SquareAccentList"/>
    <dgm:cxn modelId="{9B6393E2-C0B5-411B-9C8D-11630FE0CE1A}" type="presOf" srcId="{EBB58310-4CB8-4620-903E-677B025EC538}" destId="{6DB6FA0E-5393-4CEA-85A8-CEE4B4F4A624}" srcOrd="0" destOrd="0" presId="urn:microsoft.com/office/officeart/2008/layout/SquareAccentList"/>
    <dgm:cxn modelId="{1ACC1088-EFC6-476D-B7FA-409E63C86C5C}" srcId="{7C2EAA62-684B-4061-A2D6-7114DDC11566}" destId="{EBB58310-4CB8-4620-903E-677B025EC538}" srcOrd="0" destOrd="0" parTransId="{57798215-4364-4A86-BDD2-DE10757EA472}" sibTransId="{4E41D0FF-B869-4084-9C4A-30E792DB381D}"/>
    <dgm:cxn modelId="{34CF0E09-2D84-4CA3-8333-ED0F605058B2}" srcId="{D4A2D845-E0C6-4F04-836A-F8F0604187CD}" destId="{76FBC0C7-5180-49D8-A29C-C48DFF08B847}" srcOrd="1" destOrd="0" parTransId="{D9723AA7-D21D-4ADC-8A77-CBDC6DDE4E3C}" sibTransId="{F903DF61-41FF-4F78-9216-DED5C0F20691}"/>
    <dgm:cxn modelId="{EC4DE243-1544-4FD4-B655-EB42C13747BE}" srcId="{76FBC0C7-5180-49D8-A29C-C48DFF08B847}" destId="{09B208A5-2198-41C8-BBE3-C546741D355D}" srcOrd="2" destOrd="0" parTransId="{5FB1B645-5810-4053-BB89-ED0EE54B9F24}" sibTransId="{9FA6507D-D13B-4DF4-9A66-1C8C84CCCF11}"/>
    <dgm:cxn modelId="{B148B3CD-82F2-4537-8EE2-BCB5D6599F99}" type="presOf" srcId="{76FBC0C7-5180-49D8-A29C-C48DFF08B847}" destId="{56D6C259-47BB-4544-9A21-0BCAEA377CC5}" srcOrd="0" destOrd="0" presId="urn:microsoft.com/office/officeart/2008/layout/SquareAccentList"/>
    <dgm:cxn modelId="{669D0FB9-2123-40E1-BAE1-A649D60A4CFF}" type="presOf" srcId="{7C2EAA62-684B-4061-A2D6-7114DDC11566}" destId="{131FA77F-9401-41DF-AD86-66770DCA94E7}" srcOrd="0" destOrd="0" presId="urn:microsoft.com/office/officeart/2008/layout/SquareAccentList"/>
    <dgm:cxn modelId="{DB92C9CE-B298-43A0-96CF-75471E578100}" type="presOf" srcId="{15922D2D-EF48-4326-BA4C-93071CCFA205}" destId="{25E10B4E-AF91-4485-8BD3-8D08A759F9F7}" srcOrd="0" destOrd="0" presId="urn:microsoft.com/office/officeart/2008/layout/SquareAccentList"/>
    <dgm:cxn modelId="{9366DE4D-1A60-4F61-B3FD-35C14FF2D6CD}" srcId="{7C2EAA62-684B-4061-A2D6-7114DDC11566}" destId="{176FC52E-DE1F-463D-9DBB-58BBFAE358B4}" srcOrd="3" destOrd="0" parTransId="{FE16B992-79CA-4205-A992-606A6FED5622}" sibTransId="{F6900372-838D-40C5-8D05-17D22B7060EC}"/>
    <dgm:cxn modelId="{BE941F1B-8CB5-4C99-B9AF-13D0540106B8}" srcId="{76FBC0C7-5180-49D8-A29C-C48DFF08B847}" destId="{F72B8E64-FB93-4691-9A5E-CC23E36AB495}" srcOrd="1" destOrd="0" parTransId="{E5663C1B-9468-4113-958B-80F68035D47E}" sibTransId="{343744E1-DEEF-4B13-B95E-678AF0A0CC55}"/>
    <dgm:cxn modelId="{760ECDFC-1BD7-4637-BACA-E37E51835917}" type="presOf" srcId="{FE7CB1AF-C5EC-42CE-9503-D76EAB605C23}" destId="{8B59E7C3-5C68-4A3B-8D1D-FB9B89E2AB05}" srcOrd="0" destOrd="0" presId="urn:microsoft.com/office/officeart/2008/layout/SquareAccentList"/>
    <dgm:cxn modelId="{E4FC49E5-BF29-4760-877C-FE5397390C8F}" srcId="{D4A2D845-E0C6-4F04-836A-F8F0604187CD}" destId="{7C2EAA62-684B-4061-A2D6-7114DDC11566}" srcOrd="0" destOrd="0" parTransId="{B73568BE-7DA0-4CA2-A2C8-0531BDF13FAA}" sibTransId="{609E0F4C-BE9D-4815-AFAF-5A1D8D669878}"/>
    <dgm:cxn modelId="{0FEB1D73-CFCA-4B0E-AF62-2F1FFC433DEF}" type="presOf" srcId="{09B208A5-2198-41C8-BBE3-C546741D355D}" destId="{CB38CE6F-F497-4124-829F-7567BE5B6542}" srcOrd="0" destOrd="0" presId="urn:microsoft.com/office/officeart/2008/layout/SquareAccentList"/>
    <dgm:cxn modelId="{86C0C53A-9E3F-4895-99D7-70231EE86397}" type="presOf" srcId="{F72B8E64-FB93-4691-9A5E-CC23E36AB495}" destId="{7F4540A7-9F06-4577-8761-9AE32104FEE6}" srcOrd="0" destOrd="0" presId="urn:microsoft.com/office/officeart/2008/layout/SquareAccentList"/>
    <dgm:cxn modelId="{6889D5E6-CA69-4784-A2B4-5863948F75BC}" type="presOf" srcId="{CB12D64B-69CC-471E-9D0D-0CFA3AB6E8F4}" destId="{8395B003-EC69-4AF7-BA84-3E58E4DC8DCA}" srcOrd="0" destOrd="0" presId="urn:microsoft.com/office/officeart/2008/layout/SquareAccentList"/>
    <dgm:cxn modelId="{C1BD0240-C7C9-4E98-BCE6-8C3626CDA190}" srcId="{76FBC0C7-5180-49D8-A29C-C48DFF08B847}" destId="{CB12D64B-69CC-471E-9D0D-0CFA3AB6E8F4}" srcOrd="0" destOrd="0" parTransId="{54C63632-36E3-440A-A19B-343B4BDC2A3C}" sibTransId="{BB62DA3A-A54B-433A-AADB-CB1A13073F16}"/>
    <dgm:cxn modelId="{C2893FEB-7FF4-4508-9CF3-B8A87EC04BD5}" srcId="{7C2EAA62-684B-4061-A2D6-7114DDC11566}" destId="{15922D2D-EF48-4326-BA4C-93071CCFA205}" srcOrd="2" destOrd="0" parTransId="{1EC13963-2528-4A35-A307-2BAC75889B06}" sibTransId="{05CB92F4-21EA-4FCF-935E-9506EDF218B8}"/>
    <dgm:cxn modelId="{2996A321-C7CF-4514-816D-975E774C2F0A}" srcId="{76FBC0C7-5180-49D8-A29C-C48DFF08B847}" destId="{C54D3A92-C7F4-4675-97B3-0999344C0C04}" srcOrd="3" destOrd="0" parTransId="{E3367997-10DB-4585-BC4B-2CE9447D06A1}" sibTransId="{E21CCE7D-B01E-46B1-9384-6D06D7EC0C1F}"/>
    <dgm:cxn modelId="{5FFF58B5-155B-4CB1-BAE0-9A6B9E5A62F0}" type="presOf" srcId="{D4A2D845-E0C6-4F04-836A-F8F0604187CD}" destId="{1E6BCF84-10B8-4465-8FA8-A0158BC7E341}" srcOrd="0" destOrd="0" presId="urn:microsoft.com/office/officeart/2008/layout/SquareAccentList"/>
    <dgm:cxn modelId="{89978B40-6920-4E8A-8001-675EAC8CD5D2}" srcId="{7C2EAA62-684B-4061-A2D6-7114DDC11566}" destId="{FE7CB1AF-C5EC-42CE-9503-D76EAB605C23}" srcOrd="1" destOrd="0" parTransId="{2A9C3404-7EA8-4126-8EB4-5863F48AA70B}" sibTransId="{DFBAAD40-FC9F-4767-96D5-BFF7E08C957B}"/>
    <dgm:cxn modelId="{B0EB8E46-85B6-4CC9-9203-480E4182A052}" type="presParOf" srcId="{1E6BCF84-10B8-4465-8FA8-A0158BC7E341}" destId="{5023E983-B079-42B3-AA11-C3A118D0CC89}" srcOrd="0" destOrd="0" presId="urn:microsoft.com/office/officeart/2008/layout/SquareAccentList"/>
    <dgm:cxn modelId="{C1F7D393-35F2-4164-9C48-DB7FCD8EFAE7}" type="presParOf" srcId="{5023E983-B079-42B3-AA11-C3A118D0CC89}" destId="{5D1F6EEA-D824-4F5F-8EDA-174207D33D5E}" srcOrd="0" destOrd="0" presId="urn:microsoft.com/office/officeart/2008/layout/SquareAccentList"/>
    <dgm:cxn modelId="{CEDC8776-45C5-412F-847F-8141A07B68FF}" type="presParOf" srcId="{5D1F6EEA-D824-4F5F-8EDA-174207D33D5E}" destId="{232B8F9C-FBCF-4337-81A9-B0EE4AFBAB8D}" srcOrd="0" destOrd="0" presId="urn:microsoft.com/office/officeart/2008/layout/SquareAccentList"/>
    <dgm:cxn modelId="{D1608B83-0603-4AC8-8663-D58F69DBBED6}" type="presParOf" srcId="{5D1F6EEA-D824-4F5F-8EDA-174207D33D5E}" destId="{EEDCCA60-C149-4386-82C2-8E437191AA71}" srcOrd="1" destOrd="0" presId="urn:microsoft.com/office/officeart/2008/layout/SquareAccentList"/>
    <dgm:cxn modelId="{B3CD3A14-7064-4757-A203-B9E2D494DA91}" type="presParOf" srcId="{5D1F6EEA-D824-4F5F-8EDA-174207D33D5E}" destId="{131FA77F-9401-41DF-AD86-66770DCA94E7}" srcOrd="2" destOrd="0" presId="urn:microsoft.com/office/officeart/2008/layout/SquareAccentList"/>
    <dgm:cxn modelId="{9F76147B-61A1-4EDB-A2E5-E5B760E50463}" type="presParOf" srcId="{5023E983-B079-42B3-AA11-C3A118D0CC89}" destId="{A43B48B8-CF07-44C9-90B6-ED31F7D3CCFE}" srcOrd="1" destOrd="0" presId="urn:microsoft.com/office/officeart/2008/layout/SquareAccentList"/>
    <dgm:cxn modelId="{23E105F8-7EEF-4075-9E9F-268DE89E1545}" type="presParOf" srcId="{A43B48B8-CF07-44C9-90B6-ED31F7D3CCFE}" destId="{55192D4F-281D-4CDC-AECC-A7878E303596}" srcOrd="0" destOrd="0" presId="urn:microsoft.com/office/officeart/2008/layout/SquareAccentList"/>
    <dgm:cxn modelId="{D6195077-54E4-41C7-A85E-7273C59C4820}" type="presParOf" srcId="{55192D4F-281D-4CDC-AECC-A7878E303596}" destId="{101F7CF4-DF16-4D08-8D3F-CB1DE83CF2CB}" srcOrd="0" destOrd="0" presId="urn:microsoft.com/office/officeart/2008/layout/SquareAccentList"/>
    <dgm:cxn modelId="{805E3BC4-2FAA-4078-A59D-C013BA1F541C}" type="presParOf" srcId="{55192D4F-281D-4CDC-AECC-A7878E303596}" destId="{6DB6FA0E-5393-4CEA-85A8-CEE4B4F4A624}" srcOrd="1" destOrd="0" presId="urn:microsoft.com/office/officeart/2008/layout/SquareAccentList"/>
    <dgm:cxn modelId="{4135F0FC-38DC-48C1-BE11-FE957E943AA4}" type="presParOf" srcId="{A43B48B8-CF07-44C9-90B6-ED31F7D3CCFE}" destId="{A329349D-57D6-438E-B886-CDAAD3911FAA}" srcOrd="1" destOrd="0" presId="urn:microsoft.com/office/officeart/2008/layout/SquareAccentList"/>
    <dgm:cxn modelId="{FC0126A9-AB45-45DF-A43D-B06A2F7A6C87}" type="presParOf" srcId="{A329349D-57D6-438E-B886-CDAAD3911FAA}" destId="{9BF242E2-0ED4-4C82-953A-46DA78F0490B}" srcOrd="0" destOrd="0" presId="urn:microsoft.com/office/officeart/2008/layout/SquareAccentList"/>
    <dgm:cxn modelId="{EE4ED2BE-6317-4C61-BCBA-3E71E42C3CAD}" type="presParOf" srcId="{A329349D-57D6-438E-B886-CDAAD3911FAA}" destId="{8B59E7C3-5C68-4A3B-8D1D-FB9B89E2AB05}" srcOrd="1" destOrd="0" presId="urn:microsoft.com/office/officeart/2008/layout/SquareAccentList"/>
    <dgm:cxn modelId="{58DEFAF1-B44E-4FB1-B3DB-61F8418244C5}" type="presParOf" srcId="{A43B48B8-CF07-44C9-90B6-ED31F7D3CCFE}" destId="{600393C1-DF31-452A-8B57-75B58EFE751C}" srcOrd="2" destOrd="0" presId="urn:microsoft.com/office/officeart/2008/layout/SquareAccentList"/>
    <dgm:cxn modelId="{6798F341-F484-449A-B0DC-6AC2A2366433}" type="presParOf" srcId="{600393C1-DF31-452A-8B57-75B58EFE751C}" destId="{74973977-33E1-4B42-8137-9F421B5A3B65}" srcOrd="0" destOrd="0" presId="urn:microsoft.com/office/officeart/2008/layout/SquareAccentList"/>
    <dgm:cxn modelId="{03FFF219-3A5A-4B7F-8C67-0E15618DE94F}" type="presParOf" srcId="{600393C1-DF31-452A-8B57-75B58EFE751C}" destId="{25E10B4E-AF91-4485-8BD3-8D08A759F9F7}" srcOrd="1" destOrd="0" presId="urn:microsoft.com/office/officeart/2008/layout/SquareAccentList"/>
    <dgm:cxn modelId="{B1D3E14E-1FEF-414A-A390-728AC8D83CFE}" type="presParOf" srcId="{A43B48B8-CF07-44C9-90B6-ED31F7D3CCFE}" destId="{6FFB0174-D2E1-4394-BF2F-7ACA878CBBBE}" srcOrd="3" destOrd="0" presId="urn:microsoft.com/office/officeart/2008/layout/SquareAccentList"/>
    <dgm:cxn modelId="{DDE1F82A-FDBA-4F85-BB48-6A7B768D7E36}" type="presParOf" srcId="{6FFB0174-D2E1-4394-BF2F-7ACA878CBBBE}" destId="{9895F131-34C4-4818-83EA-67D3EA58F2BE}" srcOrd="0" destOrd="0" presId="urn:microsoft.com/office/officeart/2008/layout/SquareAccentList"/>
    <dgm:cxn modelId="{C8BB0284-9CD3-4ABF-A435-4913AA4FC96D}" type="presParOf" srcId="{6FFB0174-D2E1-4394-BF2F-7ACA878CBBBE}" destId="{F6A317B3-A01E-470B-8D89-AC3FD1C49130}" srcOrd="1" destOrd="0" presId="urn:microsoft.com/office/officeart/2008/layout/SquareAccentList"/>
    <dgm:cxn modelId="{DF7DE295-BDA9-47D4-9BD4-3610531883F5}" type="presParOf" srcId="{1E6BCF84-10B8-4465-8FA8-A0158BC7E341}" destId="{A09F5521-1661-4D07-8D3A-CCE8372467F8}" srcOrd="1" destOrd="0" presId="urn:microsoft.com/office/officeart/2008/layout/SquareAccentList"/>
    <dgm:cxn modelId="{928A8559-5315-4BC2-97BE-13084A26E2A1}" type="presParOf" srcId="{A09F5521-1661-4D07-8D3A-CCE8372467F8}" destId="{FABFFFD2-A4BB-44F2-92B2-6A99E7E77AA3}" srcOrd="0" destOrd="0" presId="urn:microsoft.com/office/officeart/2008/layout/SquareAccentList"/>
    <dgm:cxn modelId="{B46B1B5E-677D-4CA3-B2AE-796A7EC84D53}" type="presParOf" srcId="{FABFFFD2-A4BB-44F2-92B2-6A99E7E77AA3}" destId="{093696FA-5988-4E2B-BA40-784FBBB76849}" srcOrd="0" destOrd="0" presId="urn:microsoft.com/office/officeart/2008/layout/SquareAccentList"/>
    <dgm:cxn modelId="{F1633DC8-CC7B-421C-87B6-AFDB925A43DD}" type="presParOf" srcId="{FABFFFD2-A4BB-44F2-92B2-6A99E7E77AA3}" destId="{E45C5C89-EDDE-4A28-B168-3C0498C8D85C}" srcOrd="1" destOrd="0" presId="urn:microsoft.com/office/officeart/2008/layout/SquareAccentList"/>
    <dgm:cxn modelId="{9D172F70-F172-4CC8-B803-4FC614AAC04A}" type="presParOf" srcId="{FABFFFD2-A4BB-44F2-92B2-6A99E7E77AA3}" destId="{56D6C259-47BB-4544-9A21-0BCAEA377CC5}" srcOrd="2" destOrd="0" presId="urn:microsoft.com/office/officeart/2008/layout/SquareAccentList"/>
    <dgm:cxn modelId="{48E6999F-CC01-472F-9EA6-0CAD3E4B3C08}" type="presParOf" srcId="{A09F5521-1661-4D07-8D3A-CCE8372467F8}" destId="{24208A2F-7739-424A-B474-5D9ADB51690F}" srcOrd="1" destOrd="0" presId="urn:microsoft.com/office/officeart/2008/layout/SquareAccentList"/>
    <dgm:cxn modelId="{9AB7418C-92A5-459F-B3C7-38329B3B4B32}" type="presParOf" srcId="{24208A2F-7739-424A-B474-5D9ADB51690F}" destId="{09B55ED8-9325-4B60-B47F-2B5C51B7A781}" srcOrd="0" destOrd="0" presId="urn:microsoft.com/office/officeart/2008/layout/SquareAccentList"/>
    <dgm:cxn modelId="{D75010F4-E690-4036-B2B9-BA0874956867}" type="presParOf" srcId="{09B55ED8-9325-4B60-B47F-2B5C51B7A781}" destId="{49743B4C-8807-4CE4-9AF5-ADFFFFF865DB}" srcOrd="0" destOrd="0" presId="urn:microsoft.com/office/officeart/2008/layout/SquareAccentList"/>
    <dgm:cxn modelId="{586AE27B-73E4-43DC-9A1A-EF14C3B53C51}" type="presParOf" srcId="{09B55ED8-9325-4B60-B47F-2B5C51B7A781}" destId="{8395B003-EC69-4AF7-BA84-3E58E4DC8DCA}" srcOrd="1" destOrd="0" presId="urn:microsoft.com/office/officeart/2008/layout/SquareAccentList"/>
    <dgm:cxn modelId="{92D33D5C-25F2-4ACA-84B7-82AF44EA05E9}" type="presParOf" srcId="{24208A2F-7739-424A-B474-5D9ADB51690F}" destId="{1F982585-34B9-452D-B5C9-4CF5231BC9EA}" srcOrd="1" destOrd="0" presId="urn:microsoft.com/office/officeart/2008/layout/SquareAccentList"/>
    <dgm:cxn modelId="{6BB68421-4469-4F45-AB75-9C938AB1F71F}" type="presParOf" srcId="{1F982585-34B9-452D-B5C9-4CF5231BC9EA}" destId="{A2DE18C5-A778-49F5-ACD0-CEB294FCCD52}" srcOrd="0" destOrd="0" presId="urn:microsoft.com/office/officeart/2008/layout/SquareAccentList"/>
    <dgm:cxn modelId="{ACB1E04E-FDE7-448E-92EC-371EAC433B31}" type="presParOf" srcId="{1F982585-34B9-452D-B5C9-4CF5231BC9EA}" destId="{7F4540A7-9F06-4577-8761-9AE32104FEE6}" srcOrd="1" destOrd="0" presId="urn:microsoft.com/office/officeart/2008/layout/SquareAccentList"/>
    <dgm:cxn modelId="{1F2DBCB2-B44A-4C90-862A-78EFC81B4472}" type="presParOf" srcId="{24208A2F-7739-424A-B474-5D9ADB51690F}" destId="{34A32580-CD24-4011-9CC9-9EFC2D3843CF}" srcOrd="2" destOrd="0" presId="urn:microsoft.com/office/officeart/2008/layout/SquareAccentList"/>
    <dgm:cxn modelId="{561E3C9A-D4DB-44B1-9E8C-8AAAF8CC055E}" type="presParOf" srcId="{34A32580-CD24-4011-9CC9-9EFC2D3843CF}" destId="{F87D0489-74B0-4840-9DC4-376F0FB9AE63}" srcOrd="0" destOrd="0" presId="urn:microsoft.com/office/officeart/2008/layout/SquareAccentList"/>
    <dgm:cxn modelId="{C9432F2C-DDF1-41EF-A75E-67C08770D743}" type="presParOf" srcId="{34A32580-CD24-4011-9CC9-9EFC2D3843CF}" destId="{CB38CE6F-F497-4124-829F-7567BE5B6542}" srcOrd="1" destOrd="0" presId="urn:microsoft.com/office/officeart/2008/layout/SquareAccentList"/>
    <dgm:cxn modelId="{BBB4DE35-601A-4344-AC20-C80D7863D64A}" type="presParOf" srcId="{24208A2F-7739-424A-B474-5D9ADB51690F}" destId="{3E4C4349-E6AC-48B1-801C-62D2D1C3757A}" srcOrd="3" destOrd="0" presId="urn:microsoft.com/office/officeart/2008/layout/SquareAccentList"/>
    <dgm:cxn modelId="{ABC9EA43-7C13-4A29-BCB9-F217169ED8A8}" type="presParOf" srcId="{3E4C4349-E6AC-48B1-801C-62D2D1C3757A}" destId="{7CF2C554-605A-4E31-B07A-A18C92A47AB1}" srcOrd="0" destOrd="0" presId="urn:microsoft.com/office/officeart/2008/layout/SquareAccentList"/>
    <dgm:cxn modelId="{6DEA406A-423C-409D-991A-240F2EB490E7}" type="presParOf" srcId="{3E4C4349-E6AC-48B1-801C-62D2D1C3757A}" destId="{2F25CF34-C139-45E6-8F0E-57E145DB765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317BDB-7079-4496-8F43-6954938CA50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545CC3-0E38-4C32-9866-28F7FE2784B0}">
      <dgm:prSet phldrT="[Text]"/>
      <dgm:spPr/>
      <dgm:t>
        <a:bodyPr/>
        <a:lstStyle/>
        <a:p>
          <a:r>
            <a:rPr lang="en-US" dirty="0" smtClean="0"/>
            <a:t>People with mental illness can control their symptoms.</a:t>
          </a:r>
          <a:endParaRPr lang="en-US" dirty="0"/>
        </a:p>
      </dgm:t>
    </dgm:pt>
    <dgm:pt modelId="{BCAFDD17-F3BF-47B2-9FEA-81AFAC4B0F31}" type="parTrans" cxnId="{DEA02641-260D-43A0-80CA-549553664379}">
      <dgm:prSet/>
      <dgm:spPr/>
      <dgm:t>
        <a:bodyPr/>
        <a:lstStyle/>
        <a:p>
          <a:endParaRPr lang="en-US"/>
        </a:p>
      </dgm:t>
    </dgm:pt>
    <dgm:pt modelId="{B4B30A8A-59DA-4A1C-9EBF-ED69FB5E6B3A}" type="sibTrans" cxnId="{DEA02641-260D-43A0-80CA-549553664379}">
      <dgm:prSet/>
      <dgm:spPr/>
      <dgm:t>
        <a:bodyPr/>
        <a:lstStyle/>
        <a:p>
          <a:endParaRPr lang="en-US"/>
        </a:p>
      </dgm:t>
    </dgm:pt>
    <dgm:pt modelId="{C63D9982-8B2E-4636-88D6-20B78A9828DC}">
      <dgm:prSet phldrT="[Text]"/>
      <dgm:spPr/>
      <dgm:t>
        <a:bodyPr/>
        <a:lstStyle/>
        <a:p>
          <a:r>
            <a:rPr lang="en-US" dirty="0" smtClean="0"/>
            <a:t>Mental illness and intellectual disability are NOT the same.</a:t>
          </a:r>
          <a:endParaRPr lang="en-US" dirty="0"/>
        </a:p>
      </dgm:t>
    </dgm:pt>
    <dgm:pt modelId="{35D0B36E-18BB-4510-9E1E-EFAE2EFB114D}" type="parTrans" cxnId="{483C41E0-5244-42BE-87AD-346E57402C14}">
      <dgm:prSet/>
      <dgm:spPr/>
      <dgm:t>
        <a:bodyPr/>
        <a:lstStyle/>
        <a:p>
          <a:endParaRPr lang="en-US"/>
        </a:p>
      </dgm:t>
    </dgm:pt>
    <dgm:pt modelId="{72269185-47F9-4ED5-9D54-AC007577395F}" type="sibTrans" cxnId="{483C41E0-5244-42BE-87AD-346E57402C14}">
      <dgm:prSet/>
      <dgm:spPr/>
      <dgm:t>
        <a:bodyPr/>
        <a:lstStyle/>
        <a:p>
          <a:endParaRPr lang="en-US"/>
        </a:p>
      </dgm:t>
    </dgm:pt>
    <dgm:pt modelId="{FE204978-BBCC-4FE1-B374-A8FE634BE883}">
      <dgm:prSet phldrT="[Text]"/>
      <dgm:spPr/>
      <dgm:t>
        <a:bodyPr/>
        <a:lstStyle/>
        <a:p>
          <a:r>
            <a:rPr lang="en-US" dirty="0" smtClean="0"/>
            <a:t>Being mentally ill reduces stress and prevents some physical diseases.</a:t>
          </a:r>
          <a:endParaRPr lang="en-US" dirty="0"/>
        </a:p>
      </dgm:t>
    </dgm:pt>
    <dgm:pt modelId="{3F978914-A071-4869-AB9B-7EBF113443FD}" type="parTrans" cxnId="{D230B929-DF7B-45B2-A62C-91B48B7A82A2}">
      <dgm:prSet/>
      <dgm:spPr/>
      <dgm:t>
        <a:bodyPr/>
        <a:lstStyle/>
        <a:p>
          <a:endParaRPr lang="en-US"/>
        </a:p>
      </dgm:t>
    </dgm:pt>
    <dgm:pt modelId="{77FD028D-3474-4FA9-B732-66A8C0329277}" type="sibTrans" cxnId="{D230B929-DF7B-45B2-A62C-91B48B7A82A2}">
      <dgm:prSet/>
      <dgm:spPr/>
      <dgm:t>
        <a:bodyPr/>
        <a:lstStyle/>
        <a:p>
          <a:endParaRPr lang="en-US"/>
        </a:p>
      </dgm:t>
    </dgm:pt>
    <dgm:pt modelId="{9324B914-6BB1-4EC8-8C84-23B94766D56B}" type="pres">
      <dgm:prSet presAssocID="{F5317BDB-7079-4496-8F43-6954938CA5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F75CE3-7B3B-4780-9984-63F24F9BDAF2}" type="pres">
      <dgm:prSet presAssocID="{30545CC3-0E38-4C32-9866-28F7FE2784B0}" presName="composite" presStyleCnt="0"/>
      <dgm:spPr/>
    </dgm:pt>
    <dgm:pt modelId="{8703316C-192D-4517-9300-BC30C18D539F}" type="pres">
      <dgm:prSet presAssocID="{30545CC3-0E38-4C32-9866-28F7FE2784B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6BEC1F-B480-40C8-9BBF-A71343AB023D}" type="pres">
      <dgm:prSet presAssocID="{30545CC3-0E38-4C32-9866-28F7FE2784B0}" presName="desTx" presStyleLbl="alignAccFollowNode1" presStyleIdx="0" presStyleCnt="3">
        <dgm:presLayoutVars>
          <dgm:bulletEnabled val="1"/>
        </dgm:presLayoutVars>
      </dgm:prSet>
      <dgm:spPr/>
    </dgm:pt>
    <dgm:pt modelId="{71270649-6C7D-4C1B-81A4-6B6764568CE6}" type="pres">
      <dgm:prSet presAssocID="{B4B30A8A-59DA-4A1C-9EBF-ED69FB5E6B3A}" presName="space" presStyleCnt="0"/>
      <dgm:spPr/>
    </dgm:pt>
    <dgm:pt modelId="{DB66C6B0-1AC1-45C5-869C-73A6D8E44231}" type="pres">
      <dgm:prSet presAssocID="{C63D9982-8B2E-4636-88D6-20B78A9828DC}" presName="composite" presStyleCnt="0"/>
      <dgm:spPr/>
    </dgm:pt>
    <dgm:pt modelId="{41BF7EFF-B2B1-4A11-97AD-32F840D60E6B}" type="pres">
      <dgm:prSet presAssocID="{C63D9982-8B2E-4636-88D6-20B78A9828D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6ABE7-F6D6-4FAC-969D-3BCBAC70F541}" type="pres">
      <dgm:prSet presAssocID="{C63D9982-8B2E-4636-88D6-20B78A9828DC}" presName="desTx" presStyleLbl="alignAccFollowNode1" presStyleIdx="1" presStyleCnt="3">
        <dgm:presLayoutVars>
          <dgm:bulletEnabled val="1"/>
        </dgm:presLayoutVars>
      </dgm:prSet>
      <dgm:spPr/>
    </dgm:pt>
    <dgm:pt modelId="{091782F7-83C3-460F-939A-4909ADE5659E}" type="pres">
      <dgm:prSet presAssocID="{72269185-47F9-4ED5-9D54-AC007577395F}" presName="space" presStyleCnt="0"/>
      <dgm:spPr/>
    </dgm:pt>
    <dgm:pt modelId="{81DB50AD-EB7E-4D59-B50C-EF9C6A421793}" type="pres">
      <dgm:prSet presAssocID="{FE204978-BBCC-4FE1-B374-A8FE634BE883}" presName="composite" presStyleCnt="0"/>
      <dgm:spPr/>
    </dgm:pt>
    <dgm:pt modelId="{413078B4-683A-4D5D-8B2A-FD69C2868E65}" type="pres">
      <dgm:prSet presAssocID="{FE204978-BBCC-4FE1-B374-A8FE634BE88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69628-D4F1-410A-AD40-7F743CB39DF6}" type="pres">
      <dgm:prSet presAssocID="{FE204978-BBCC-4FE1-B374-A8FE634BE88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A5D4113-8969-4CDE-B1AD-20308463E3E3}" type="presOf" srcId="{FE204978-BBCC-4FE1-B374-A8FE634BE883}" destId="{413078B4-683A-4D5D-8B2A-FD69C2868E65}" srcOrd="0" destOrd="0" presId="urn:microsoft.com/office/officeart/2005/8/layout/hList1"/>
    <dgm:cxn modelId="{DEA02641-260D-43A0-80CA-549553664379}" srcId="{F5317BDB-7079-4496-8F43-6954938CA50A}" destId="{30545CC3-0E38-4C32-9866-28F7FE2784B0}" srcOrd="0" destOrd="0" parTransId="{BCAFDD17-F3BF-47B2-9FEA-81AFAC4B0F31}" sibTransId="{B4B30A8A-59DA-4A1C-9EBF-ED69FB5E6B3A}"/>
    <dgm:cxn modelId="{483C41E0-5244-42BE-87AD-346E57402C14}" srcId="{F5317BDB-7079-4496-8F43-6954938CA50A}" destId="{C63D9982-8B2E-4636-88D6-20B78A9828DC}" srcOrd="1" destOrd="0" parTransId="{35D0B36E-18BB-4510-9E1E-EFAE2EFB114D}" sibTransId="{72269185-47F9-4ED5-9D54-AC007577395F}"/>
    <dgm:cxn modelId="{0FF360DC-3BA8-448E-B380-D94FDFD828D0}" type="presOf" srcId="{F5317BDB-7079-4496-8F43-6954938CA50A}" destId="{9324B914-6BB1-4EC8-8C84-23B94766D56B}" srcOrd="0" destOrd="0" presId="urn:microsoft.com/office/officeart/2005/8/layout/hList1"/>
    <dgm:cxn modelId="{D230B929-DF7B-45B2-A62C-91B48B7A82A2}" srcId="{F5317BDB-7079-4496-8F43-6954938CA50A}" destId="{FE204978-BBCC-4FE1-B374-A8FE634BE883}" srcOrd="2" destOrd="0" parTransId="{3F978914-A071-4869-AB9B-7EBF113443FD}" sibTransId="{77FD028D-3474-4FA9-B732-66A8C0329277}"/>
    <dgm:cxn modelId="{B7151CB4-53AE-49F8-B2A2-C0BDDF04D0A1}" type="presOf" srcId="{C63D9982-8B2E-4636-88D6-20B78A9828DC}" destId="{41BF7EFF-B2B1-4A11-97AD-32F840D60E6B}" srcOrd="0" destOrd="0" presId="urn:microsoft.com/office/officeart/2005/8/layout/hList1"/>
    <dgm:cxn modelId="{E0E7E0EB-569B-4BFB-B42B-4A3B212321B7}" type="presOf" srcId="{30545CC3-0E38-4C32-9866-28F7FE2784B0}" destId="{8703316C-192D-4517-9300-BC30C18D539F}" srcOrd="0" destOrd="0" presId="urn:microsoft.com/office/officeart/2005/8/layout/hList1"/>
    <dgm:cxn modelId="{CE88F3EB-A0A2-4ABF-9B92-00C19590C9BF}" type="presParOf" srcId="{9324B914-6BB1-4EC8-8C84-23B94766D56B}" destId="{5EF75CE3-7B3B-4780-9984-63F24F9BDAF2}" srcOrd="0" destOrd="0" presId="urn:microsoft.com/office/officeart/2005/8/layout/hList1"/>
    <dgm:cxn modelId="{BE2363AD-7EE0-4200-B5D2-D0B2D8DC6AA9}" type="presParOf" srcId="{5EF75CE3-7B3B-4780-9984-63F24F9BDAF2}" destId="{8703316C-192D-4517-9300-BC30C18D539F}" srcOrd="0" destOrd="0" presId="urn:microsoft.com/office/officeart/2005/8/layout/hList1"/>
    <dgm:cxn modelId="{A1DC8FEE-40B3-455B-A2E9-B4C69A18FFB4}" type="presParOf" srcId="{5EF75CE3-7B3B-4780-9984-63F24F9BDAF2}" destId="{276BEC1F-B480-40C8-9BBF-A71343AB023D}" srcOrd="1" destOrd="0" presId="urn:microsoft.com/office/officeart/2005/8/layout/hList1"/>
    <dgm:cxn modelId="{D5069E17-B4DF-42AF-9B93-FEFCD418D6B1}" type="presParOf" srcId="{9324B914-6BB1-4EC8-8C84-23B94766D56B}" destId="{71270649-6C7D-4C1B-81A4-6B6764568CE6}" srcOrd="1" destOrd="0" presId="urn:microsoft.com/office/officeart/2005/8/layout/hList1"/>
    <dgm:cxn modelId="{676D28E6-B74A-4431-8873-759098AEB679}" type="presParOf" srcId="{9324B914-6BB1-4EC8-8C84-23B94766D56B}" destId="{DB66C6B0-1AC1-45C5-869C-73A6D8E44231}" srcOrd="2" destOrd="0" presId="urn:microsoft.com/office/officeart/2005/8/layout/hList1"/>
    <dgm:cxn modelId="{8EA286C6-6B1B-44E3-948D-9854708310B9}" type="presParOf" srcId="{DB66C6B0-1AC1-45C5-869C-73A6D8E44231}" destId="{41BF7EFF-B2B1-4A11-97AD-32F840D60E6B}" srcOrd="0" destOrd="0" presId="urn:microsoft.com/office/officeart/2005/8/layout/hList1"/>
    <dgm:cxn modelId="{56F6EA95-7B4C-4EAC-81CA-59481600E2D2}" type="presParOf" srcId="{DB66C6B0-1AC1-45C5-869C-73A6D8E44231}" destId="{AB86ABE7-F6D6-4FAC-969D-3BCBAC70F541}" srcOrd="1" destOrd="0" presId="urn:microsoft.com/office/officeart/2005/8/layout/hList1"/>
    <dgm:cxn modelId="{856965C5-6BAD-4B0B-90D3-8FF0A586763C}" type="presParOf" srcId="{9324B914-6BB1-4EC8-8C84-23B94766D56B}" destId="{091782F7-83C3-460F-939A-4909ADE5659E}" srcOrd="3" destOrd="0" presId="urn:microsoft.com/office/officeart/2005/8/layout/hList1"/>
    <dgm:cxn modelId="{9041DFFD-0D3C-4688-8EDB-46E6C49257D2}" type="presParOf" srcId="{9324B914-6BB1-4EC8-8C84-23B94766D56B}" destId="{81DB50AD-EB7E-4D59-B50C-EF9C6A421793}" srcOrd="4" destOrd="0" presId="urn:microsoft.com/office/officeart/2005/8/layout/hList1"/>
    <dgm:cxn modelId="{3A47B925-3C51-46B0-AE7B-78CC6B4754A8}" type="presParOf" srcId="{81DB50AD-EB7E-4D59-B50C-EF9C6A421793}" destId="{413078B4-683A-4D5D-8B2A-FD69C2868E65}" srcOrd="0" destOrd="0" presId="urn:microsoft.com/office/officeart/2005/8/layout/hList1"/>
    <dgm:cxn modelId="{4EFD0896-6E8E-4327-9713-0E7AE09747A3}" type="presParOf" srcId="{81DB50AD-EB7E-4D59-B50C-EF9C6A421793}" destId="{EB069628-D4F1-410A-AD40-7F743CB39DF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B5686C-A7D2-43F3-BB0E-0D6F1687152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D44203-6059-4470-99E4-F9D3917A5BC3}">
      <dgm:prSet phldrT="[Text]"/>
      <dgm:spPr/>
      <dgm:t>
        <a:bodyPr/>
        <a:lstStyle/>
        <a:p>
          <a:r>
            <a:rPr lang="en-US" dirty="0" smtClean="0"/>
            <a:t>Do NOT talk to adults as if they were children</a:t>
          </a:r>
        </a:p>
      </dgm:t>
    </dgm:pt>
    <dgm:pt modelId="{2F2B5C28-79AB-4192-AFF2-BDF24F130544}" type="parTrans" cxnId="{F4797608-F588-41AA-9850-9F3F30C73272}">
      <dgm:prSet/>
      <dgm:spPr/>
      <dgm:t>
        <a:bodyPr/>
        <a:lstStyle/>
        <a:p>
          <a:endParaRPr lang="en-US"/>
        </a:p>
      </dgm:t>
    </dgm:pt>
    <dgm:pt modelId="{284F0E76-6027-4207-8A27-DB676F03EFAD}" type="sibTrans" cxnId="{F4797608-F588-41AA-9850-9F3F30C73272}">
      <dgm:prSet/>
      <dgm:spPr/>
      <dgm:t>
        <a:bodyPr/>
        <a:lstStyle/>
        <a:p>
          <a:endParaRPr lang="en-US"/>
        </a:p>
      </dgm:t>
    </dgm:pt>
    <dgm:pt modelId="{AC62F37C-519F-47A0-A94C-8D071A1C2138}">
      <dgm:prSet phldrT="[Text]"/>
      <dgm:spPr/>
      <dgm:t>
        <a:bodyPr/>
        <a:lstStyle/>
        <a:p>
          <a:r>
            <a:rPr lang="en-US" dirty="0" smtClean="0"/>
            <a:t>Use simple, clear statements and a normal tone of voice</a:t>
          </a:r>
        </a:p>
      </dgm:t>
    </dgm:pt>
    <dgm:pt modelId="{0A6A57CA-89A8-4BBA-92E1-AFFDF124A745}" type="parTrans" cxnId="{53662DD4-ADB4-467D-B41C-373753C98AB5}">
      <dgm:prSet/>
      <dgm:spPr/>
      <dgm:t>
        <a:bodyPr/>
        <a:lstStyle/>
        <a:p>
          <a:endParaRPr lang="en-US"/>
        </a:p>
      </dgm:t>
    </dgm:pt>
    <dgm:pt modelId="{4CAEFD48-8A64-42DA-AF20-FEF19C5B2323}" type="sibTrans" cxnId="{53662DD4-ADB4-467D-B41C-373753C98AB5}">
      <dgm:prSet/>
      <dgm:spPr/>
      <dgm:t>
        <a:bodyPr/>
        <a:lstStyle/>
        <a:p>
          <a:endParaRPr lang="en-US"/>
        </a:p>
      </dgm:t>
    </dgm:pt>
    <dgm:pt modelId="{E829EB29-8438-4389-83ED-467078393C54}">
      <dgm:prSet phldrT="[Text]"/>
      <dgm:spPr/>
      <dgm:t>
        <a:bodyPr/>
        <a:lstStyle/>
        <a:p>
          <a:r>
            <a:rPr lang="en-US" dirty="0" smtClean="0"/>
            <a:t>Communicate respect and concern</a:t>
          </a:r>
        </a:p>
      </dgm:t>
    </dgm:pt>
    <dgm:pt modelId="{7F18E08C-24DF-4B2D-A483-DE69F017563F}" type="parTrans" cxnId="{9EBE7648-9DF2-4C27-A849-C69EF31F0E14}">
      <dgm:prSet/>
      <dgm:spPr/>
      <dgm:t>
        <a:bodyPr/>
        <a:lstStyle/>
        <a:p>
          <a:endParaRPr lang="en-US"/>
        </a:p>
      </dgm:t>
    </dgm:pt>
    <dgm:pt modelId="{52234DF6-743E-4ED5-B615-33B996937AEA}" type="sibTrans" cxnId="{9EBE7648-9DF2-4C27-A849-C69EF31F0E14}">
      <dgm:prSet/>
      <dgm:spPr/>
      <dgm:t>
        <a:bodyPr/>
        <a:lstStyle/>
        <a:p>
          <a:endParaRPr lang="en-US"/>
        </a:p>
      </dgm:t>
    </dgm:pt>
    <dgm:pt modelId="{776A9D5B-E0ED-4729-B26D-32CA8CF534D3}">
      <dgm:prSet phldrT="[Text]"/>
      <dgm:spPr/>
      <dgm:t>
        <a:bodyPr/>
        <a:lstStyle/>
        <a:p>
          <a:r>
            <a:rPr lang="en-US" dirty="0" smtClean="0"/>
            <a:t>Sit or stand at a normal distance</a:t>
          </a:r>
        </a:p>
      </dgm:t>
    </dgm:pt>
    <dgm:pt modelId="{472CC1F2-C790-4CBE-8776-A7B694E55279}" type="parTrans" cxnId="{BD71872B-B2E4-40C9-A503-F187E0AF15AC}">
      <dgm:prSet/>
      <dgm:spPr/>
      <dgm:t>
        <a:bodyPr/>
        <a:lstStyle/>
        <a:p>
          <a:endParaRPr lang="en-US"/>
        </a:p>
      </dgm:t>
    </dgm:pt>
    <dgm:pt modelId="{AE6FF104-B26D-41E9-A1D8-453E14D7CF6E}" type="sibTrans" cxnId="{BD71872B-B2E4-40C9-A503-F187E0AF15AC}">
      <dgm:prSet/>
      <dgm:spPr/>
      <dgm:t>
        <a:bodyPr/>
        <a:lstStyle/>
        <a:p>
          <a:endParaRPr lang="en-US"/>
        </a:p>
      </dgm:t>
    </dgm:pt>
    <dgm:pt modelId="{58AB3A43-5056-4E5E-9DAD-1D0B33AFFD38}">
      <dgm:prSet phldrT="[Text]"/>
      <dgm:spPr/>
      <dgm:t>
        <a:bodyPr/>
        <a:lstStyle/>
        <a:p>
          <a:r>
            <a:rPr lang="en-US" dirty="0" smtClean="0"/>
            <a:t>Be honest and direct</a:t>
          </a:r>
        </a:p>
      </dgm:t>
    </dgm:pt>
    <dgm:pt modelId="{75309DC8-CD8B-4521-B2D3-360F5AA5BB1B}" type="parTrans" cxnId="{37A5B8C7-92ED-46C0-9CD4-69A28CFAFFF4}">
      <dgm:prSet/>
      <dgm:spPr/>
      <dgm:t>
        <a:bodyPr/>
        <a:lstStyle/>
        <a:p>
          <a:endParaRPr lang="en-US"/>
        </a:p>
      </dgm:t>
    </dgm:pt>
    <dgm:pt modelId="{81486EFE-4FAB-4F27-B29C-2AB09F871A88}" type="sibTrans" cxnId="{37A5B8C7-92ED-46C0-9CD4-69A28CFAFFF4}">
      <dgm:prSet/>
      <dgm:spPr/>
      <dgm:t>
        <a:bodyPr/>
        <a:lstStyle/>
        <a:p>
          <a:endParaRPr lang="en-US"/>
        </a:p>
      </dgm:t>
    </dgm:pt>
    <dgm:pt modelId="{66696712-9FA7-4A9B-8255-6A50AE87A4B5}">
      <dgm:prSet phldrT="[Text]"/>
      <dgm:spPr/>
      <dgm:t>
        <a:bodyPr/>
        <a:lstStyle/>
        <a:p>
          <a:r>
            <a:rPr lang="en-US" dirty="0" smtClean="0"/>
            <a:t>Avoid arguments</a:t>
          </a:r>
        </a:p>
      </dgm:t>
    </dgm:pt>
    <dgm:pt modelId="{4C9FA5F5-93F2-4CC3-AB73-DD0AE7C0A282}" type="parTrans" cxnId="{EA4D442D-854B-4043-AC1D-66BFC5B2FF5E}">
      <dgm:prSet/>
      <dgm:spPr/>
      <dgm:t>
        <a:bodyPr/>
        <a:lstStyle/>
        <a:p>
          <a:endParaRPr lang="en-US"/>
        </a:p>
      </dgm:t>
    </dgm:pt>
    <dgm:pt modelId="{5F1DB6AB-07F5-4668-A998-66CA70721D55}" type="sibTrans" cxnId="{EA4D442D-854B-4043-AC1D-66BFC5B2FF5E}">
      <dgm:prSet/>
      <dgm:spPr/>
      <dgm:t>
        <a:bodyPr/>
        <a:lstStyle/>
        <a:p>
          <a:endParaRPr lang="en-US"/>
        </a:p>
      </dgm:t>
    </dgm:pt>
    <dgm:pt modelId="{36C9ED82-AF16-481D-B33E-09E2F51EDB04}">
      <dgm:prSet phldrT="[Text]"/>
      <dgm:spPr/>
      <dgm:t>
        <a:bodyPr/>
        <a:lstStyle/>
        <a:p>
          <a:r>
            <a:rPr lang="en-US" dirty="0" smtClean="0"/>
            <a:t>Maintain eye contact</a:t>
          </a:r>
        </a:p>
      </dgm:t>
    </dgm:pt>
    <dgm:pt modelId="{DF52F15D-CAC1-4E39-8E07-17C628DDDED5}" type="parTrans" cxnId="{37F8F4DA-4575-4112-8B30-CAB10E29E33D}">
      <dgm:prSet/>
      <dgm:spPr/>
      <dgm:t>
        <a:bodyPr/>
        <a:lstStyle/>
        <a:p>
          <a:endParaRPr lang="en-US"/>
        </a:p>
      </dgm:t>
    </dgm:pt>
    <dgm:pt modelId="{FDB686B4-C053-48A6-BB60-C8803B81E26B}" type="sibTrans" cxnId="{37F8F4DA-4575-4112-8B30-CAB10E29E33D}">
      <dgm:prSet/>
      <dgm:spPr/>
      <dgm:t>
        <a:bodyPr/>
        <a:lstStyle/>
        <a:p>
          <a:endParaRPr lang="en-US"/>
        </a:p>
      </dgm:t>
    </dgm:pt>
    <dgm:pt modelId="{AE69B806-604C-4527-B48C-3457A34E806E}">
      <dgm:prSet phldrT="[Text]"/>
      <dgm:spPr/>
      <dgm:t>
        <a:bodyPr/>
        <a:lstStyle/>
        <a:p>
          <a:r>
            <a:rPr lang="en-US" dirty="0" smtClean="0"/>
            <a:t>Listen closely</a:t>
          </a:r>
        </a:p>
      </dgm:t>
    </dgm:pt>
    <dgm:pt modelId="{3B5B3F77-F65D-4AEA-909F-D9AB7E2A9F60}" type="parTrans" cxnId="{9ECC9681-8B23-492B-B5CB-475391570FB5}">
      <dgm:prSet/>
      <dgm:spPr/>
      <dgm:t>
        <a:bodyPr/>
        <a:lstStyle/>
        <a:p>
          <a:endParaRPr lang="en-US"/>
        </a:p>
      </dgm:t>
    </dgm:pt>
    <dgm:pt modelId="{82DF6A9F-52F9-4B76-B5C0-E769D7DE441F}" type="sibTrans" cxnId="{9ECC9681-8B23-492B-B5CB-475391570FB5}">
      <dgm:prSet/>
      <dgm:spPr/>
      <dgm:t>
        <a:bodyPr/>
        <a:lstStyle/>
        <a:p>
          <a:endParaRPr lang="en-US"/>
        </a:p>
      </dgm:t>
    </dgm:pt>
    <dgm:pt modelId="{B2B82668-3159-4F12-B0E8-78EC473B7426}" type="pres">
      <dgm:prSet presAssocID="{64B5686C-A7D2-43F3-BB0E-0D6F1687152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D2A2AD-2C4A-4C20-9A76-7B7803FFA8E8}" type="pres">
      <dgm:prSet presAssocID="{DAD44203-6059-4470-99E4-F9D3917A5BC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27B-6BB0-489D-B084-BF5B74C71981}" type="pres">
      <dgm:prSet presAssocID="{284F0E76-6027-4207-8A27-DB676F03EFAD}" presName="sibTrans" presStyleLbl="sibTrans2D1" presStyleIdx="0" presStyleCnt="7"/>
      <dgm:spPr/>
      <dgm:t>
        <a:bodyPr/>
        <a:lstStyle/>
        <a:p>
          <a:endParaRPr lang="en-US"/>
        </a:p>
      </dgm:t>
    </dgm:pt>
    <dgm:pt modelId="{222B0489-013F-4A24-A9D0-50470F41E457}" type="pres">
      <dgm:prSet presAssocID="{284F0E76-6027-4207-8A27-DB676F03EFAD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50216F9-0D24-4F38-9393-B07150EC3B46}" type="pres">
      <dgm:prSet presAssocID="{AC62F37C-519F-47A0-A94C-8D071A1C213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05E95-D889-4742-8272-D9A1910CB297}" type="pres">
      <dgm:prSet presAssocID="{4CAEFD48-8A64-42DA-AF20-FEF19C5B2323}" presName="sibTrans" presStyleLbl="sibTrans2D1" presStyleIdx="1" presStyleCnt="7"/>
      <dgm:spPr/>
      <dgm:t>
        <a:bodyPr/>
        <a:lstStyle/>
        <a:p>
          <a:endParaRPr lang="en-US"/>
        </a:p>
      </dgm:t>
    </dgm:pt>
    <dgm:pt modelId="{C0534978-13E0-4079-8CAF-6AB5F25D8D69}" type="pres">
      <dgm:prSet presAssocID="{4CAEFD48-8A64-42DA-AF20-FEF19C5B2323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94B99DA3-60B8-48FD-B4E3-56B67F2318B2}" type="pres">
      <dgm:prSet presAssocID="{E829EB29-8438-4389-83ED-467078393C5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A301B-B753-46AF-AADF-597A0A28BC63}" type="pres">
      <dgm:prSet presAssocID="{52234DF6-743E-4ED5-B615-33B996937AEA}" presName="sibTrans" presStyleLbl="sibTrans2D1" presStyleIdx="2" presStyleCnt="7"/>
      <dgm:spPr/>
      <dgm:t>
        <a:bodyPr/>
        <a:lstStyle/>
        <a:p>
          <a:endParaRPr lang="en-US"/>
        </a:p>
      </dgm:t>
    </dgm:pt>
    <dgm:pt modelId="{9DDB0CA8-8C49-4DA9-9873-439B51BDC922}" type="pres">
      <dgm:prSet presAssocID="{52234DF6-743E-4ED5-B615-33B996937AEA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0B79337A-09C4-4A57-8054-BFB70D6BB655}" type="pres">
      <dgm:prSet presAssocID="{776A9D5B-E0ED-4729-B26D-32CA8CF534D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FB82F-CDB9-4EF4-98AC-8AA54B6DA02D}" type="pres">
      <dgm:prSet presAssocID="{AE6FF104-B26D-41E9-A1D8-453E14D7CF6E}" presName="sibTrans" presStyleLbl="sibTrans2D1" presStyleIdx="3" presStyleCnt="7"/>
      <dgm:spPr/>
      <dgm:t>
        <a:bodyPr/>
        <a:lstStyle/>
        <a:p>
          <a:endParaRPr lang="en-US"/>
        </a:p>
      </dgm:t>
    </dgm:pt>
    <dgm:pt modelId="{0B29BAD3-1C9D-402B-82C6-044E81DB269A}" type="pres">
      <dgm:prSet presAssocID="{AE6FF104-B26D-41E9-A1D8-453E14D7CF6E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62770767-6B4B-4448-B463-CCE0C1314888}" type="pres">
      <dgm:prSet presAssocID="{58AB3A43-5056-4E5E-9DAD-1D0B33AFFD3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011DB-3FE3-4F5A-B3B0-B063146A3519}" type="pres">
      <dgm:prSet presAssocID="{81486EFE-4FAB-4F27-B29C-2AB09F871A88}" presName="sibTrans" presStyleLbl="sibTrans2D1" presStyleIdx="4" presStyleCnt="7"/>
      <dgm:spPr/>
      <dgm:t>
        <a:bodyPr/>
        <a:lstStyle/>
        <a:p>
          <a:endParaRPr lang="en-US"/>
        </a:p>
      </dgm:t>
    </dgm:pt>
    <dgm:pt modelId="{6A906163-EB21-4C92-9AF2-BB40D48665E5}" type="pres">
      <dgm:prSet presAssocID="{81486EFE-4FAB-4F27-B29C-2AB09F871A88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44631B06-8758-4BA9-8EF3-D2FDC6119666}" type="pres">
      <dgm:prSet presAssocID="{66696712-9FA7-4A9B-8255-6A50AE87A4B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0357E-3C0E-4428-B470-90082206056B}" type="pres">
      <dgm:prSet presAssocID="{5F1DB6AB-07F5-4668-A998-66CA70721D55}" presName="sibTrans" presStyleLbl="sibTrans2D1" presStyleIdx="5" presStyleCnt="7"/>
      <dgm:spPr/>
      <dgm:t>
        <a:bodyPr/>
        <a:lstStyle/>
        <a:p>
          <a:endParaRPr lang="en-US"/>
        </a:p>
      </dgm:t>
    </dgm:pt>
    <dgm:pt modelId="{0A5D62D3-5537-4952-A01D-24F43ECCD1C1}" type="pres">
      <dgm:prSet presAssocID="{5F1DB6AB-07F5-4668-A998-66CA70721D5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A8291CFD-E2A1-45E8-83B1-5099C1C91C92}" type="pres">
      <dgm:prSet presAssocID="{36C9ED82-AF16-481D-B33E-09E2F51EDB0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29E9D-0956-4C65-AB18-9976320CA3B6}" type="pres">
      <dgm:prSet presAssocID="{FDB686B4-C053-48A6-BB60-C8803B81E26B}" presName="sibTrans" presStyleLbl="sibTrans2D1" presStyleIdx="6" presStyleCnt="7"/>
      <dgm:spPr/>
      <dgm:t>
        <a:bodyPr/>
        <a:lstStyle/>
        <a:p>
          <a:endParaRPr lang="en-US"/>
        </a:p>
      </dgm:t>
    </dgm:pt>
    <dgm:pt modelId="{EAF12704-6F33-4152-9632-BCEFCC7F886E}" type="pres">
      <dgm:prSet presAssocID="{FDB686B4-C053-48A6-BB60-C8803B81E26B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F095A495-66AA-4CAD-948C-016324356196}" type="pres">
      <dgm:prSet presAssocID="{AE69B806-604C-4527-B48C-3457A34E806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4F3AA7-EF74-4FA1-B9C8-39F0B0AF86E6}" type="presOf" srcId="{4CAEFD48-8A64-42DA-AF20-FEF19C5B2323}" destId="{38805E95-D889-4742-8272-D9A1910CB297}" srcOrd="0" destOrd="0" presId="urn:microsoft.com/office/officeart/2005/8/layout/process5"/>
    <dgm:cxn modelId="{F4797608-F588-41AA-9850-9F3F30C73272}" srcId="{64B5686C-A7D2-43F3-BB0E-0D6F16871528}" destId="{DAD44203-6059-4470-99E4-F9D3917A5BC3}" srcOrd="0" destOrd="0" parTransId="{2F2B5C28-79AB-4192-AFF2-BDF24F130544}" sibTransId="{284F0E76-6027-4207-8A27-DB676F03EFAD}"/>
    <dgm:cxn modelId="{44DD9BA1-57D2-4B1E-ABD9-85FEDFC9C65F}" type="presOf" srcId="{FDB686B4-C053-48A6-BB60-C8803B81E26B}" destId="{6EE29E9D-0956-4C65-AB18-9976320CA3B6}" srcOrd="0" destOrd="0" presId="urn:microsoft.com/office/officeart/2005/8/layout/process5"/>
    <dgm:cxn modelId="{17E4B5D6-F0C9-4AE3-8D28-60FB1373C938}" type="presOf" srcId="{58AB3A43-5056-4E5E-9DAD-1D0B33AFFD38}" destId="{62770767-6B4B-4448-B463-CCE0C1314888}" srcOrd="0" destOrd="0" presId="urn:microsoft.com/office/officeart/2005/8/layout/process5"/>
    <dgm:cxn modelId="{A0506BE7-3AC4-416A-9200-57243AC5DCFD}" type="presOf" srcId="{AE69B806-604C-4527-B48C-3457A34E806E}" destId="{F095A495-66AA-4CAD-948C-016324356196}" srcOrd="0" destOrd="0" presId="urn:microsoft.com/office/officeart/2005/8/layout/process5"/>
    <dgm:cxn modelId="{386BCB42-FD8A-44FF-B9C3-63FDB3B14F56}" type="presOf" srcId="{81486EFE-4FAB-4F27-B29C-2AB09F871A88}" destId="{6A906163-EB21-4C92-9AF2-BB40D48665E5}" srcOrd="1" destOrd="0" presId="urn:microsoft.com/office/officeart/2005/8/layout/process5"/>
    <dgm:cxn modelId="{37A5B8C7-92ED-46C0-9CD4-69A28CFAFFF4}" srcId="{64B5686C-A7D2-43F3-BB0E-0D6F16871528}" destId="{58AB3A43-5056-4E5E-9DAD-1D0B33AFFD38}" srcOrd="4" destOrd="0" parTransId="{75309DC8-CD8B-4521-B2D3-360F5AA5BB1B}" sibTransId="{81486EFE-4FAB-4F27-B29C-2AB09F871A88}"/>
    <dgm:cxn modelId="{673AF364-19F7-4736-9A2B-8208F7770626}" type="presOf" srcId="{AE6FF104-B26D-41E9-A1D8-453E14D7CF6E}" destId="{0B29BAD3-1C9D-402B-82C6-044E81DB269A}" srcOrd="1" destOrd="0" presId="urn:microsoft.com/office/officeart/2005/8/layout/process5"/>
    <dgm:cxn modelId="{EA4D442D-854B-4043-AC1D-66BFC5B2FF5E}" srcId="{64B5686C-A7D2-43F3-BB0E-0D6F16871528}" destId="{66696712-9FA7-4A9B-8255-6A50AE87A4B5}" srcOrd="5" destOrd="0" parTransId="{4C9FA5F5-93F2-4CC3-AB73-DD0AE7C0A282}" sibTransId="{5F1DB6AB-07F5-4668-A998-66CA70721D55}"/>
    <dgm:cxn modelId="{D29E8AAE-25C7-40FF-A664-367633CCC0F3}" type="presOf" srcId="{DAD44203-6059-4470-99E4-F9D3917A5BC3}" destId="{B9D2A2AD-2C4A-4C20-9A76-7B7803FFA8E8}" srcOrd="0" destOrd="0" presId="urn:microsoft.com/office/officeart/2005/8/layout/process5"/>
    <dgm:cxn modelId="{37F8F4DA-4575-4112-8B30-CAB10E29E33D}" srcId="{64B5686C-A7D2-43F3-BB0E-0D6F16871528}" destId="{36C9ED82-AF16-481D-B33E-09E2F51EDB04}" srcOrd="6" destOrd="0" parTransId="{DF52F15D-CAC1-4E39-8E07-17C628DDDED5}" sibTransId="{FDB686B4-C053-48A6-BB60-C8803B81E26B}"/>
    <dgm:cxn modelId="{FFE7EED9-4A0D-4D99-B362-987ED919874E}" type="presOf" srcId="{284F0E76-6027-4207-8A27-DB676F03EFAD}" destId="{222B0489-013F-4A24-A9D0-50470F41E457}" srcOrd="1" destOrd="0" presId="urn:microsoft.com/office/officeart/2005/8/layout/process5"/>
    <dgm:cxn modelId="{08E1A0EF-1433-4147-865F-1A002C982683}" type="presOf" srcId="{FDB686B4-C053-48A6-BB60-C8803B81E26B}" destId="{EAF12704-6F33-4152-9632-BCEFCC7F886E}" srcOrd="1" destOrd="0" presId="urn:microsoft.com/office/officeart/2005/8/layout/process5"/>
    <dgm:cxn modelId="{9ECC9681-8B23-492B-B5CB-475391570FB5}" srcId="{64B5686C-A7D2-43F3-BB0E-0D6F16871528}" destId="{AE69B806-604C-4527-B48C-3457A34E806E}" srcOrd="7" destOrd="0" parTransId="{3B5B3F77-F65D-4AEA-909F-D9AB7E2A9F60}" sibTransId="{82DF6A9F-52F9-4B76-B5C0-E769D7DE441F}"/>
    <dgm:cxn modelId="{53662DD4-ADB4-467D-B41C-373753C98AB5}" srcId="{64B5686C-A7D2-43F3-BB0E-0D6F16871528}" destId="{AC62F37C-519F-47A0-A94C-8D071A1C2138}" srcOrd="1" destOrd="0" parTransId="{0A6A57CA-89A8-4BBA-92E1-AFFDF124A745}" sibTransId="{4CAEFD48-8A64-42DA-AF20-FEF19C5B2323}"/>
    <dgm:cxn modelId="{6CFCB306-98D2-42BC-9749-E76021885DA6}" type="presOf" srcId="{5F1DB6AB-07F5-4668-A998-66CA70721D55}" destId="{3720357E-3C0E-4428-B470-90082206056B}" srcOrd="0" destOrd="0" presId="urn:microsoft.com/office/officeart/2005/8/layout/process5"/>
    <dgm:cxn modelId="{A96A0DD5-95FE-4E3A-96BF-45C5D19399BA}" type="presOf" srcId="{5F1DB6AB-07F5-4668-A998-66CA70721D55}" destId="{0A5D62D3-5537-4952-A01D-24F43ECCD1C1}" srcOrd="1" destOrd="0" presId="urn:microsoft.com/office/officeart/2005/8/layout/process5"/>
    <dgm:cxn modelId="{BEF7B31A-7D7E-4AF1-9D8A-0B933A1E6F6E}" type="presOf" srcId="{776A9D5B-E0ED-4729-B26D-32CA8CF534D3}" destId="{0B79337A-09C4-4A57-8054-BFB70D6BB655}" srcOrd="0" destOrd="0" presId="urn:microsoft.com/office/officeart/2005/8/layout/process5"/>
    <dgm:cxn modelId="{9683909E-7DF2-45B6-9FC4-2B74392E67B3}" type="presOf" srcId="{4CAEFD48-8A64-42DA-AF20-FEF19C5B2323}" destId="{C0534978-13E0-4079-8CAF-6AB5F25D8D69}" srcOrd="1" destOrd="0" presId="urn:microsoft.com/office/officeart/2005/8/layout/process5"/>
    <dgm:cxn modelId="{D3881C67-32BC-4CE2-81E5-AB8A0E7EA1C5}" type="presOf" srcId="{284F0E76-6027-4207-8A27-DB676F03EFAD}" destId="{9360527B-6BB0-489D-B084-BF5B74C71981}" srcOrd="0" destOrd="0" presId="urn:microsoft.com/office/officeart/2005/8/layout/process5"/>
    <dgm:cxn modelId="{BD71872B-B2E4-40C9-A503-F187E0AF15AC}" srcId="{64B5686C-A7D2-43F3-BB0E-0D6F16871528}" destId="{776A9D5B-E0ED-4729-B26D-32CA8CF534D3}" srcOrd="3" destOrd="0" parTransId="{472CC1F2-C790-4CBE-8776-A7B694E55279}" sibTransId="{AE6FF104-B26D-41E9-A1D8-453E14D7CF6E}"/>
    <dgm:cxn modelId="{9EBE7648-9DF2-4C27-A849-C69EF31F0E14}" srcId="{64B5686C-A7D2-43F3-BB0E-0D6F16871528}" destId="{E829EB29-8438-4389-83ED-467078393C54}" srcOrd="2" destOrd="0" parTransId="{7F18E08C-24DF-4B2D-A483-DE69F017563F}" sibTransId="{52234DF6-743E-4ED5-B615-33B996937AEA}"/>
    <dgm:cxn modelId="{35332A79-7D0B-4BB7-A341-672333788398}" type="presOf" srcId="{E829EB29-8438-4389-83ED-467078393C54}" destId="{94B99DA3-60B8-48FD-B4E3-56B67F2318B2}" srcOrd="0" destOrd="0" presId="urn:microsoft.com/office/officeart/2005/8/layout/process5"/>
    <dgm:cxn modelId="{3BCD51C0-9323-4DBA-B750-A72ED8D16D69}" type="presOf" srcId="{52234DF6-743E-4ED5-B615-33B996937AEA}" destId="{834A301B-B753-46AF-AADF-597A0A28BC63}" srcOrd="0" destOrd="0" presId="urn:microsoft.com/office/officeart/2005/8/layout/process5"/>
    <dgm:cxn modelId="{5F12E338-89CC-4281-B7AD-ABA3C53F60FE}" type="presOf" srcId="{52234DF6-743E-4ED5-B615-33B996937AEA}" destId="{9DDB0CA8-8C49-4DA9-9873-439B51BDC922}" srcOrd="1" destOrd="0" presId="urn:microsoft.com/office/officeart/2005/8/layout/process5"/>
    <dgm:cxn modelId="{D4FF509F-FAC3-4BAA-9F33-E260B6D0CBF9}" type="presOf" srcId="{AC62F37C-519F-47A0-A94C-8D071A1C2138}" destId="{550216F9-0D24-4F38-9393-B07150EC3B46}" srcOrd="0" destOrd="0" presId="urn:microsoft.com/office/officeart/2005/8/layout/process5"/>
    <dgm:cxn modelId="{8A912024-FB3C-492E-9BEC-74B5832D3BE3}" type="presOf" srcId="{64B5686C-A7D2-43F3-BB0E-0D6F16871528}" destId="{B2B82668-3159-4F12-B0E8-78EC473B7426}" srcOrd="0" destOrd="0" presId="urn:microsoft.com/office/officeart/2005/8/layout/process5"/>
    <dgm:cxn modelId="{AA9EA3F9-D4C7-400D-939C-F81063BF110D}" type="presOf" srcId="{81486EFE-4FAB-4F27-B29C-2AB09F871A88}" destId="{0C5011DB-3FE3-4F5A-B3B0-B063146A3519}" srcOrd="0" destOrd="0" presId="urn:microsoft.com/office/officeart/2005/8/layout/process5"/>
    <dgm:cxn modelId="{D86FC67A-EF68-4CD2-B51E-6F1827F33C6A}" type="presOf" srcId="{AE6FF104-B26D-41E9-A1D8-453E14D7CF6E}" destId="{F4FFB82F-CDB9-4EF4-98AC-8AA54B6DA02D}" srcOrd="0" destOrd="0" presId="urn:microsoft.com/office/officeart/2005/8/layout/process5"/>
    <dgm:cxn modelId="{193BD58F-CE9D-4EFC-9167-05557F9DBD93}" type="presOf" srcId="{36C9ED82-AF16-481D-B33E-09E2F51EDB04}" destId="{A8291CFD-E2A1-45E8-83B1-5099C1C91C92}" srcOrd="0" destOrd="0" presId="urn:microsoft.com/office/officeart/2005/8/layout/process5"/>
    <dgm:cxn modelId="{F48CB85C-B9BB-4878-9811-0B053E45BCC8}" type="presOf" srcId="{66696712-9FA7-4A9B-8255-6A50AE87A4B5}" destId="{44631B06-8758-4BA9-8EF3-D2FDC6119666}" srcOrd="0" destOrd="0" presId="urn:microsoft.com/office/officeart/2005/8/layout/process5"/>
    <dgm:cxn modelId="{D5A48D43-D23E-4FBB-A655-917F2C8D3336}" type="presParOf" srcId="{B2B82668-3159-4F12-B0E8-78EC473B7426}" destId="{B9D2A2AD-2C4A-4C20-9A76-7B7803FFA8E8}" srcOrd="0" destOrd="0" presId="urn:microsoft.com/office/officeart/2005/8/layout/process5"/>
    <dgm:cxn modelId="{93FDAB0A-1EF4-400C-B540-A1473F27E5E9}" type="presParOf" srcId="{B2B82668-3159-4F12-B0E8-78EC473B7426}" destId="{9360527B-6BB0-489D-B084-BF5B74C71981}" srcOrd="1" destOrd="0" presId="urn:microsoft.com/office/officeart/2005/8/layout/process5"/>
    <dgm:cxn modelId="{D18998D1-ED2E-472B-A700-6C4CF967B86C}" type="presParOf" srcId="{9360527B-6BB0-489D-B084-BF5B74C71981}" destId="{222B0489-013F-4A24-A9D0-50470F41E457}" srcOrd="0" destOrd="0" presId="urn:microsoft.com/office/officeart/2005/8/layout/process5"/>
    <dgm:cxn modelId="{61F3ED6B-F805-4498-9F08-E6B6632238A6}" type="presParOf" srcId="{B2B82668-3159-4F12-B0E8-78EC473B7426}" destId="{550216F9-0D24-4F38-9393-B07150EC3B46}" srcOrd="2" destOrd="0" presId="urn:microsoft.com/office/officeart/2005/8/layout/process5"/>
    <dgm:cxn modelId="{6AAE8743-DCD4-4656-AD9E-0052510644FF}" type="presParOf" srcId="{B2B82668-3159-4F12-B0E8-78EC473B7426}" destId="{38805E95-D889-4742-8272-D9A1910CB297}" srcOrd="3" destOrd="0" presId="urn:microsoft.com/office/officeart/2005/8/layout/process5"/>
    <dgm:cxn modelId="{8CA2E438-8C8F-4B75-BB2D-35D5C8FD9A03}" type="presParOf" srcId="{38805E95-D889-4742-8272-D9A1910CB297}" destId="{C0534978-13E0-4079-8CAF-6AB5F25D8D69}" srcOrd="0" destOrd="0" presId="urn:microsoft.com/office/officeart/2005/8/layout/process5"/>
    <dgm:cxn modelId="{402F7BBE-8698-4790-843C-6DCC1D46A3E0}" type="presParOf" srcId="{B2B82668-3159-4F12-B0E8-78EC473B7426}" destId="{94B99DA3-60B8-48FD-B4E3-56B67F2318B2}" srcOrd="4" destOrd="0" presId="urn:microsoft.com/office/officeart/2005/8/layout/process5"/>
    <dgm:cxn modelId="{8746B399-B669-4937-B3BE-13AD405E0041}" type="presParOf" srcId="{B2B82668-3159-4F12-B0E8-78EC473B7426}" destId="{834A301B-B753-46AF-AADF-597A0A28BC63}" srcOrd="5" destOrd="0" presId="urn:microsoft.com/office/officeart/2005/8/layout/process5"/>
    <dgm:cxn modelId="{233E040E-769A-4C8F-929D-F66F4D85BB35}" type="presParOf" srcId="{834A301B-B753-46AF-AADF-597A0A28BC63}" destId="{9DDB0CA8-8C49-4DA9-9873-439B51BDC922}" srcOrd="0" destOrd="0" presId="urn:microsoft.com/office/officeart/2005/8/layout/process5"/>
    <dgm:cxn modelId="{93CB8648-3EB7-4CD1-839F-BA9702CAD725}" type="presParOf" srcId="{B2B82668-3159-4F12-B0E8-78EC473B7426}" destId="{0B79337A-09C4-4A57-8054-BFB70D6BB655}" srcOrd="6" destOrd="0" presId="urn:microsoft.com/office/officeart/2005/8/layout/process5"/>
    <dgm:cxn modelId="{7DEFE790-4649-4219-AADA-2E546414F515}" type="presParOf" srcId="{B2B82668-3159-4F12-B0E8-78EC473B7426}" destId="{F4FFB82F-CDB9-4EF4-98AC-8AA54B6DA02D}" srcOrd="7" destOrd="0" presId="urn:microsoft.com/office/officeart/2005/8/layout/process5"/>
    <dgm:cxn modelId="{57372A63-7E1A-4786-94AF-444F5F0940DA}" type="presParOf" srcId="{F4FFB82F-CDB9-4EF4-98AC-8AA54B6DA02D}" destId="{0B29BAD3-1C9D-402B-82C6-044E81DB269A}" srcOrd="0" destOrd="0" presId="urn:microsoft.com/office/officeart/2005/8/layout/process5"/>
    <dgm:cxn modelId="{EE0340BC-2A87-4658-9865-B28B95E5FF6B}" type="presParOf" srcId="{B2B82668-3159-4F12-B0E8-78EC473B7426}" destId="{62770767-6B4B-4448-B463-CCE0C1314888}" srcOrd="8" destOrd="0" presId="urn:microsoft.com/office/officeart/2005/8/layout/process5"/>
    <dgm:cxn modelId="{1E909327-2433-4C2B-8FC5-FEC680C6C65C}" type="presParOf" srcId="{B2B82668-3159-4F12-B0E8-78EC473B7426}" destId="{0C5011DB-3FE3-4F5A-B3B0-B063146A3519}" srcOrd="9" destOrd="0" presId="urn:microsoft.com/office/officeart/2005/8/layout/process5"/>
    <dgm:cxn modelId="{79DFF1DB-696E-46B6-9BAA-DFA0F6669F29}" type="presParOf" srcId="{0C5011DB-3FE3-4F5A-B3B0-B063146A3519}" destId="{6A906163-EB21-4C92-9AF2-BB40D48665E5}" srcOrd="0" destOrd="0" presId="urn:microsoft.com/office/officeart/2005/8/layout/process5"/>
    <dgm:cxn modelId="{1B6216D6-7799-4D47-9183-E60B5E27313C}" type="presParOf" srcId="{B2B82668-3159-4F12-B0E8-78EC473B7426}" destId="{44631B06-8758-4BA9-8EF3-D2FDC6119666}" srcOrd="10" destOrd="0" presId="urn:microsoft.com/office/officeart/2005/8/layout/process5"/>
    <dgm:cxn modelId="{CAC8D7A1-FF22-460E-9DF9-7D99292F923E}" type="presParOf" srcId="{B2B82668-3159-4F12-B0E8-78EC473B7426}" destId="{3720357E-3C0E-4428-B470-90082206056B}" srcOrd="11" destOrd="0" presId="urn:microsoft.com/office/officeart/2005/8/layout/process5"/>
    <dgm:cxn modelId="{932EEA6B-C02E-415A-8052-0B7B0CF3C0E3}" type="presParOf" srcId="{3720357E-3C0E-4428-B470-90082206056B}" destId="{0A5D62D3-5537-4952-A01D-24F43ECCD1C1}" srcOrd="0" destOrd="0" presId="urn:microsoft.com/office/officeart/2005/8/layout/process5"/>
    <dgm:cxn modelId="{7DA78878-5618-44F9-80DF-0EA060DEC86A}" type="presParOf" srcId="{B2B82668-3159-4F12-B0E8-78EC473B7426}" destId="{A8291CFD-E2A1-45E8-83B1-5099C1C91C92}" srcOrd="12" destOrd="0" presId="urn:microsoft.com/office/officeart/2005/8/layout/process5"/>
    <dgm:cxn modelId="{D3C40DA9-B60F-4C60-8774-6C107CFC5D56}" type="presParOf" srcId="{B2B82668-3159-4F12-B0E8-78EC473B7426}" destId="{6EE29E9D-0956-4C65-AB18-9976320CA3B6}" srcOrd="13" destOrd="0" presId="urn:microsoft.com/office/officeart/2005/8/layout/process5"/>
    <dgm:cxn modelId="{801D9EFC-B86D-4838-A626-D5353F733A75}" type="presParOf" srcId="{6EE29E9D-0956-4C65-AB18-9976320CA3B6}" destId="{EAF12704-6F33-4152-9632-BCEFCC7F886E}" srcOrd="0" destOrd="0" presId="urn:microsoft.com/office/officeart/2005/8/layout/process5"/>
    <dgm:cxn modelId="{5B209062-5C5A-46A0-990C-D00037516DEB}" type="presParOf" srcId="{B2B82668-3159-4F12-B0E8-78EC473B7426}" destId="{F095A495-66AA-4CAD-948C-016324356196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9CCEB4-0077-4E1C-9D0D-9F1C890870E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5F1987-E753-43C4-9E1A-6ECEF37B66A7}">
      <dgm:prSet phldrT="[Text]"/>
      <dgm:spPr/>
      <dgm:t>
        <a:bodyPr/>
        <a:lstStyle/>
        <a:p>
          <a:r>
            <a:rPr lang="en-US" dirty="0" smtClean="0"/>
            <a:t>Denial</a:t>
          </a:r>
          <a:endParaRPr lang="en-US" dirty="0"/>
        </a:p>
      </dgm:t>
    </dgm:pt>
    <dgm:pt modelId="{90ED87E2-5577-49B4-B039-94A0690F2CB2}" type="parTrans" cxnId="{B68AA6C0-F98E-4033-A989-8845755FD69B}">
      <dgm:prSet/>
      <dgm:spPr/>
      <dgm:t>
        <a:bodyPr/>
        <a:lstStyle/>
        <a:p>
          <a:endParaRPr lang="en-US"/>
        </a:p>
      </dgm:t>
    </dgm:pt>
    <dgm:pt modelId="{CCCF6586-CDAA-44D5-BD35-A1AC54811F82}" type="sibTrans" cxnId="{B68AA6C0-F98E-4033-A989-8845755FD69B}">
      <dgm:prSet/>
      <dgm:spPr/>
      <dgm:t>
        <a:bodyPr/>
        <a:lstStyle/>
        <a:p>
          <a:endParaRPr lang="en-US"/>
        </a:p>
      </dgm:t>
    </dgm:pt>
    <dgm:pt modelId="{5C8C6344-958A-4927-AFB4-69548B629931}">
      <dgm:prSet phldrT="[Text]"/>
      <dgm:spPr/>
      <dgm:t>
        <a:bodyPr/>
        <a:lstStyle/>
        <a:p>
          <a:r>
            <a:rPr lang="en-US" dirty="0" smtClean="0"/>
            <a:t>Completely rejecting the thought or feeling</a:t>
          </a:r>
          <a:endParaRPr lang="en-US" dirty="0"/>
        </a:p>
      </dgm:t>
    </dgm:pt>
    <dgm:pt modelId="{A4AA47C3-CD23-435F-8C1E-82743C30F98F}" type="parTrans" cxnId="{C9A8903E-7DDF-4E57-90A4-39D941B5AA0B}">
      <dgm:prSet/>
      <dgm:spPr/>
      <dgm:t>
        <a:bodyPr/>
        <a:lstStyle/>
        <a:p>
          <a:endParaRPr lang="en-US"/>
        </a:p>
      </dgm:t>
    </dgm:pt>
    <dgm:pt modelId="{7D1CA2C1-C981-49EA-8603-C5B50485787C}" type="sibTrans" cxnId="{C9A8903E-7DDF-4E57-90A4-39D941B5AA0B}">
      <dgm:prSet/>
      <dgm:spPr/>
      <dgm:t>
        <a:bodyPr/>
        <a:lstStyle/>
        <a:p>
          <a:endParaRPr lang="en-US"/>
        </a:p>
      </dgm:t>
    </dgm:pt>
    <dgm:pt modelId="{75CF9B12-3E60-4A5B-B45D-7BB777A57CAC}">
      <dgm:prSet phldrT="[Text]"/>
      <dgm:spPr/>
      <dgm:t>
        <a:bodyPr/>
        <a:lstStyle/>
        <a:p>
          <a:r>
            <a:rPr lang="en-US" dirty="0" smtClean="0"/>
            <a:t>Projection </a:t>
          </a:r>
          <a:endParaRPr lang="en-US" dirty="0"/>
        </a:p>
      </dgm:t>
    </dgm:pt>
    <dgm:pt modelId="{AC94AE6A-3CB5-430A-B807-E05A8BDE071F}" type="parTrans" cxnId="{AC11A498-DD16-4A06-B56C-6FF057B3252D}">
      <dgm:prSet/>
      <dgm:spPr/>
      <dgm:t>
        <a:bodyPr/>
        <a:lstStyle/>
        <a:p>
          <a:endParaRPr lang="en-US"/>
        </a:p>
      </dgm:t>
    </dgm:pt>
    <dgm:pt modelId="{B15DD81D-A04E-4BB1-B3D0-D5228A455934}" type="sibTrans" cxnId="{AC11A498-DD16-4A06-B56C-6FF057B3252D}">
      <dgm:prSet/>
      <dgm:spPr/>
      <dgm:t>
        <a:bodyPr/>
        <a:lstStyle/>
        <a:p>
          <a:endParaRPr lang="en-US"/>
        </a:p>
      </dgm:t>
    </dgm:pt>
    <dgm:pt modelId="{DF4F6F72-01E0-4789-984F-4C7F126B5972}">
      <dgm:prSet phldrT="[Text]"/>
      <dgm:spPr/>
      <dgm:t>
        <a:bodyPr/>
        <a:lstStyle/>
        <a:p>
          <a:r>
            <a:rPr lang="en-US" dirty="0" smtClean="0"/>
            <a:t>Seeing feelings in others that are really one’s own</a:t>
          </a:r>
          <a:endParaRPr lang="en-US" dirty="0"/>
        </a:p>
      </dgm:t>
    </dgm:pt>
    <dgm:pt modelId="{5618FE34-6208-4325-8490-43973498FFF6}" type="parTrans" cxnId="{87DB11B1-44DE-4262-8CC0-7AC6ADB00021}">
      <dgm:prSet/>
      <dgm:spPr/>
      <dgm:t>
        <a:bodyPr/>
        <a:lstStyle/>
        <a:p>
          <a:endParaRPr lang="en-US"/>
        </a:p>
      </dgm:t>
    </dgm:pt>
    <dgm:pt modelId="{EE2B542E-9715-4258-B995-63E22DEB984B}" type="sibTrans" cxnId="{87DB11B1-44DE-4262-8CC0-7AC6ADB00021}">
      <dgm:prSet/>
      <dgm:spPr/>
      <dgm:t>
        <a:bodyPr/>
        <a:lstStyle/>
        <a:p>
          <a:endParaRPr lang="en-US"/>
        </a:p>
      </dgm:t>
    </dgm:pt>
    <dgm:pt modelId="{CEC28B62-CFF5-4C70-B20B-0CA35C159840}">
      <dgm:prSet phldrT="[Text]"/>
      <dgm:spPr/>
      <dgm:t>
        <a:bodyPr/>
        <a:lstStyle/>
        <a:p>
          <a:r>
            <a:rPr lang="en-US" dirty="0" smtClean="0"/>
            <a:t>Displacement</a:t>
          </a:r>
          <a:endParaRPr lang="en-US" dirty="0"/>
        </a:p>
      </dgm:t>
    </dgm:pt>
    <dgm:pt modelId="{EDDE22E9-80F0-41F3-A0CF-B62E0C6F521E}" type="parTrans" cxnId="{22385850-ACF0-4F45-B22C-397454BBED32}">
      <dgm:prSet/>
      <dgm:spPr/>
      <dgm:t>
        <a:bodyPr/>
        <a:lstStyle/>
        <a:p>
          <a:endParaRPr lang="en-US"/>
        </a:p>
      </dgm:t>
    </dgm:pt>
    <dgm:pt modelId="{20E53E99-056E-49A7-8067-184F01615E6D}" type="sibTrans" cxnId="{22385850-ACF0-4F45-B22C-397454BBED32}">
      <dgm:prSet/>
      <dgm:spPr/>
      <dgm:t>
        <a:bodyPr/>
        <a:lstStyle/>
        <a:p>
          <a:endParaRPr lang="en-US"/>
        </a:p>
      </dgm:t>
    </dgm:pt>
    <dgm:pt modelId="{F69B92AF-B277-4565-9580-97E4E1102FEF}">
      <dgm:prSet phldrT="[Text]"/>
      <dgm:spPr/>
      <dgm:t>
        <a:bodyPr/>
        <a:lstStyle/>
        <a:p>
          <a:r>
            <a:rPr lang="en-US" dirty="0" smtClean="0"/>
            <a:t>Transferring a strong negative feeling to a safer situation</a:t>
          </a:r>
          <a:endParaRPr lang="en-US" dirty="0"/>
        </a:p>
      </dgm:t>
    </dgm:pt>
    <dgm:pt modelId="{9A859DF7-1BC9-4BAE-A829-14F407B7A1F6}" type="parTrans" cxnId="{0DF3B20A-5884-4411-BA7A-8EE88C4E6875}">
      <dgm:prSet/>
      <dgm:spPr/>
      <dgm:t>
        <a:bodyPr/>
        <a:lstStyle/>
        <a:p>
          <a:endParaRPr lang="en-US"/>
        </a:p>
      </dgm:t>
    </dgm:pt>
    <dgm:pt modelId="{7E374329-3945-434D-B90E-FBBEB65BECD5}" type="sibTrans" cxnId="{0DF3B20A-5884-4411-BA7A-8EE88C4E6875}">
      <dgm:prSet/>
      <dgm:spPr/>
      <dgm:t>
        <a:bodyPr/>
        <a:lstStyle/>
        <a:p>
          <a:endParaRPr lang="en-US"/>
        </a:p>
      </dgm:t>
    </dgm:pt>
    <dgm:pt modelId="{25E44ED4-B7F7-4A52-99CC-B2CAB4EA869A}">
      <dgm:prSet phldrT="[Text]"/>
      <dgm:spPr/>
      <dgm:t>
        <a:bodyPr/>
        <a:lstStyle/>
        <a:p>
          <a:r>
            <a:rPr lang="en-US" dirty="0" smtClean="0"/>
            <a:t>Rationalization</a:t>
          </a:r>
          <a:endParaRPr lang="en-US" dirty="0"/>
        </a:p>
      </dgm:t>
    </dgm:pt>
    <dgm:pt modelId="{AE0DCA6B-3A3F-49C6-ACB9-3F2A1EA59743}" type="parTrans" cxnId="{38E73DDC-1138-484D-B258-7638E860CA19}">
      <dgm:prSet/>
      <dgm:spPr/>
      <dgm:t>
        <a:bodyPr/>
        <a:lstStyle/>
        <a:p>
          <a:endParaRPr lang="en-US"/>
        </a:p>
      </dgm:t>
    </dgm:pt>
    <dgm:pt modelId="{F58AB8CB-115D-41F7-B495-A4FC5AE57513}" type="sibTrans" cxnId="{38E73DDC-1138-484D-B258-7638E860CA19}">
      <dgm:prSet/>
      <dgm:spPr/>
      <dgm:t>
        <a:bodyPr/>
        <a:lstStyle/>
        <a:p>
          <a:endParaRPr lang="en-US"/>
        </a:p>
      </dgm:t>
    </dgm:pt>
    <dgm:pt modelId="{9A78B292-12D1-4694-9EC7-131A81A81E49}">
      <dgm:prSet phldrT="[Text]"/>
      <dgm:spPr/>
      <dgm:t>
        <a:bodyPr/>
        <a:lstStyle/>
        <a:p>
          <a:r>
            <a:rPr lang="en-US" dirty="0" smtClean="0"/>
            <a:t>Making excuses to justify a situation</a:t>
          </a:r>
          <a:endParaRPr lang="en-US" dirty="0"/>
        </a:p>
      </dgm:t>
    </dgm:pt>
    <dgm:pt modelId="{EE2F718C-33F9-420D-AF65-0AD369EB19AE}" type="parTrans" cxnId="{FFD76B33-7F44-4C9D-A566-CB4850DFA3F6}">
      <dgm:prSet/>
      <dgm:spPr/>
      <dgm:t>
        <a:bodyPr/>
        <a:lstStyle/>
        <a:p>
          <a:endParaRPr lang="en-US"/>
        </a:p>
      </dgm:t>
    </dgm:pt>
    <dgm:pt modelId="{109EE433-0C0F-4FBA-8C27-2348A65222F7}" type="sibTrans" cxnId="{FFD76B33-7F44-4C9D-A566-CB4850DFA3F6}">
      <dgm:prSet/>
      <dgm:spPr/>
      <dgm:t>
        <a:bodyPr/>
        <a:lstStyle/>
        <a:p>
          <a:endParaRPr lang="en-US"/>
        </a:p>
      </dgm:t>
    </dgm:pt>
    <dgm:pt modelId="{B23F95FB-BB49-48D4-B2CC-DEB7D311382A}">
      <dgm:prSet phldrT="[Text]"/>
      <dgm:spPr/>
      <dgm:t>
        <a:bodyPr/>
        <a:lstStyle/>
        <a:p>
          <a:r>
            <a:rPr lang="en-US" dirty="0" smtClean="0"/>
            <a:t>Repression</a:t>
          </a:r>
          <a:endParaRPr lang="en-US" dirty="0"/>
        </a:p>
      </dgm:t>
    </dgm:pt>
    <dgm:pt modelId="{DEA10A5E-726E-4289-BD44-71DBDE15E85C}" type="parTrans" cxnId="{D137589B-DE0D-4F54-907C-355AF5313EFC}">
      <dgm:prSet/>
      <dgm:spPr/>
      <dgm:t>
        <a:bodyPr/>
        <a:lstStyle/>
        <a:p>
          <a:endParaRPr lang="en-US"/>
        </a:p>
      </dgm:t>
    </dgm:pt>
    <dgm:pt modelId="{74FAEFEB-19A4-4075-960D-CE9453D25490}" type="sibTrans" cxnId="{D137589B-DE0D-4F54-907C-355AF5313EFC}">
      <dgm:prSet/>
      <dgm:spPr/>
      <dgm:t>
        <a:bodyPr/>
        <a:lstStyle/>
        <a:p>
          <a:endParaRPr lang="en-US"/>
        </a:p>
      </dgm:t>
    </dgm:pt>
    <dgm:pt modelId="{8C647D9D-99ED-4D3C-AECC-FF27B267731C}">
      <dgm:prSet phldrT="[Text]"/>
      <dgm:spPr/>
      <dgm:t>
        <a:bodyPr/>
        <a:lstStyle/>
        <a:p>
          <a:r>
            <a:rPr lang="en-US" dirty="0" smtClean="0"/>
            <a:t>Blocking unacceptable thoughts or painful feelings from the mind</a:t>
          </a:r>
          <a:endParaRPr lang="en-US" dirty="0"/>
        </a:p>
      </dgm:t>
    </dgm:pt>
    <dgm:pt modelId="{73D9A4DE-DCB6-415E-964E-71C92A430210}" type="parTrans" cxnId="{6D59E48A-4D66-473C-9020-C267CC5218DB}">
      <dgm:prSet/>
      <dgm:spPr/>
      <dgm:t>
        <a:bodyPr/>
        <a:lstStyle/>
        <a:p>
          <a:endParaRPr lang="en-US"/>
        </a:p>
      </dgm:t>
    </dgm:pt>
    <dgm:pt modelId="{84279027-3780-4E42-9A22-AFBECFB3EF1C}" type="sibTrans" cxnId="{6D59E48A-4D66-473C-9020-C267CC5218DB}">
      <dgm:prSet/>
      <dgm:spPr/>
      <dgm:t>
        <a:bodyPr/>
        <a:lstStyle/>
        <a:p>
          <a:endParaRPr lang="en-US"/>
        </a:p>
      </dgm:t>
    </dgm:pt>
    <dgm:pt modelId="{9605EEEC-DB4E-45AF-BD35-C355F1DD089E}">
      <dgm:prSet phldrT="[Text]"/>
      <dgm:spPr/>
      <dgm:t>
        <a:bodyPr/>
        <a:lstStyle/>
        <a:p>
          <a:r>
            <a:rPr lang="en-US" dirty="0" smtClean="0"/>
            <a:t>Regression</a:t>
          </a:r>
          <a:endParaRPr lang="en-US" dirty="0"/>
        </a:p>
      </dgm:t>
    </dgm:pt>
    <dgm:pt modelId="{B472FAD4-F594-4622-853D-ACAD2084822A}" type="parTrans" cxnId="{6C4B9A6D-1D7F-4500-9D8F-AA34F23CDC84}">
      <dgm:prSet/>
      <dgm:spPr/>
      <dgm:t>
        <a:bodyPr/>
        <a:lstStyle/>
        <a:p>
          <a:endParaRPr lang="en-US"/>
        </a:p>
      </dgm:t>
    </dgm:pt>
    <dgm:pt modelId="{6D37F550-2D5E-4B13-942F-6F52B26C9938}" type="sibTrans" cxnId="{6C4B9A6D-1D7F-4500-9D8F-AA34F23CDC84}">
      <dgm:prSet/>
      <dgm:spPr/>
      <dgm:t>
        <a:bodyPr/>
        <a:lstStyle/>
        <a:p>
          <a:endParaRPr lang="en-US"/>
        </a:p>
      </dgm:t>
    </dgm:pt>
    <dgm:pt modelId="{7974D8CF-3091-4342-B5BB-F0394B551022}">
      <dgm:prSet phldrT="[Text]"/>
      <dgm:spPr/>
      <dgm:t>
        <a:bodyPr/>
        <a:lstStyle/>
        <a:p>
          <a:r>
            <a:rPr lang="en-US" dirty="0" smtClean="0"/>
            <a:t>Going back to an old, usually immature behavior</a:t>
          </a:r>
          <a:endParaRPr lang="en-US" dirty="0"/>
        </a:p>
      </dgm:t>
    </dgm:pt>
    <dgm:pt modelId="{A13A481B-F3C0-4862-9CDC-B90C54DFAB5D}" type="parTrans" cxnId="{2C90ECBB-3363-4EED-9586-2D157D1B216D}">
      <dgm:prSet/>
      <dgm:spPr/>
      <dgm:t>
        <a:bodyPr/>
        <a:lstStyle/>
        <a:p>
          <a:endParaRPr lang="en-US"/>
        </a:p>
      </dgm:t>
    </dgm:pt>
    <dgm:pt modelId="{07B7B20C-0945-4B51-9645-D23D673F7CD2}" type="sibTrans" cxnId="{2C90ECBB-3363-4EED-9586-2D157D1B216D}">
      <dgm:prSet/>
      <dgm:spPr/>
      <dgm:t>
        <a:bodyPr/>
        <a:lstStyle/>
        <a:p>
          <a:endParaRPr lang="en-US"/>
        </a:p>
      </dgm:t>
    </dgm:pt>
    <dgm:pt modelId="{6DEB1E01-2E1F-41E7-8904-6A81D89E87E1}" type="pres">
      <dgm:prSet presAssocID="{989CCEB4-0077-4E1C-9D0D-9F1C890870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6E31A3-706E-45DE-B8D3-577201F46540}" type="pres">
      <dgm:prSet presAssocID="{1D5F1987-E753-43C4-9E1A-6ECEF37B66A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8ACCB-618A-440F-97DE-4EADFADE2E2E}" type="pres">
      <dgm:prSet presAssocID="{1D5F1987-E753-43C4-9E1A-6ECEF37B66A7}" presName="childTex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FAC180-3FC4-4E0B-BA81-E0805E739A0C}" type="pres">
      <dgm:prSet presAssocID="{75CF9B12-3E60-4A5B-B45D-7BB777A57CA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D309E-64A5-4EF6-8937-BCE1A4ACBAAD}" type="pres">
      <dgm:prSet presAssocID="{75CF9B12-3E60-4A5B-B45D-7BB777A57CAC}" presName="childTex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3B9E3-3D78-459F-A865-6482F45C13FB}" type="pres">
      <dgm:prSet presAssocID="{CEC28B62-CFF5-4C70-B20B-0CA35C15984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9B8BD-13BB-4B63-BB25-53FE84B219EE}" type="pres">
      <dgm:prSet presAssocID="{CEC28B62-CFF5-4C70-B20B-0CA35C159840}" presName="childTex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BECE1-78B2-41DD-ADF0-064D646900C6}" type="pres">
      <dgm:prSet presAssocID="{25E44ED4-B7F7-4A52-99CC-B2CAB4EA869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0CBF7-8CD0-4B7A-9B04-495AB65EE077}" type="pres">
      <dgm:prSet presAssocID="{25E44ED4-B7F7-4A52-99CC-B2CAB4EA869A}" presName="childTex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66584-8D89-4CB4-84B7-D01DFD716AE5}" type="pres">
      <dgm:prSet presAssocID="{B23F95FB-BB49-48D4-B2CC-DEB7D311382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36A265-82B5-4A21-A831-F6E5E01D1C99}" type="pres">
      <dgm:prSet presAssocID="{B23F95FB-BB49-48D4-B2CC-DEB7D311382A}" presName="childTex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2EDEED-7B04-4C9D-95A6-0739E2CCEC37}" type="pres">
      <dgm:prSet presAssocID="{9605EEEC-DB4E-45AF-BD35-C355F1DD089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D60FC-8EC2-48D6-AFA9-59CEF3351C5F}" type="pres">
      <dgm:prSet presAssocID="{9605EEEC-DB4E-45AF-BD35-C355F1DD089E}" presName="childTex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377A53-68C2-45A7-B7BE-48A29A4975E2}" type="presOf" srcId="{7974D8CF-3091-4342-B5BB-F0394B551022}" destId="{CE2D60FC-8EC2-48D6-AFA9-59CEF3351C5F}" srcOrd="0" destOrd="0" presId="urn:microsoft.com/office/officeart/2005/8/layout/vList2"/>
    <dgm:cxn modelId="{6672DF76-378F-4474-A51B-4D3AD4BFF40E}" type="presOf" srcId="{25E44ED4-B7F7-4A52-99CC-B2CAB4EA869A}" destId="{FFDBECE1-78B2-41DD-ADF0-064D646900C6}" srcOrd="0" destOrd="0" presId="urn:microsoft.com/office/officeart/2005/8/layout/vList2"/>
    <dgm:cxn modelId="{AFE9F96F-60FD-43D7-ADC3-18FED12CDFD4}" type="presOf" srcId="{B23F95FB-BB49-48D4-B2CC-DEB7D311382A}" destId="{BD866584-8D89-4CB4-84B7-D01DFD716AE5}" srcOrd="0" destOrd="0" presId="urn:microsoft.com/office/officeart/2005/8/layout/vList2"/>
    <dgm:cxn modelId="{0DF3B20A-5884-4411-BA7A-8EE88C4E6875}" srcId="{CEC28B62-CFF5-4C70-B20B-0CA35C159840}" destId="{F69B92AF-B277-4565-9580-97E4E1102FEF}" srcOrd="0" destOrd="0" parTransId="{9A859DF7-1BC9-4BAE-A829-14F407B7A1F6}" sibTransId="{7E374329-3945-434D-B90E-FBBEB65BECD5}"/>
    <dgm:cxn modelId="{A2DB0764-F22C-42E2-9331-76AD5DCD9643}" type="presOf" srcId="{1D5F1987-E753-43C4-9E1A-6ECEF37B66A7}" destId="{056E31A3-706E-45DE-B8D3-577201F46540}" srcOrd="0" destOrd="0" presId="urn:microsoft.com/office/officeart/2005/8/layout/vList2"/>
    <dgm:cxn modelId="{6C4B9A6D-1D7F-4500-9D8F-AA34F23CDC84}" srcId="{989CCEB4-0077-4E1C-9D0D-9F1C890870EC}" destId="{9605EEEC-DB4E-45AF-BD35-C355F1DD089E}" srcOrd="5" destOrd="0" parTransId="{B472FAD4-F594-4622-853D-ACAD2084822A}" sibTransId="{6D37F550-2D5E-4B13-942F-6F52B26C9938}"/>
    <dgm:cxn modelId="{CBAB6019-8083-4ACE-823D-BD62FAAA3452}" type="presOf" srcId="{75CF9B12-3E60-4A5B-B45D-7BB777A57CAC}" destId="{A0FAC180-3FC4-4E0B-BA81-E0805E739A0C}" srcOrd="0" destOrd="0" presId="urn:microsoft.com/office/officeart/2005/8/layout/vList2"/>
    <dgm:cxn modelId="{8306B163-1893-4EB7-8F8F-9DBB2A530CA0}" type="presOf" srcId="{9605EEEC-DB4E-45AF-BD35-C355F1DD089E}" destId="{D22EDEED-7B04-4C9D-95A6-0739E2CCEC37}" srcOrd="0" destOrd="0" presId="urn:microsoft.com/office/officeart/2005/8/layout/vList2"/>
    <dgm:cxn modelId="{8F4A4183-414F-4B73-9E87-2BBEAA6EDA15}" type="presOf" srcId="{8C647D9D-99ED-4D3C-AECC-FF27B267731C}" destId="{3536A265-82B5-4A21-A831-F6E5E01D1C99}" srcOrd="0" destOrd="0" presId="urn:microsoft.com/office/officeart/2005/8/layout/vList2"/>
    <dgm:cxn modelId="{8AE53028-4EBE-4098-ABD9-62D09005A4BD}" type="presOf" srcId="{5C8C6344-958A-4927-AFB4-69548B629931}" destId="{D598ACCB-618A-440F-97DE-4EADFADE2E2E}" srcOrd="0" destOrd="0" presId="urn:microsoft.com/office/officeart/2005/8/layout/vList2"/>
    <dgm:cxn modelId="{38E73DDC-1138-484D-B258-7638E860CA19}" srcId="{989CCEB4-0077-4E1C-9D0D-9F1C890870EC}" destId="{25E44ED4-B7F7-4A52-99CC-B2CAB4EA869A}" srcOrd="3" destOrd="0" parTransId="{AE0DCA6B-3A3F-49C6-ACB9-3F2A1EA59743}" sibTransId="{F58AB8CB-115D-41F7-B495-A4FC5AE57513}"/>
    <dgm:cxn modelId="{AC11A498-DD16-4A06-B56C-6FF057B3252D}" srcId="{989CCEB4-0077-4E1C-9D0D-9F1C890870EC}" destId="{75CF9B12-3E60-4A5B-B45D-7BB777A57CAC}" srcOrd="1" destOrd="0" parTransId="{AC94AE6A-3CB5-430A-B807-E05A8BDE071F}" sibTransId="{B15DD81D-A04E-4BB1-B3D0-D5228A455934}"/>
    <dgm:cxn modelId="{87DB11B1-44DE-4262-8CC0-7AC6ADB00021}" srcId="{75CF9B12-3E60-4A5B-B45D-7BB777A57CAC}" destId="{DF4F6F72-01E0-4789-984F-4C7F126B5972}" srcOrd="0" destOrd="0" parTransId="{5618FE34-6208-4325-8490-43973498FFF6}" sibTransId="{EE2B542E-9715-4258-B995-63E22DEB984B}"/>
    <dgm:cxn modelId="{2C90ECBB-3363-4EED-9586-2D157D1B216D}" srcId="{9605EEEC-DB4E-45AF-BD35-C355F1DD089E}" destId="{7974D8CF-3091-4342-B5BB-F0394B551022}" srcOrd="0" destOrd="0" parTransId="{A13A481B-F3C0-4862-9CDC-B90C54DFAB5D}" sibTransId="{07B7B20C-0945-4B51-9645-D23D673F7CD2}"/>
    <dgm:cxn modelId="{B1B3CA8D-D2A9-43C9-B991-046F1FE04B67}" type="presOf" srcId="{CEC28B62-CFF5-4C70-B20B-0CA35C159840}" destId="{E453B9E3-3D78-459F-A865-6482F45C13FB}" srcOrd="0" destOrd="0" presId="urn:microsoft.com/office/officeart/2005/8/layout/vList2"/>
    <dgm:cxn modelId="{6D59E48A-4D66-473C-9020-C267CC5218DB}" srcId="{B23F95FB-BB49-48D4-B2CC-DEB7D311382A}" destId="{8C647D9D-99ED-4D3C-AECC-FF27B267731C}" srcOrd="0" destOrd="0" parTransId="{73D9A4DE-DCB6-415E-964E-71C92A430210}" sibTransId="{84279027-3780-4E42-9A22-AFBECFB3EF1C}"/>
    <dgm:cxn modelId="{22385850-ACF0-4F45-B22C-397454BBED32}" srcId="{989CCEB4-0077-4E1C-9D0D-9F1C890870EC}" destId="{CEC28B62-CFF5-4C70-B20B-0CA35C159840}" srcOrd="2" destOrd="0" parTransId="{EDDE22E9-80F0-41F3-A0CF-B62E0C6F521E}" sibTransId="{20E53E99-056E-49A7-8067-184F01615E6D}"/>
    <dgm:cxn modelId="{B68AA6C0-F98E-4033-A989-8845755FD69B}" srcId="{989CCEB4-0077-4E1C-9D0D-9F1C890870EC}" destId="{1D5F1987-E753-43C4-9E1A-6ECEF37B66A7}" srcOrd="0" destOrd="0" parTransId="{90ED87E2-5577-49B4-B039-94A0690F2CB2}" sibTransId="{CCCF6586-CDAA-44D5-BD35-A1AC54811F82}"/>
    <dgm:cxn modelId="{D137589B-DE0D-4F54-907C-355AF5313EFC}" srcId="{989CCEB4-0077-4E1C-9D0D-9F1C890870EC}" destId="{B23F95FB-BB49-48D4-B2CC-DEB7D311382A}" srcOrd="4" destOrd="0" parTransId="{DEA10A5E-726E-4289-BD44-71DBDE15E85C}" sibTransId="{74FAEFEB-19A4-4075-960D-CE9453D25490}"/>
    <dgm:cxn modelId="{FFD76B33-7F44-4C9D-A566-CB4850DFA3F6}" srcId="{25E44ED4-B7F7-4A52-99CC-B2CAB4EA869A}" destId="{9A78B292-12D1-4694-9EC7-131A81A81E49}" srcOrd="0" destOrd="0" parTransId="{EE2F718C-33F9-420D-AF65-0AD369EB19AE}" sibTransId="{109EE433-0C0F-4FBA-8C27-2348A65222F7}"/>
    <dgm:cxn modelId="{B1F73638-D2C1-42EE-B15E-E8722FFF44AE}" type="presOf" srcId="{989CCEB4-0077-4E1C-9D0D-9F1C890870EC}" destId="{6DEB1E01-2E1F-41E7-8904-6A81D89E87E1}" srcOrd="0" destOrd="0" presId="urn:microsoft.com/office/officeart/2005/8/layout/vList2"/>
    <dgm:cxn modelId="{FA922165-C1E6-4A59-A54E-D31204B8B868}" type="presOf" srcId="{9A78B292-12D1-4694-9EC7-131A81A81E49}" destId="{3630CBF7-8CD0-4B7A-9B04-495AB65EE077}" srcOrd="0" destOrd="0" presId="urn:microsoft.com/office/officeart/2005/8/layout/vList2"/>
    <dgm:cxn modelId="{F8AAAADC-BA8A-44A8-A728-198470E7EDC9}" type="presOf" srcId="{F69B92AF-B277-4565-9580-97E4E1102FEF}" destId="{6059B8BD-13BB-4B63-BB25-53FE84B219EE}" srcOrd="0" destOrd="0" presId="urn:microsoft.com/office/officeart/2005/8/layout/vList2"/>
    <dgm:cxn modelId="{621773E7-4FFE-474E-A107-7AF2B2BE0594}" type="presOf" srcId="{DF4F6F72-01E0-4789-984F-4C7F126B5972}" destId="{76AD309E-64A5-4EF6-8937-BCE1A4ACBAAD}" srcOrd="0" destOrd="0" presId="urn:microsoft.com/office/officeart/2005/8/layout/vList2"/>
    <dgm:cxn modelId="{C9A8903E-7DDF-4E57-90A4-39D941B5AA0B}" srcId="{1D5F1987-E753-43C4-9E1A-6ECEF37B66A7}" destId="{5C8C6344-958A-4927-AFB4-69548B629931}" srcOrd="0" destOrd="0" parTransId="{A4AA47C3-CD23-435F-8C1E-82743C30F98F}" sibTransId="{7D1CA2C1-C981-49EA-8603-C5B50485787C}"/>
    <dgm:cxn modelId="{C3760C10-998D-415F-B9FF-77D598C45634}" type="presParOf" srcId="{6DEB1E01-2E1F-41E7-8904-6A81D89E87E1}" destId="{056E31A3-706E-45DE-B8D3-577201F46540}" srcOrd="0" destOrd="0" presId="urn:microsoft.com/office/officeart/2005/8/layout/vList2"/>
    <dgm:cxn modelId="{23BDDF10-D63A-40C5-99FB-3736786D963D}" type="presParOf" srcId="{6DEB1E01-2E1F-41E7-8904-6A81D89E87E1}" destId="{D598ACCB-618A-440F-97DE-4EADFADE2E2E}" srcOrd="1" destOrd="0" presId="urn:microsoft.com/office/officeart/2005/8/layout/vList2"/>
    <dgm:cxn modelId="{34C415E5-78C9-4BD0-8F9F-1A004709302C}" type="presParOf" srcId="{6DEB1E01-2E1F-41E7-8904-6A81D89E87E1}" destId="{A0FAC180-3FC4-4E0B-BA81-E0805E739A0C}" srcOrd="2" destOrd="0" presId="urn:microsoft.com/office/officeart/2005/8/layout/vList2"/>
    <dgm:cxn modelId="{24890E89-0874-442D-B666-DB6704E2AF29}" type="presParOf" srcId="{6DEB1E01-2E1F-41E7-8904-6A81D89E87E1}" destId="{76AD309E-64A5-4EF6-8937-BCE1A4ACBAAD}" srcOrd="3" destOrd="0" presId="urn:microsoft.com/office/officeart/2005/8/layout/vList2"/>
    <dgm:cxn modelId="{AE1C8829-EE3E-4CDE-9C10-CF04D3BA18DA}" type="presParOf" srcId="{6DEB1E01-2E1F-41E7-8904-6A81D89E87E1}" destId="{E453B9E3-3D78-459F-A865-6482F45C13FB}" srcOrd="4" destOrd="0" presId="urn:microsoft.com/office/officeart/2005/8/layout/vList2"/>
    <dgm:cxn modelId="{26C6956A-4D0F-4DAB-AAE3-E3FFDFC8A561}" type="presParOf" srcId="{6DEB1E01-2E1F-41E7-8904-6A81D89E87E1}" destId="{6059B8BD-13BB-4B63-BB25-53FE84B219EE}" srcOrd="5" destOrd="0" presId="urn:microsoft.com/office/officeart/2005/8/layout/vList2"/>
    <dgm:cxn modelId="{D0BD23F3-8A01-44ED-A1BD-B7B9EB2A0E14}" type="presParOf" srcId="{6DEB1E01-2E1F-41E7-8904-6A81D89E87E1}" destId="{FFDBECE1-78B2-41DD-ADF0-064D646900C6}" srcOrd="6" destOrd="0" presId="urn:microsoft.com/office/officeart/2005/8/layout/vList2"/>
    <dgm:cxn modelId="{392F5908-D76B-4684-9A2B-0F888C6F9896}" type="presParOf" srcId="{6DEB1E01-2E1F-41E7-8904-6A81D89E87E1}" destId="{3630CBF7-8CD0-4B7A-9B04-495AB65EE077}" srcOrd="7" destOrd="0" presId="urn:microsoft.com/office/officeart/2005/8/layout/vList2"/>
    <dgm:cxn modelId="{F270D444-744F-41FD-AF94-63C593556FC3}" type="presParOf" srcId="{6DEB1E01-2E1F-41E7-8904-6A81D89E87E1}" destId="{BD866584-8D89-4CB4-84B7-D01DFD716AE5}" srcOrd="8" destOrd="0" presId="urn:microsoft.com/office/officeart/2005/8/layout/vList2"/>
    <dgm:cxn modelId="{2CD561C1-1A7E-40D9-83F5-722C69D564F4}" type="presParOf" srcId="{6DEB1E01-2E1F-41E7-8904-6A81D89E87E1}" destId="{3536A265-82B5-4A21-A831-F6E5E01D1C99}" srcOrd="9" destOrd="0" presId="urn:microsoft.com/office/officeart/2005/8/layout/vList2"/>
    <dgm:cxn modelId="{20D098A6-BE21-46CA-9874-1DA45B0C1D85}" type="presParOf" srcId="{6DEB1E01-2E1F-41E7-8904-6A81D89E87E1}" destId="{D22EDEED-7B04-4C9D-95A6-0739E2CCEC37}" srcOrd="10" destOrd="0" presId="urn:microsoft.com/office/officeart/2005/8/layout/vList2"/>
    <dgm:cxn modelId="{005E9EA1-79F7-48F2-A90F-6D641E87299B}" type="presParOf" srcId="{6DEB1E01-2E1F-41E7-8904-6A81D89E87E1}" destId="{CE2D60FC-8EC2-48D6-AFA9-59CEF3351C5F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EB806-58E9-428D-8F10-4B4353BEE74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7143A5-2AB5-4117-9AB3-7FBFCB2B2A83}">
      <dgm:prSet phldrT="[Text]"/>
      <dgm:spPr/>
      <dgm:t>
        <a:bodyPr/>
        <a:lstStyle/>
        <a:p>
          <a:r>
            <a:rPr lang="en-US" dirty="0" smtClean="0"/>
            <a:t>Anxiety</a:t>
          </a:r>
          <a:endParaRPr lang="en-US" dirty="0"/>
        </a:p>
      </dgm:t>
    </dgm:pt>
    <dgm:pt modelId="{7C0A9159-2A48-4234-B9C1-E0AAD98B866F}" type="parTrans" cxnId="{ED2FD8EE-C58C-4DED-B274-F723EE9A9EE5}">
      <dgm:prSet/>
      <dgm:spPr/>
      <dgm:t>
        <a:bodyPr/>
        <a:lstStyle/>
        <a:p>
          <a:endParaRPr lang="en-US"/>
        </a:p>
      </dgm:t>
    </dgm:pt>
    <dgm:pt modelId="{EF4223C6-EAFB-4675-B00D-AA6F29F00566}" type="sibTrans" cxnId="{ED2FD8EE-C58C-4DED-B274-F723EE9A9EE5}">
      <dgm:prSet/>
      <dgm:spPr/>
      <dgm:t>
        <a:bodyPr/>
        <a:lstStyle/>
        <a:p>
          <a:endParaRPr lang="en-US"/>
        </a:p>
      </dgm:t>
    </dgm:pt>
    <dgm:pt modelId="{CD9A0816-28E1-41F8-A6F9-10865BD5B914}">
      <dgm:prSet phldrT="[Text]"/>
      <dgm:spPr/>
      <dgm:t>
        <a:bodyPr/>
        <a:lstStyle/>
        <a:p>
          <a:r>
            <a:rPr lang="en-US" dirty="0" smtClean="0"/>
            <a:t>Uneasiness or fear</a:t>
          </a:r>
          <a:endParaRPr lang="en-US" dirty="0"/>
        </a:p>
      </dgm:t>
    </dgm:pt>
    <dgm:pt modelId="{F66E2B24-ED50-4008-B0CB-EAF9B7EB2B63}" type="parTrans" cxnId="{79383661-3E0F-4089-AC0C-4CC95D6EC846}">
      <dgm:prSet/>
      <dgm:spPr/>
      <dgm:t>
        <a:bodyPr/>
        <a:lstStyle/>
        <a:p>
          <a:endParaRPr lang="en-US"/>
        </a:p>
      </dgm:t>
    </dgm:pt>
    <dgm:pt modelId="{F415C3F8-BC62-466F-8EA1-E52130EA898B}" type="sibTrans" cxnId="{79383661-3E0F-4089-AC0C-4CC95D6EC846}">
      <dgm:prSet/>
      <dgm:spPr/>
      <dgm:t>
        <a:bodyPr/>
        <a:lstStyle/>
        <a:p>
          <a:endParaRPr lang="en-US"/>
        </a:p>
      </dgm:t>
    </dgm:pt>
    <dgm:pt modelId="{55D6413F-40BF-4FEF-B0E0-EDFBD3526B73}">
      <dgm:prSet phldrT="[Text]"/>
      <dgm:spPr/>
      <dgm:t>
        <a:bodyPr/>
        <a:lstStyle/>
        <a:p>
          <a:r>
            <a:rPr lang="en-US" dirty="0" smtClean="0"/>
            <a:t>Symptoms – sweating, dizziness, cold/clammy hands, racing heart, shakiness</a:t>
          </a:r>
          <a:endParaRPr lang="en-US" dirty="0"/>
        </a:p>
      </dgm:t>
    </dgm:pt>
    <dgm:pt modelId="{B6A6C06B-EF79-42CE-8AA7-8006410FADEF}" type="parTrans" cxnId="{FF3827FA-E379-45E1-8079-F383803ECB98}">
      <dgm:prSet/>
      <dgm:spPr/>
      <dgm:t>
        <a:bodyPr/>
        <a:lstStyle/>
        <a:p>
          <a:endParaRPr lang="en-US"/>
        </a:p>
      </dgm:t>
    </dgm:pt>
    <dgm:pt modelId="{421C4818-06A8-40D8-B45F-723A3CA360EA}" type="sibTrans" cxnId="{FF3827FA-E379-45E1-8079-F383803ECB98}">
      <dgm:prSet/>
      <dgm:spPr/>
      <dgm:t>
        <a:bodyPr/>
        <a:lstStyle/>
        <a:p>
          <a:endParaRPr lang="en-US"/>
        </a:p>
      </dgm:t>
    </dgm:pt>
    <dgm:pt modelId="{04E7ABE9-A311-4A8F-853A-A34C830B7BD4}">
      <dgm:prSet phldrT="[Text]"/>
      <dgm:spPr/>
      <dgm:t>
        <a:bodyPr/>
        <a:lstStyle/>
        <a:p>
          <a:r>
            <a:rPr lang="en-US" dirty="0" smtClean="0"/>
            <a:t>Depression</a:t>
          </a:r>
        </a:p>
      </dgm:t>
    </dgm:pt>
    <dgm:pt modelId="{BA6FAD99-85FF-49DE-BE65-8D0D852D31F9}" type="parTrans" cxnId="{E7D9A8C7-CE76-4CA2-A996-78F868617D7E}">
      <dgm:prSet/>
      <dgm:spPr/>
      <dgm:t>
        <a:bodyPr/>
        <a:lstStyle/>
        <a:p>
          <a:endParaRPr lang="en-US"/>
        </a:p>
      </dgm:t>
    </dgm:pt>
    <dgm:pt modelId="{8FCE7FED-6DF6-4F14-AA7A-315EF9A8B147}" type="sibTrans" cxnId="{E7D9A8C7-CE76-4CA2-A996-78F868617D7E}">
      <dgm:prSet/>
      <dgm:spPr/>
      <dgm:t>
        <a:bodyPr/>
        <a:lstStyle/>
        <a:p>
          <a:endParaRPr lang="en-US"/>
        </a:p>
      </dgm:t>
    </dgm:pt>
    <dgm:pt modelId="{2F75C640-CC24-4E91-81D3-3AB6F6A1904B}">
      <dgm:prSet phldrT="[Text]"/>
      <dgm:spPr/>
      <dgm:t>
        <a:bodyPr/>
        <a:lstStyle/>
        <a:p>
          <a:r>
            <a:rPr lang="en-US" dirty="0" smtClean="0"/>
            <a:t>Serious mental illness</a:t>
          </a:r>
        </a:p>
      </dgm:t>
    </dgm:pt>
    <dgm:pt modelId="{DB60BC87-FC5C-4412-BBBD-8C4E6BFE838A}" type="parTrans" cxnId="{86FD42B7-61E1-45D5-A072-1A672D376003}">
      <dgm:prSet/>
      <dgm:spPr/>
      <dgm:t>
        <a:bodyPr/>
        <a:lstStyle/>
        <a:p>
          <a:endParaRPr lang="en-US"/>
        </a:p>
      </dgm:t>
    </dgm:pt>
    <dgm:pt modelId="{FF78738B-DF71-4ABE-A334-A66BC2B3BBDF}" type="sibTrans" cxnId="{86FD42B7-61E1-45D5-A072-1A672D376003}">
      <dgm:prSet/>
      <dgm:spPr/>
      <dgm:t>
        <a:bodyPr/>
        <a:lstStyle/>
        <a:p>
          <a:endParaRPr lang="en-US"/>
        </a:p>
      </dgm:t>
    </dgm:pt>
    <dgm:pt modelId="{A56F1775-CE33-45C9-BE9D-DFE2D1279037}">
      <dgm:prSet phldrT="[Text]"/>
      <dgm:spPr/>
      <dgm:t>
        <a:bodyPr/>
        <a:lstStyle/>
        <a:p>
          <a:r>
            <a:rPr lang="en-US" dirty="0" smtClean="0"/>
            <a:t>Symptoms – apathy, sleeplessness, pain, difficulty concentrating, guilt, irritability, fatigue</a:t>
          </a:r>
        </a:p>
      </dgm:t>
    </dgm:pt>
    <dgm:pt modelId="{3ACD6FEE-EE4C-4ED7-B945-40C93DB8F2A2}" type="parTrans" cxnId="{A0AF0972-F671-4DEE-937F-088A4A4ADC42}">
      <dgm:prSet/>
      <dgm:spPr/>
      <dgm:t>
        <a:bodyPr/>
        <a:lstStyle/>
        <a:p>
          <a:endParaRPr lang="en-US"/>
        </a:p>
      </dgm:t>
    </dgm:pt>
    <dgm:pt modelId="{FA2B2CF9-4BF2-43FD-AC85-C77BCA68D3E6}" type="sibTrans" cxnId="{A0AF0972-F671-4DEE-937F-088A4A4ADC42}">
      <dgm:prSet/>
      <dgm:spPr/>
      <dgm:t>
        <a:bodyPr/>
        <a:lstStyle/>
        <a:p>
          <a:endParaRPr lang="en-US"/>
        </a:p>
      </dgm:t>
    </dgm:pt>
    <dgm:pt modelId="{6264C697-C3B7-477B-9DFA-75863177332D}">
      <dgm:prSet phldrT="[Text]"/>
      <dgm:spPr/>
      <dgm:t>
        <a:bodyPr/>
        <a:lstStyle/>
        <a:p>
          <a:r>
            <a:rPr lang="en-US" dirty="0" smtClean="0"/>
            <a:t>Schizophrenia</a:t>
          </a:r>
        </a:p>
      </dgm:t>
    </dgm:pt>
    <dgm:pt modelId="{45FA632D-DFCC-4A58-9154-458E1DD96053}" type="parTrans" cxnId="{A4D9BC4F-457A-48B4-B101-9164BBA94D33}">
      <dgm:prSet/>
      <dgm:spPr/>
      <dgm:t>
        <a:bodyPr/>
        <a:lstStyle/>
        <a:p>
          <a:endParaRPr lang="en-US"/>
        </a:p>
      </dgm:t>
    </dgm:pt>
    <dgm:pt modelId="{36D6E6A2-1250-4B83-8B7B-F2D712210377}" type="sibTrans" cxnId="{A4D9BC4F-457A-48B4-B101-9164BBA94D33}">
      <dgm:prSet/>
      <dgm:spPr/>
      <dgm:t>
        <a:bodyPr/>
        <a:lstStyle/>
        <a:p>
          <a:endParaRPr lang="en-US"/>
        </a:p>
      </dgm:t>
    </dgm:pt>
    <dgm:pt modelId="{4221F0F7-BEF3-43EA-8056-B79448BC50F4}">
      <dgm:prSet phldrT="[Text]"/>
      <dgm:spPr/>
      <dgm:t>
        <a:bodyPr/>
        <a:lstStyle/>
        <a:p>
          <a:r>
            <a:rPr lang="en-US" dirty="0" smtClean="0"/>
            <a:t>Brain disorder that affects a person’s ability to think clearly and understand reality</a:t>
          </a:r>
        </a:p>
      </dgm:t>
    </dgm:pt>
    <dgm:pt modelId="{C7291A29-95A0-4CD0-960C-28D674F7E493}" type="parTrans" cxnId="{8DF8463F-4B1C-4EF6-BA22-348386553B9A}">
      <dgm:prSet/>
      <dgm:spPr/>
      <dgm:t>
        <a:bodyPr/>
        <a:lstStyle/>
        <a:p>
          <a:endParaRPr lang="en-US"/>
        </a:p>
      </dgm:t>
    </dgm:pt>
    <dgm:pt modelId="{DD202348-365D-43D2-B31E-8CD0DFA9EE6E}" type="sibTrans" cxnId="{8DF8463F-4B1C-4EF6-BA22-348386553B9A}">
      <dgm:prSet/>
      <dgm:spPr/>
      <dgm:t>
        <a:bodyPr/>
        <a:lstStyle/>
        <a:p>
          <a:endParaRPr lang="en-US"/>
        </a:p>
      </dgm:t>
    </dgm:pt>
    <dgm:pt modelId="{8449138B-EC34-45C7-B621-01B6420138B1}">
      <dgm:prSet phldrT="[Text]"/>
      <dgm:spPr/>
      <dgm:t>
        <a:bodyPr/>
        <a:lstStyle/>
        <a:p>
          <a:r>
            <a:rPr lang="en-US" dirty="0" smtClean="0"/>
            <a:t>Does NOT mean the person has a split personality</a:t>
          </a:r>
        </a:p>
      </dgm:t>
    </dgm:pt>
    <dgm:pt modelId="{56CE236B-F296-4EAA-943B-090CC5D25891}" type="parTrans" cxnId="{4C45671C-9E67-4F10-B2B3-342B64238E30}">
      <dgm:prSet/>
      <dgm:spPr/>
      <dgm:t>
        <a:bodyPr/>
        <a:lstStyle/>
        <a:p>
          <a:endParaRPr lang="en-US"/>
        </a:p>
      </dgm:t>
    </dgm:pt>
    <dgm:pt modelId="{798CBD8A-036F-4837-A4F5-706A7DC64DB8}" type="sibTrans" cxnId="{4C45671C-9E67-4F10-B2B3-342B64238E30}">
      <dgm:prSet/>
      <dgm:spPr/>
      <dgm:t>
        <a:bodyPr/>
        <a:lstStyle/>
        <a:p>
          <a:endParaRPr lang="en-US"/>
        </a:p>
      </dgm:t>
    </dgm:pt>
    <dgm:pt modelId="{479AAA69-3D6F-40EC-92C2-0C33ABD9D5B0}" type="pres">
      <dgm:prSet presAssocID="{207EB806-58E9-428D-8F10-4B4353BEE74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ADD19-1CDD-4303-B027-EABA253925A7}" type="pres">
      <dgm:prSet presAssocID="{0F7143A5-2AB5-4117-9AB3-7FBFCB2B2A83}" presName="circle1" presStyleLbl="node1" presStyleIdx="0" presStyleCnt="3"/>
      <dgm:spPr/>
    </dgm:pt>
    <dgm:pt modelId="{F0FC074B-B78B-4EA7-A4D2-1FA3017C701C}" type="pres">
      <dgm:prSet presAssocID="{0F7143A5-2AB5-4117-9AB3-7FBFCB2B2A83}" presName="space" presStyleCnt="0"/>
      <dgm:spPr/>
    </dgm:pt>
    <dgm:pt modelId="{E95441DA-F43A-499D-B3CD-02FBED1749F2}" type="pres">
      <dgm:prSet presAssocID="{0F7143A5-2AB5-4117-9AB3-7FBFCB2B2A83}" presName="rect1" presStyleLbl="alignAcc1" presStyleIdx="0" presStyleCnt="3"/>
      <dgm:spPr/>
      <dgm:t>
        <a:bodyPr/>
        <a:lstStyle/>
        <a:p>
          <a:endParaRPr lang="en-US"/>
        </a:p>
      </dgm:t>
    </dgm:pt>
    <dgm:pt modelId="{0B2E1ABB-A583-47CA-A0E5-2AF6DD9CC031}" type="pres">
      <dgm:prSet presAssocID="{04E7ABE9-A311-4A8F-853A-A34C830B7BD4}" presName="vertSpace2" presStyleLbl="node1" presStyleIdx="0" presStyleCnt="3"/>
      <dgm:spPr/>
    </dgm:pt>
    <dgm:pt modelId="{77C20C76-5405-4BE1-A7DF-CB1F9BF7A668}" type="pres">
      <dgm:prSet presAssocID="{04E7ABE9-A311-4A8F-853A-A34C830B7BD4}" presName="circle2" presStyleLbl="node1" presStyleIdx="1" presStyleCnt="3"/>
      <dgm:spPr/>
    </dgm:pt>
    <dgm:pt modelId="{A8CFF516-643A-4109-B594-BCD835C32283}" type="pres">
      <dgm:prSet presAssocID="{04E7ABE9-A311-4A8F-853A-A34C830B7BD4}" presName="rect2" presStyleLbl="alignAcc1" presStyleIdx="1" presStyleCnt="3"/>
      <dgm:spPr/>
      <dgm:t>
        <a:bodyPr/>
        <a:lstStyle/>
        <a:p>
          <a:endParaRPr lang="en-US"/>
        </a:p>
      </dgm:t>
    </dgm:pt>
    <dgm:pt modelId="{6FDB8365-68F7-4542-AE63-BBC140C65B69}" type="pres">
      <dgm:prSet presAssocID="{6264C697-C3B7-477B-9DFA-75863177332D}" presName="vertSpace3" presStyleLbl="node1" presStyleIdx="1" presStyleCnt="3"/>
      <dgm:spPr/>
    </dgm:pt>
    <dgm:pt modelId="{6DFBC6EA-A466-474C-A325-0E2B2FAB0CD0}" type="pres">
      <dgm:prSet presAssocID="{6264C697-C3B7-477B-9DFA-75863177332D}" presName="circle3" presStyleLbl="node1" presStyleIdx="2" presStyleCnt="3"/>
      <dgm:spPr/>
    </dgm:pt>
    <dgm:pt modelId="{30B1FAF7-0072-45C0-BF90-A3D7D4225EF5}" type="pres">
      <dgm:prSet presAssocID="{6264C697-C3B7-477B-9DFA-75863177332D}" presName="rect3" presStyleLbl="alignAcc1" presStyleIdx="2" presStyleCnt="3"/>
      <dgm:spPr/>
      <dgm:t>
        <a:bodyPr/>
        <a:lstStyle/>
        <a:p>
          <a:endParaRPr lang="en-US"/>
        </a:p>
      </dgm:t>
    </dgm:pt>
    <dgm:pt modelId="{48B18937-FB16-4759-BDD7-CA97105849A9}" type="pres">
      <dgm:prSet presAssocID="{0F7143A5-2AB5-4117-9AB3-7FBFCB2B2A8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D92A0-3D48-45E2-BE7F-775973F8DD45}" type="pres">
      <dgm:prSet presAssocID="{0F7143A5-2AB5-4117-9AB3-7FBFCB2B2A83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5ED6D-3A7D-4508-9381-84894411D62F}" type="pres">
      <dgm:prSet presAssocID="{04E7ABE9-A311-4A8F-853A-A34C830B7BD4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E70D6-9FD8-4FDD-9E82-BE0F425F31A1}" type="pres">
      <dgm:prSet presAssocID="{04E7ABE9-A311-4A8F-853A-A34C830B7BD4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B335F-8A76-4EE0-8F88-6A7586299028}" type="pres">
      <dgm:prSet presAssocID="{6264C697-C3B7-477B-9DFA-75863177332D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E1739-EB35-4566-AC7A-E91F590B3A94}" type="pres">
      <dgm:prSet presAssocID="{6264C697-C3B7-477B-9DFA-75863177332D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D9A8C7-CE76-4CA2-A996-78F868617D7E}" srcId="{207EB806-58E9-428D-8F10-4B4353BEE749}" destId="{04E7ABE9-A311-4A8F-853A-A34C830B7BD4}" srcOrd="1" destOrd="0" parTransId="{BA6FAD99-85FF-49DE-BE65-8D0D852D31F9}" sibTransId="{8FCE7FED-6DF6-4F14-AA7A-315EF9A8B147}"/>
    <dgm:cxn modelId="{54C76880-038B-4FD2-9386-7646E22BDA88}" type="presOf" srcId="{4221F0F7-BEF3-43EA-8056-B79448BC50F4}" destId="{DD3E1739-EB35-4566-AC7A-E91F590B3A94}" srcOrd="0" destOrd="0" presId="urn:microsoft.com/office/officeart/2005/8/layout/target3"/>
    <dgm:cxn modelId="{33F2D7AC-6E05-49D8-AAF3-02F8C4DC9FB0}" type="presOf" srcId="{0F7143A5-2AB5-4117-9AB3-7FBFCB2B2A83}" destId="{E95441DA-F43A-499D-B3CD-02FBED1749F2}" srcOrd="0" destOrd="0" presId="urn:microsoft.com/office/officeart/2005/8/layout/target3"/>
    <dgm:cxn modelId="{18B05C68-1CCA-44D9-87B8-126E466518F4}" type="presOf" srcId="{55D6413F-40BF-4FEF-B0E0-EDFBD3526B73}" destId="{B6CD92A0-3D48-45E2-BE7F-775973F8DD45}" srcOrd="0" destOrd="1" presId="urn:microsoft.com/office/officeart/2005/8/layout/target3"/>
    <dgm:cxn modelId="{8DF8463F-4B1C-4EF6-BA22-348386553B9A}" srcId="{6264C697-C3B7-477B-9DFA-75863177332D}" destId="{4221F0F7-BEF3-43EA-8056-B79448BC50F4}" srcOrd="0" destOrd="0" parTransId="{C7291A29-95A0-4CD0-960C-28D674F7E493}" sibTransId="{DD202348-365D-43D2-B31E-8CD0DFA9EE6E}"/>
    <dgm:cxn modelId="{4C45671C-9E67-4F10-B2B3-342B64238E30}" srcId="{6264C697-C3B7-477B-9DFA-75863177332D}" destId="{8449138B-EC34-45C7-B621-01B6420138B1}" srcOrd="1" destOrd="0" parTransId="{56CE236B-F296-4EAA-943B-090CC5D25891}" sibTransId="{798CBD8A-036F-4837-A4F5-706A7DC64DB8}"/>
    <dgm:cxn modelId="{B181DC38-7E04-4EBD-90BB-A36FDAA3BADC}" type="presOf" srcId="{04E7ABE9-A311-4A8F-853A-A34C830B7BD4}" destId="{E795ED6D-3A7D-4508-9381-84894411D62F}" srcOrd="1" destOrd="0" presId="urn:microsoft.com/office/officeart/2005/8/layout/target3"/>
    <dgm:cxn modelId="{C0DC1596-28B6-4EA9-88E5-84D2C47FB635}" type="presOf" srcId="{CD9A0816-28E1-41F8-A6F9-10865BD5B914}" destId="{B6CD92A0-3D48-45E2-BE7F-775973F8DD45}" srcOrd="0" destOrd="0" presId="urn:microsoft.com/office/officeart/2005/8/layout/target3"/>
    <dgm:cxn modelId="{79383661-3E0F-4089-AC0C-4CC95D6EC846}" srcId="{0F7143A5-2AB5-4117-9AB3-7FBFCB2B2A83}" destId="{CD9A0816-28E1-41F8-A6F9-10865BD5B914}" srcOrd="0" destOrd="0" parTransId="{F66E2B24-ED50-4008-B0CB-EAF9B7EB2B63}" sibTransId="{F415C3F8-BC62-466F-8EA1-E52130EA898B}"/>
    <dgm:cxn modelId="{C81771A3-A6CB-417A-9C2B-081E47FEDA19}" type="presOf" srcId="{2F75C640-CC24-4E91-81D3-3AB6F6A1904B}" destId="{E48E70D6-9FD8-4FDD-9E82-BE0F425F31A1}" srcOrd="0" destOrd="0" presId="urn:microsoft.com/office/officeart/2005/8/layout/target3"/>
    <dgm:cxn modelId="{E85B0AC9-F50E-4761-B426-0E523F25F0FE}" type="presOf" srcId="{A56F1775-CE33-45C9-BE9D-DFE2D1279037}" destId="{E48E70D6-9FD8-4FDD-9E82-BE0F425F31A1}" srcOrd="0" destOrd="1" presId="urn:microsoft.com/office/officeart/2005/8/layout/target3"/>
    <dgm:cxn modelId="{D3F484B7-DD0E-4A39-A5A6-E31A9BF5A719}" type="presOf" srcId="{0F7143A5-2AB5-4117-9AB3-7FBFCB2B2A83}" destId="{48B18937-FB16-4759-BDD7-CA97105849A9}" srcOrd="1" destOrd="0" presId="urn:microsoft.com/office/officeart/2005/8/layout/target3"/>
    <dgm:cxn modelId="{48EDBF4D-A6CC-4BC4-9C3A-7FF97F4EE765}" type="presOf" srcId="{6264C697-C3B7-477B-9DFA-75863177332D}" destId="{6E3B335F-8A76-4EE0-8F88-6A7586299028}" srcOrd="1" destOrd="0" presId="urn:microsoft.com/office/officeart/2005/8/layout/target3"/>
    <dgm:cxn modelId="{A0AF0972-F671-4DEE-937F-088A4A4ADC42}" srcId="{04E7ABE9-A311-4A8F-853A-A34C830B7BD4}" destId="{A56F1775-CE33-45C9-BE9D-DFE2D1279037}" srcOrd="1" destOrd="0" parTransId="{3ACD6FEE-EE4C-4ED7-B945-40C93DB8F2A2}" sibTransId="{FA2B2CF9-4BF2-43FD-AC85-C77BCA68D3E6}"/>
    <dgm:cxn modelId="{FF3827FA-E379-45E1-8079-F383803ECB98}" srcId="{0F7143A5-2AB5-4117-9AB3-7FBFCB2B2A83}" destId="{55D6413F-40BF-4FEF-B0E0-EDFBD3526B73}" srcOrd="1" destOrd="0" parTransId="{B6A6C06B-EF79-42CE-8AA7-8006410FADEF}" sibTransId="{421C4818-06A8-40D8-B45F-723A3CA360EA}"/>
    <dgm:cxn modelId="{ED2FD8EE-C58C-4DED-B274-F723EE9A9EE5}" srcId="{207EB806-58E9-428D-8F10-4B4353BEE749}" destId="{0F7143A5-2AB5-4117-9AB3-7FBFCB2B2A83}" srcOrd="0" destOrd="0" parTransId="{7C0A9159-2A48-4234-B9C1-E0AAD98B866F}" sibTransId="{EF4223C6-EAFB-4675-B00D-AA6F29F00566}"/>
    <dgm:cxn modelId="{A4D9BC4F-457A-48B4-B101-9164BBA94D33}" srcId="{207EB806-58E9-428D-8F10-4B4353BEE749}" destId="{6264C697-C3B7-477B-9DFA-75863177332D}" srcOrd="2" destOrd="0" parTransId="{45FA632D-DFCC-4A58-9154-458E1DD96053}" sibTransId="{36D6E6A2-1250-4B83-8B7B-F2D712210377}"/>
    <dgm:cxn modelId="{86FD42B7-61E1-45D5-A072-1A672D376003}" srcId="{04E7ABE9-A311-4A8F-853A-A34C830B7BD4}" destId="{2F75C640-CC24-4E91-81D3-3AB6F6A1904B}" srcOrd="0" destOrd="0" parTransId="{DB60BC87-FC5C-4412-BBBD-8C4E6BFE838A}" sibTransId="{FF78738B-DF71-4ABE-A334-A66BC2B3BBDF}"/>
    <dgm:cxn modelId="{ADF679CB-5961-4C14-9F1D-7AC85F59B785}" type="presOf" srcId="{8449138B-EC34-45C7-B621-01B6420138B1}" destId="{DD3E1739-EB35-4566-AC7A-E91F590B3A94}" srcOrd="0" destOrd="1" presId="urn:microsoft.com/office/officeart/2005/8/layout/target3"/>
    <dgm:cxn modelId="{9E3F02BF-DAE1-4F2B-B295-8A790D2198C3}" type="presOf" srcId="{04E7ABE9-A311-4A8F-853A-A34C830B7BD4}" destId="{A8CFF516-643A-4109-B594-BCD835C32283}" srcOrd="0" destOrd="0" presId="urn:microsoft.com/office/officeart/2005/8/layout/target3"/>
    <dgm:cxn modelId="{2851C702-405D-4206-88BA-6AF5140976C7}" type="presOf" srcId="{6264C697-C3B7-477B-9DFA-75863177332D}" destId="{30B1FAF7-0072-45C0-BF90-A3D7D4225EF5}" srcOrd="0" destOrd="0" presId="urn:microsoft.com/office/officeart/2005/8/layout/target3"/>
    <dgm:cxn modelId="{D6A85AE3-DCF0-4B13-8C8B-6EE6FEE49C2B}" type="presOf" srcId="{207EB806-58E9-428D-8F10-4B4353BEE749}" destId="{479AAA69-3D6F-40EC-92C2-0C33ABD9D5B0}" srcOrd="0" destOrd="0" presId="urn:microsoft.com/office/officeart/2005/8/layout/target3"/>
    <dgm:cxn modelId="{550D5CF3-E711-4FBE-B63B-CE2260955456}" type="presParOf" srcId="{479AAA69-3D6F-40EC-92C2-0C33ABD9D5B0}" destId="{062ADD19-1CDD-4303-B027-EABA253925A7}" srcOrd="0" destOrd="0" presId="urn:microsoft.com/office/officeart/2005/8/layout/target3"/>
    <dgm:cxn modelId="{EE409FCF-5FD5-4C26-AA6B-261C25158155}" type="presParOf" srcId="{479AAA69-3D6F-40EC-92C2-0C33ABD9D5B0}" destId="{F0FC074B-B78B-4EA7-A4D2-1FA3017C701C}" srcOrd="1" destOrd="0" presId="urn:microsoft.com/office/officeart/2005/8/layout/target3"/>
    <dgm:cxn modelId="{C98E5603-FAAC-4628-A8A3-19528E229C8A}" type="presParOf" srcId="{479AAA69-3D6F-40EC-92C2-0C33ABD9D5B0}" destId="{E95441DA-F43A-499D-B3CD-02FBED1749F2}" srcOrd="2" destOrd="0" presId="urn:microsoft.com/office/officeart/2005/8/layout/target3"/>
    <dgm:cxn modelId="{C91D1CC6-479A-4434-8A37-A3CAA98374EB}" type="presParOf" srcId="{479AAA69-3D6F-40EC-92C2-0C33ABD9D5B0}" destId="{0B2E1ABB-A583-47CA-A0E5-2AF6DD9CC031}" srcOrd="3" destOrd="0" presId="urn:microsoft.com/office/officeart/2005/8/layout/target3"/>
    <dgm:cxn modelId="{06D7EDB5-713D-4811-B58C-1401C5562C3E}" type="presParOf" srcId="{479AAA69-3D6F-40EC-92C2-0C33ABD9D5B0}" destId="{77C20C76-5405-4BE1-A7DF-CB1F9BF7A668}" srcOrd="4" destOrd="0" presId="urn:microsoft.com/office/officeart/2005/8/layout/target3"/>
    <dgm:cxn modelId="{7F043D9C-B492-444D-95B9-1870B3498310}" type="presParOf" srcId="{479AAA69-3D6F-40EC-92C2-0C33ABD9D5B0}" destId="{A8CFF516-643A-4109-B594-BCD835C32283}" srcOrd="5" destOrd="0" presId="urn:microsoft.com/office/officeart/2005/8/layout/target3"/>
    <dgm:cxn modelId="{DF55DDA6-0BA1-4870-80C5-8C376038033B}" type="presParOf" srcId="{479AAA69-3D6F-40EC-92C2-0C33ABD9D5B0}" destId="{6FDB8365-68F7-4542-AE63-BBC140C65B69}" srcOrd="6" destOrd="0" presId="urn:microsoft.com/office/officeart/2005/8/layout/target3"/>
    <dgm:cxn modelId="{89270071-0C71-4448-B440-D8967376362B}" type="presParOf" srcId="{479AAA69-3D6F-40EC-92C2-0C33ABD9D5B0}" destId="{6DFBC6EA-A466-474C-A325-0E2B2FAB0CD0}" srcOrd="7" destOrd="0" presId="urn:microsoft.com/office/officeart/2005/8/layout/target3"/>
    <dgm:cxn modelId="{33517F56-AAE2-42E4-B861-D83E23166CF5}" type="presParOf" srcId="{479AAA69-3D6F-40EC-92C2-0C33ABD9D5B0}" destId="{30B1FAF7-0072-45C0-BF90-A3D7D4225EF5}" srcOrd="8" destOrd="0" presId="urn:microsoft.com/office/officeart/2005/8/layout/target3"/>
    <dgm:cxn modelId="{EB854021-1341-4EE1-81BD-5B769641C819}" type="presParOf" srcId="{479AAA69-3D6F-40EC-92C2-0C33ABD9D5B0}" destId="{48B18937-FB16-4759-BDD7-CA97105849A9}" srcOrd="9" destOrd="0" presId="urn:microsoft.com/office/officeart/2005/8/layout/target3"/>
    <dgm:cxn modelId="{CFCAD20E-0150-422D-B8E7-15E86DC12896}" type="presParOf" srcId="{479AAA69-3D6F-40EC-92C2-0C33ABD9D5B0}" destId="{B6CD92A0-3D48-45E2-BE7F-775973F8DD45}" srcOrd="10" destOrd="0" presId="urn:microsoft.com/office/officeart/2005/8/layout/target3"/>
    <dgm:cxn modelId="{A9A52F69-682D-42E8-8DEF-96C6540BAAA1}" type="presParOf" srcId="{479AAA69-3D6F-40EC-92C2-0C33ABD9D5B0}" destId="{E795ED6D-3A7D-4508-9381-84894411D62F}" srcOrd="11" destOrd="0" presId="urn:microsoft.com/office/officeart/2005/8/layout/target3"/>
    <dgm:cxn modelId="{DE4983B3-A9EA-4065-AD36-EE75AECB6CC9}" type="presParOf" srcId="{479AAA69-3D6F-40EC-92C2-0C33ABD9D5B0}" destId="{E48E70D6-9FD8-4FDD-9E82-BE0F425F31A1}" srcOrd="12" destOrd="0" presId="urn:microsoft.com/office/officeart/2005/8/layout/target3"/>
    <dgm:cxn modelId="{3560CF10-D202-4E40-912F-F29C55E90669}" type="presParOf" srcId="{479AAA69-3D6F-40EC-92C2-0C33ABD9D5B0}" destId="{6E3B335F-8A76-4EE0-8F88-6A7586299028}" srcOrd="13" destOrd="0" presId="urn:microsoft.com/office/officeart/2005/8/layout/target3"/>
    <dgm:cxn modelId="{92ED1244-297A-4C9E-8117-E0D27475CFEA}" type="presParOf" srcId="{479AAA69-3D6F-40EC-92C2-0C33ABD9D5B0}" destId="{DD3E1739-EB35-4566-AC7A-E91F590B3A94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DC7CA9-D9DD-4AA8-B43E-201242229862}" type="doc">
      <dgm:prSet loTypeId="urn:microsoft.com/office/officeart/2005/8/layout/process2" loCatId="process" qsTypeId="urn:microsoft.com/office/officeart/2005/8/quickstyle/simple5" qsCatId="simple" csTypeId="urn:microsoft.com/office/officeart/2005/8/colors/accent0_1" csCatId="mainScheme" phldr="1"/>
      <dgm:spPr/>
    </dgm:pt>
    <dgm:pt modelId="{84F619A5-F6B9-4829-9012-BDB4C679AC21}">
      <dgm:prSet phldrT="[Text]"/>
      <dgm:spPr/>
      <dgm:t>
        <a:bodyPr/>
        <a:lstStyle/>
        <a:p>
          <a:r>
            <a:rPr lang="en-US" dirty="0" smtClean="0"/>
            <a:t>Panic disorder</a:t>
          </a:r>
          <a:endParaRPr lang="en-US" dirty="0"/>
        </a:p>
      </dgm:t>
    </dgm:pt>
    <dgm:pt modelId="{D2DFA147-66AD-4D33-9A8E-F043CC517E62}" type="parTrans" cxnId="{E098A9FD-A5AB-4727-9829-6A199E9F6888}">
      <dgm:prSet/>
      <dgm:spPr/>
      <dgm:t>
        <a:bodyPr/>
        <a:lstStyle/>
        <a:p>
          <a:endParaRPr lang="en-US"/>
        </a:p>
      </dgm:t>
    </dgm:pt>
    <dgm:pt modelId="{38B0147F-4E2A-4C7D-BF78-4635B46D6484}" type="sibTrans" cxnId="{E098A9FD-A5AB-4727-9829-6A199E9F6888}">
      <dgm:prSet/>
      <dgm:spPr/>
      <dgm:t>
        <a:bodyPr/>
        <a:lstStyle/>
        <a:p>
          <a:endParaRPr lang="en-US"/>
        </a:p>
      </dgm:t>
    </dgm:pt>
    <dgm:pt modelId="{5C19477C-F71B-4B3D-B911-BD200E49FFA1}">
      <dgm:prSet phldrT="[Text]"/>
      <dgm:spPr/>
      <dgm:t>
        <a:bodyPr/>
        <a:lstStyle/>
        <a:p>
          <a:r>
            <a:rPr lang="en-US" dirty="0" smtClean="0"/>
            <a:t>OCD</a:t>
          </a:r>
          <a:endParaRPr lang="en-US" dirty="0"/>
        </a:p>
      </dgm:t>
    </dgm:pt>
    <dgm:pt modelId="{76BD97E9-425B-4C3E-9EE8-707C4B539B52}" type="parTrans" cxnId="{207C3E00-2F85-47D5-8510-33010482D10B}">
      <dgm:prSet/>
      <dgm:spPr/>
      <dgm:t>
        <a:bodyPr/>
        <a:lstStyle/>
        <a:p>
          <a:endParaRPr lang="en-US"/>
        </a:p>
      </dgm:t>
    </dgm:pt>
    <dgm:pt modelId="{8419EA0D-4954-4143-895D-AB3A9D929C1A}" type="sibTrans" cxnId="{207C3E00-2F85-47D5-8510-33010482D10B}">
      <dgm:prSet/>
      <dgm:spPr/>
      <dgm:t>
        <a:bodyPr/>
        <a:lstStyle/>
        <a:p>
          <a:endParaRPr lang="en-US"/>
        </a:p>
      </dgm:t>
    </dgm:pt>
    <dgm:pt modelId="{0A9739FD-0F14-4EBB-9DF9-8F9908D20D0C}">
      <dgm:prSet phldrT="[Text]"/>
      <dgm:spPr/>
      <dgm:t>
        <a:bodyPr/>
        <a:lstStyle/>
        <a:p>
          <a:r>
            <a:rPr lang="en-US" dirty="0" smtClean="0"/>
            <a:t>PTSD</a:t>
          </a:r>
          <a:endParaRPr lang="en-US" dirty="0"/>
        </a:p>
      </dgm:t>
    </dgm:pt>
    <dgm:pt modelId="{EF4BF47C-8912-4536-A0D2-DCD31B57327D}" type="parTrans" cxnId="{0577DDF5-558D-4AD9-B28E-ABBC1DCB5C52}">
      <dgm:prSet/>
      <dgm:spPr/>
      <dgm:t>
        <a:bodyPr/>
        <a:lstStyle/>
        <a:p>
          <a:endParaRPr lang="en-US"/>
        </a:p>
      </dgm:t>
    </dgm:pt>
    <dgm:pt modelId="{B56F58EC-75A2-415C-892D-2787A200A455}" type="sibTrans" cxnId="{0577DDF5-558D-4AD9-B28E-ABBC1DCB5C52}">
      <dgm:prSet/>
      <dgm:spPr/>
      <dgm:t>
        <a:bodyPr/>
        <a:lstStyle/>
        <a:p>
          <a:endParaRPr lang="en-US"/>
        </a:p>
      </dgm:t>
    </dgm:pt>
    <dgm:pt modelId="{FBCC4BDF-FF0B-47CE-A5BD-8F3A6041B3C8}">
      <dgm:prSet phldrT="[Text]"/>
      <dgm:spPr/>
      <dgm:t>
        <a:bodyPr/>
        <a:lstStyle/>
        <a:p>
          <a:r>
            <a:rPr lang="en-US" dirty="0" smtClean="0"/>
            <a:t>Repeated episodes of intense fear that something bad will happen</a:t>
          </a:r>
          <a:endParaRPr lang="en-US" dirty="0"/>
        </a:p>
      </dgm:t>
    </dgm:pt>
    <dgm:pt modelId="{6973DF3F-1DB5-4079-9758-FDEE24FAF402}" type="parTrans" cxnId="{56073BB7-9268-4625-872F-9DF0BE2D461A}">
      <dgm:prSet/>
      <dgm:spPr/>
      <dgm:t>
        <a:bodyPr/>
        <a:lstStyle/>
        <a:p>
          <a:endParaRPr lang="en-US"/>
        </a:p>
      </dgm:t>
    </dgm:pt>
    <dgm:pt modelId="{89B1A3F8-0ABF-435B-A1A3-AE4A0EBEF75A}" type="sibTrans" cxnId="{56073BB7-9268-4625-872F-9DF0BE2D461A}">
      <dgm:prSet/>
      <dgm:spPr/>
      <dgm:t>
        <a:bodyPr/>
        <a:lstStyle/>
        <a:p>
          <a:endParaRPr lang="en-US"/>
        </a:p>
      </dgm:t>
    </dgm:pt>
    <dgm:pt modelId="{05760B1C-6D1D-4DE1-8212-99FCD9CF4729}">
      <dgm:prSet phldrT="[Text]"/>
      <dgm:spPr/>
      <dgm:t>
        <a:bodyPr/>
        <a:lstStyle/>
        <a:p>
          <a:r>
            <a:rPr lang="en-US" dirty="0" smtClean="0"/>
            <a:t>Repeated thoughts or behaviors</a:t>
          </a:r>
          <a:endParaRPr lang="en-US" dirty="0"/>
        </a:p>
      </dgm:t>
    </dgm:pt>
    <dgm:pt modelId="{9EA18E92-A4DD-46E4-AD13-659DEF19C4AC}" type="parTrans" cxnId="{1F04FCBC-7F82-458E-87A0-6294DD0FA235}">
      <dgm:prSet/>
      <dgm:spPr/>
      <dgm:t>
        <a:bodyPr/>
        <a:lstStyle/>
        <a:p>
          <a:endParaRPr lang="en-US"/>
        </a:p>
      </dgm:t>
    </dgm:pt>
    <dgm:pt modelId="{AF035B0A-703B-4604-A6E3-7ADDC44C4D78}" type="sibTrans" cxnId="{1F04FCBC-7F82-458E-87A0-6294DD0FA235}">
      <dgm:prSet/>
      <dgm:spPr/>
      <dgm:t>
        <a:bodyPr/>
        <a:lstStyle/>
        <a:p>
          <a:endParaRPr lang="en-US"/>
        </a:p>
      </dgm:t>
    </dgm:pt>
    <dgm:pt modelId="{09BE9063-2EC0-428C-944B-FEB4AC6425F6}">
      <dgm:prSet phldrT="[Text]"/>
      <dgm:spPr/>
      <dgm:t>
        <a:bodyPr/>
        <a:lstStyle/>
        <a:p>
          <a:r>
            <a:rPr lang="en-US" dirty="0" smtClean="0"/>
            <a:t>Caused by a traumatic experience</a:t>
          </a:r>
          <a:endParaRPr lang="en-US" dirty="0"/>
        </a:p>
      </dgm:t>
    </dgm:pt>
    <dgm:pt modelId="{56ECF177-67FF-4A11-9EC1-BE67686F6FCA}" type="parTrans" cxnId="{3C4D79E3-E89C-4DF8-B924-D4168E090BC4}">
      <dgm:prSet/>
      <dgm:spPr/>
      <dgm:t>
        <a:bodyPr/>
        <a:lstStyle/>
        <a:p>
          <a:endParaRPr lang="en-US"/>
        </a:p>
      </dgm:t>
    </dgm:pt>
    <dgm:pt modelId="{D286CF7E-0A38-43D7-B715-F55289C0D513}" type="sibTrans" cxnId="{3C4D79E3-E89C-4DF8-B924-D4168E090BC4}">
      <dgm:prSet/>
      <dgm:spPr/>
      <dgm:t>
        <a:bodyPr/>
        <a:lstStyle/>
        <a:p>
          <a:endParaRPr lang="en-US"/>
        </a:p>
      </dgm:t>
    </dgm:pt>
    <dgm:pt modelId="{8DFA446E-F197-4AC2-A76D-3C953114E07C}" type="pres">
      <dgm:prSet presAssocID="{79DC7CA9-D9DD-4AA8-B43E-201242229862}" presName="linearFlow" presStyleCnt="0">
        <dgm:presLayoutVars>
          <dgm:resizeHandles val="exact"/>
        </dgm:presLayoutVars>
      </dgm:prSet>
      <dgm:spPr/>
    </dgm:pt>
    <dgm:pt modelId="{01C313FC-65B8-458D-B58D-897CFC5ABA27}" type="pres">
      <dgm:prSet presAssocID="{84F619A5-F6B9-4829-9012-BDB4C679AC2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34D15-DD35-471D-978C-FE97195DB037}" type="pres">
      <dgm:prSet presAssocID="{38B0147F-4E2A-4C7D-BF78-4635B46D648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AD7396B-1A38-49EF-86E5-99374D0D555F}" type="pres">
      <dgm:prSet presAssocID="{38B0147F-4E2A-4C7D-BF78-4635B46D648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4762D8D-0149-44FA-B538-A685EEDADD6D}" type="pres">
      <dgm:prSet presAssocID="{5C19477C-F71B-4B3D-B911-BD200E49FFA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278EA-0882-4601-8F01-DA4DA7355646}" type="pres">
      <dgm:prSet presAssocID="{8419EA0D-4954-4143-895D-AB3A9D929C1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CD8B313-DAB6-4751-8B5C-1CF20A499321}" type="pres">
      <dgm:prSet presAssocID="{8419EA0D-4954-4143-895D-AB3A9D929C1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8F7A841-7904-4C22-B940-3F692AF90C94}" type="pres">
      <dgm:prSet presAssocID="{0A9739FD-0F14-4EBB-9DF9-8F9908D20D0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E3027C-3A43-484E-84E3-E1A9FED816F4}" type="presOf" srcId="{79DC7CA9-D9DD-4AA8-B43E-201242229862}" destId="{8DFA446E-F197-4AC2-A76D-3C953114E07C}" srcOrd="0" destOrd="0" presId="urn:microsoft.com/office/officeart/2005/8/layout/process2"/>
    <dgm:cxn modelId="{56073BB7-9268-4625-872F-9DF0BE2D461A}" srcId="{84F619A5-F6B9-4829-9012-BDB4C679AC21}" destId="{FBCC4BDF-FF0B-47CE-A5BD-8F3A6041B3C8}" srcOrd="0" destOrd="0" parTransId="{6973DF3F-1DB5-4079-9758-FDEE24FAF402}" sibTransId="{89B1A3F8-0ABF-435B-A1A3-AE4A0EBEF75A}"/>
    <dgm:cxn modelId="{364EFFFC-5856-442E-AB96-8059E5D3A41B}" type="presOf" srcId="{09BE9063-2EC0-428C-944B-FEB4AC6425F6}" destId="{48F7A841-7904-4C22-B940-3F692AF90C94}" srcOrd="0" destOrd="1" presId="urn:microsoft.com/office/officeart/2005/8/layout/process2"/>
    <dgm:cxn modelId="{1F04FCBC-7F82-458E-87A0-6294DD0FA235}" srcId="{5C19477C-F71B-4B3D-B911-BD200E49FFA1}" destId="{05760B1C-6D1D-4DE1-8212-99FCD9CF4729}" srcOrd="0" destOrd="0" parTransId="{9EA18E92-A4DD-46E4-AD13-659DEF19C4AC}" sibTransId="{AF035B0A-703B-4604-A6E3-7ADDC44C4D78}"/>
    <dgm:cxn modelId="{EF452660-B7A0-48E5-9ED2-50D01407A24F}" type="presOf" srcId="{FBCC4BDF-FF0B-47CE-A5BD-8F3A6041B3C8}" destId="{01C313FC-65B8-458D-B58D-897CFC5ABA27}" srcOrd="0" destOrd="1" presId="urn:microsoft.com/office/officeart/2005/8/layout/process2"/>
    <dgm:cxn modelId="{E098A9FD-A5AB-4727-9829-6A199E9F6888}" srcId="{79DC7CA9-D9DD-4AA8-B43E-201242229862}" destId="{84F619A5-F6B9-4829-9012-BDB4C679AC21}" srcOrd="0" destOrd="0" parTransId="{D2DFA147-66AD-4D33-9A8E-F043CC517E62}" sibTransId="{38B0147F-4E2A-4C7D-BF78-4635B46D6484}"/>
    <dgm:cxn modelId="{39FF7984-2E83-41A3-A73E-15938A28959B}" type="presOf" srcId="{38B0147F-4E2A-4C7D-BF78-4635B46D6484}" destId="{BAD7396B-1A38-49EF-86E5-99374D0D555F}" srcOrd="1" destOrd="0" presId="urn:microsoft.com/office/officeart/2005/8/layout/process2"/>
    <dgm:cxn modelId="{0577DDF5-558D-4AD9-B28E-ABBC1DCB5C52}" srcId="{79DC7CA9-D9DD-4AA8-B43E-201242229862}" destId="{0A9739FD-0F14-4EBB-9DF9-8F9908D20D0C}" srcOrd="2" destOrd="0" parTransId="{EF4BF47C-8912-4536-A0D2-DCD31B57327D}" sibTransId="{B56F58EC-75A2-415C-892D-2787A200A455}"/>
    <dgm:cxn modelId="{4A9015FE-2E44-4D93-B2A0-1932068FC1ED}" type="presOf" srcId="{05760B1C-6D1D-4DE1-8212-99FCD9CF4729}" destId="{94762D8D-0149-44FA-B538-A685EEDADD6D}" srcOrd="0" destOrd="1" presId="urn:microsoft.com/office/officeart/2005/8/layout/process2"/>
    <dgm:cxn modelId="{75DAD47E-C018-438B-81AC-2D16CD51387D}" type="presOf" srcId="{8419EA0D-4954-4143-895D-AB3A9D929C1A}" destId="{881278EA-0882-4601-8F01-DA4DA7355646}" srcOrd="0" destOrd="0" presId="urn:microsoft.com/office/officeart/2005/8/layout/process2"/>
    <dgm:cxn modelId="{8CCD1064-CF5A-4BEC-A1CA-241F78E50472}" type="presOf" srcId="{38B0147F-4E2A-4C7D-BF78-4635B46D6484}" destId="{0D434D15-DD35-471D-978C-FE97195DB037}" srcOrd="0" destOrd="0" presId="urn:microsoft.com/office/officeart/2005/8/layout/process2"/>
    <dgm:cxn modelId="{3C4D79E3-E89C-4DF8-B924-D4168E090BC4}" srcId="{0A9739FD-0F14-4EBB-9DF9-8F9908D20D0C}" destId="{09BE9063-2EC0-428C-944B-FEB4AC6425F6}" srcOrd="0" destOrd="0" parTransId="{56ECF177-67FF-4A11-9EC1-BE67686F6FCA}" sibTransId="{D286CF7E-0A38-43D7-B715-F55289C0D513}"/>
    <dgm:cxn modelId="{207C3E00-2F85-47D5-8510-33010482D10B}" srcId="{79DC7CA9-D9DD-4AA8-B43E-201242229862}" destId="{5C19477C-F71B-4B3D-B911-BD200E49FFA1}" srcOrd="1" destOrd="0" parTransId="{76BD97E9-425B-4C3E-9EE8-707C4B539B52}" sibTransId="{8419EA0D-4954-4143-895D-AB3A9D929C1A}"/>
    <dgm:cxn modelId="{0C12E72B-53DA-4C23-A316-6E2D96B1D9FC}" type="presOf" srcId="{8419EA0D-4954-4143-895D-AB3A9D929C1A}" destId="{ACD8B313-DAB6-4751-8B5C-1CF20A499321}" srcOrd="1" destOrd="0" presId="urn:microsoft.com/office/officeart/2005/8/layout/process2"/>
    <dgm:cxn modelId="{9702F2A7-DB31-4190-BCAD-7486AF7C5C4D}" type="presOf" srcId="{84F619A5-F6B9-4829-9012-BDB4C679AC21}" destId="{01C313FC-65B8-458D-B58D-897CFC5ABA27}" srcOrd="0" destOrd="0" presId="urn:microsoft.com/office/officeart/2005/8/layout/process2"/>
    <dgm:cxn modelId="{C00496DE-16C0-48AC-B59E-A2D1E8986DCF}" type="presOf" srcId="{0A9739FD-0F14-4EBB-9DF9-8F9908D20D0C}" destId="{48F7A841-7904-4C22-B940-3F692AF90C94}" srcOrd="0" destOrd="0" presId="urn:microsoft.com/office/officeart/2005/8/layout/process2"/>
    <dgm:cxn modelId="{84D4BB93-8774-4252-BA8A-563364B6FCFB}" type="presOf" srcId="{5C19477C-F71B-4B3D-B911-BD200E49FFA1}" destId="{94762D8D-0149-44FA-B538-A685EEDADD6D}" srcOrd="0" destOrd="0" presId="urn:microsoft.com/office/officeart/2005/8/layout/process2"/>
    <dgm:cxn modelId="{7E9A2FA6-3340-43B9-B4CA-F0D929C95A2B}" type="presParOf" srcId="{8DFA446E-F197-4AC2-A76D-3C953114E07C}" destId="{01C313FC-65B8-458D-B58D-897CFC5ABA27}" srcOrd="0" destOrd="0" presId="urn:microsoft.com/office/officeart/2005/8/layout/process2"/>
    <dgm:cxn modelId="{BCEC8916-4623-48C0-983D-4BD168EB077A}" type="presParOf" srcId="{8DFA446E-F197-4AC2-A76D-3C953114E07C}" destId="{0D434D15-DD35-471D-978C-FE97195DB037}" srcOrd="1" destOrd="0" presId="urn:microsoft.com/office/officeart/2005/8/layout/process2"/>
    <dgm:cxn modelId="{824DE390-A9DC-4A62-9124-5F906003658A}" type="presParOf" srcId="{0D434D15-DD35-471D-978C-FE97195DB037}" destId="{BAD7396B-1A38-49EF-86E5-99374D0D555F}" srcOrd="0" destOrd="0" presId="urn:microsoft.com/office/officeart/2005/8/layout/process2"/>
    <dgm:cxn modelId="{30F73676-B595-4109-898F-578B7BF3CDFD}" type="presParOf" srcId="{8DFA446E-F197-4AC2-A76D-3C953114E07C}" destId="{94762D8D-0149-44FA-B538-A685EEDADD6D}" srcOrd="2" destOrd="0" presId="urn:microsoft.com/office/officeart/2005/8/layout/process2"/>
    <dgm:cxn modelId="{6B39D422-170A-4FE6-BA4F-AE60511A08B9}" type="presParOf" srcId="{8DFA446E-F197-4AC2-A76D-3C953114E07C}" destId="{881278EA-0882-4601-8F01-DA4DA7355646}" srcOrd="3" destOrd="0" presId="urn:microsoft.com/office/officeart/2005/8/layout/process2"/>
    <dgm:cxn modelId="{75EB1EF0-12CE-4812-8C0A-53ABC1D251D0}" type="presParOf" srcId="{881278EA-0882-4601-8F01-DA4DA7355646}" destId="{ACD8B313-DAB6-4751-8B5C-1CF20A499321}" srcOrd="0" destOrd="0" presId="urn:microsoft.com/office/officeart/2005/8/layout/process2"/>
    <dgm:cxn modelId="{315CC9F0-DBF9-4DED-AB93-EC563C68B4BC}" type="presParOf" srcId="{8DFA446E-F197-4AC2-A76D-3C953114E07C}" destId="{48F7A841-7904-4C22-B940-3F692AF90C9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40B6C8-3935-42DB-AC4A-0D2795A8E56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5492F5-3C09-4D0E-8F1F-293A53C5F921}">
      <dgm:prSet phldrT="[Text]"/>
      <dgm:spPr/>
      <dgm:t>
        <a:bodyPr/>
        <a:lstStyle/>
        <a:p>
          <a:r>
            <a:rPr lang="en-US" dirty="0" smtClean="0"/>
            <a:t>Medication</a:t>
          </a:r>
          <a:endParaRPr lang="en-US" dirty="0"/>
        </a:p>
      </dgm:t>
    </dgm:pt>
    <dgm:pt modelId="{D22FBEA8-FFD2-4836-93E8-2AF39C7D5BF8}" type="parTrans" cxnId="{0210960B-BE9E-4EEA-8342-59409865A1F3}">
      <dgm:prSet/>
      <dgm:spPr/>
      <dgm:t>
        <a:bodyPr/>
        <a:lstStyle/>
        <a:p>
          <a:endParaRPr lang="en-US"/>
        </a:p>
      </dgm:t>
    </dgm:pt>
    <dgm:pt modelId="{9C2A6F26-4698-4AEB-822B-3DE1CFFE7E60}" type="sibTrans" cxnId="{0210960B-BE9E-4EEA-8342-59409865A1F3}">
      <dgm:prSet/>
      <dgm:spPr/>
      <dgm:t>
        <a:bodyPr/>
        <a:lstStyle/>
        <a:p>
          <a:endParaRPr lang="en-US"/>
        </a:p>
      </dgm:t>
    </dgm:pt>
    <dgm:pt modelId="{8718A10F-7E59-496F-BED1-593AE3863B84}">
      <dgm:prSet phldrT="[Text]"/>
      <dgm:spPr/>
      <dgm:t>
        <a:bodyPr/>
        <a:lstStyle/>
        <a:p>
          <a:r>
            <a:rPr lang="en-US" dirty="0" smtClean="0"/>
            <a:t>Psychotherapy</a:t>
          </a:r>
          <a:endParaRPr lang="en-US" dirty="0"/>
        </a:p>
      </dgm:t>
    </dgm:pt>
    <dgm:pt modelId="{2251F8B7-D87B-4B74-B642-4E94F4EA9731}" type="parTrans" cxnId="{7C9BA385-1E68-4833-8161-AB326D6DE3BD}">
      <dgm:prSet/>
      <dgm:spPr/>
      <dgm:t>
        <a:bodyPr/>
        <a:lstStyle/>
        <a:p>
          <a:endParaRPr lang="en-US"/>
        </a:p>
      </dgm:t>
    </dgm:pt>
    <dgm:pt modelId="{87F7E032-EFF4-42ED-9A95-EBB0365170AE}" type="sibTrans" cxnId="{7C9BA385-1E68-4833-8161-AB326D6DE3BD}">
      <dgm:prSet/>
      <dgm:spPr/>
      <dgm:t>
        <a:bodyPr/>
        <a:lstStyle/>
        <a:p>
          <a:endParaRPr lang="en-US"/>
        </a:p>
      </dgm:t>
    </dgm:pt>
    <dgm:pt modelId="{24D2E886-1C7C-44D4-A990-315BE69B889F}" type="pres">
      <dgm:prSet presAssocID="{5840B6C8-3935-42DB-AC4A-0D2795A8E56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2E6036-B438-4B3B-B3B4-A8C2D12D2333}" type="pres">
      <dgm:prSet presAssocID="{5D5492F5-3C09-4D0E-8F1F-293A53C5F92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44297-206F-4A66-9763-83525A1DFB96}" type="pres">
      <dgm:prSet presAssocID="{9C2A6F26-4698-4AEB-822B-3DE1CFFE7E6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C4058F0-F0D7-434D-9809-7446DFBC8C1A}" type="pres">
      <dgm:prSet presAssocID="{9C2A6F26-4698-4AEB-822B-3DE1CFFE7E6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A2FE227-D5DE-4051-9B46-68A950CAC7BC}" type="pres">
      <dgm:prSet presAssocID="{8718A10F-7E59-496F-BED1-593AE3863B8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DCFBE-C451-4E31-80B3-56EFE1E00FAD}" type="pres">
      <dgm:prSet presAssocID="{87F7E032-EFF4-42ED-9A95-EBB0365170A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3E9AE76-B123-4CC1-A92D-AD74061F04AB}" type="pres">
      <dgm:prSet presAssocID="{87F7E032-EFF4-42ED-9A95-EBB0365170AE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A1D33F3D-7E8B-417A-B281-F17715D3E6FF}" type="presOf" srcId="{87F7E032-EFF4-42ED-9A95-EBB0365170AE}" destId="{13E9AE76-B123-4CC1-A92D-AD74061F04AB}" srcOrd="1" destOrd="0" presId="urn:microsoft.com/office/officeart/2005/8/layout/cycle7"/>
    <dgm:cxn modelId="{DB168A3A-2E0C-4638-A4B2-8F8370CC46EB}" type="presOf" srcId="{5840B6C8-3935-42DB-AC4A-0D2795A8E56C}" destId="{24D2E886-1C7C-44D4-A990-315BE69B889F}" srcOrd="0" destOrd="0" presId="urn:microsoft.com/office/officeart/2005/8/layout/cycle7"/>
    <dgm:cxn modelId="{16CE4301-6698-4447-A719-8145762C4BD9}" type="presOf" srcId="{5D5492F5-3C09-4D0E-8F1F-293A53C5F921}" destId="{9C2E6036-B438-4B3B-B3B4-A8C2D12D2333}" srcOrd="0" destOrd="0" presId="urn:microsoft.com/office/officeart/2005/8/layout/cycle7"/>
    <dgm:cxn modelId="{C4D0C796-F6FA-43C6-900C-359194C35A4B}" type="presOf" srcId="{8718A10F-7E59-496F-BED1-593AE3863B84}" destId="{EA2FE227-D5DE-4051-9B46-68A950CAC7BC}" srcOrd="0" destOrd="0" presId="urn:microsoft.com/office/officeart/2005/8/layout/cycle7"/>
    <dgm:cxn modelId="{0AB94571-0E6E-4162-99B3-C817F4C8BB5B}" type="presOf" srcId="{87F7E032-EFF4-42ED-9A95-EBB0365170AE}" destId="{D93DCFBE-C451-4E31-80B3-56EFE1E00FAD}" srcOrd="0" destOrd="0" presId="urn:microsoft.com/office/officeart/2005/8/layout/cycle7"/>
    <dgm:cxn modelId="{3BB9E8D2-DF0F-43CC-BFBC-0A709FE7E5A1}" type="presOf" srcId="{9C2A6F26-4698-4AEB-822B-3DE1CFFE7E60}" destId="{CA544297-206F-4A66-9763-83525A1DFB96}" srcOrd="0" destOrd="0" presId="urn:microsoft.com/office/officeart/2005/8/layout/cycle7"/>
    <dgm:cxn modelId="{7C9BA385-1E68-4833-8161-AB326D6DE3BD}" srcId="{5840B6C8-3935-42DB-AC4A-0D2795A8E56C}" destId="{8718A10F-7E59-496F-BED1-593AE3863B84}" srcOrd="1" destOrd="0" parTransId="{2251F8B7-D87B-4B74-B642-4E94F4EA9731}" sibTransId="{87F7E032-EFF4-42ED-9A95-EBB0365170AE}"/>
    <dgm:cxn modelId="{0210960B-BE9E-4EEA-8342-59409865A1F3}" srcId="{5840B6C8-3935-42DB-AC4A-0D2795A8E56C}" destId="{5D5492F5-3C09-4D0E-8F1F-293A53C5F921}" srcOrd="0" destOrd="0" parTransId="{D22FBEA8-FFD2-4836-93E8-2AF39C7D5BF8}" sibTransId="{9C2A6F26-4698-4AEB-822B-3DE1CFFE7E60}"/>
    <dgm:cxn modelId="{51FE8262-86F8-41E1-A0CB-F0D8E6C910CA}" type="presOf" srcId="{9C2A6F26-4698-4AEB-822B-3DE1CFFE7E60}" destId="{FC4058F0-F0D7-434D-9809-7446DFBC8C1A}" srcOrd="1" destOrd="0" presId="urn:microsoft.com/office/officeart/2005/8/layout/cycle7"/>
    <dgm:cxn modelId="{D1D5C6D7-D73C-4C54-94B3-DAB7CD5902F1}" type="presParOf" srcId="{24D2E886-1C7C-44D4-A990-315BE69B889F}" destId="{9C2E6036-B438-4B3B-B3B4-A8C2D12D2333}" srcOrd="0" destOrd="0" presId="urn:microsoft.com/office/officeart/2005/8/layout/cycle7"/>
    <dgm:cxn modelId="{5350824D-5121-483A-A40E-FF52205DAF5A}" type="presParOf" srcId="{24D2E886-1C7C-44D4-A990-315BE69B889F}" destId="{CA544297-206F-4A66-9763-83525A1DFB96}" srcOrd="1" destOrd="0" presId="urn:microsoft.com/office/officeart/2005/8/layout/cycle7"/>
    <dgm:cxn modelId="{D4E83FF7-F594-4C4C-87E2-7CF479660D3A}" type="presParOf" srcId="{CA544297-206F-4A66-9763-83525A1DFB96}" destId="{FC4058F0-F0D7-434D-9809-7446DFBC8C1A}" srcOrd="0" destOrd="0" presId="urn:microsoft.com/office/officeart/2005/8/layout/cycle7"/>
    <dgm:cxn modelId="{78D4D08B-2F0E-4FAE-B4A2-2879E69F9E22}" type="presParOf" srcId="{24D2E886-1C7C-44D4-A990-315BE69B889F}" destId="{EA2FE227-D5DE-4051-9B46-68A950CAC7BC}" srcOrd="2" destOrd="0" presId="urn:microsoft.com/office/officeart/2005/8/layout/cycle7"/>
    <dgm:cxn modelId="{2EDE5CF4-07E2-497B-915F-5DB72A28A1D6}" type="presParOf" srcId="{24D2E886-1C7C-44D4-A990-315BE69B889F}" destId="{D93DCFBE-C451-4E31-80B3-56EFE1E00FAD}" srcOrd="3" destOrd="0" presId="urn:microsoft.com/office/officeart/2005/8/layout/cycle7"/>
    <dgm:cxn modelId="{C3BAF614-876F-4652-8DFF-9E730ABC7E3A}" type="presParOf" srcId="{D93DCFBE-C451-4E31-80B3-56EFE1E00FAD}" destId="{13E9AE76-B123-4CC1-A92D-AD74061F04A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40D6B-E465-4E23-A0AE-4706E25A2AC1}">
      <dsp:nvSpPr>
        <dsp:cNvPr id="0" name=""/>
        <dsp:cNvSpPr/>
      </dsp:nvSpPr>
      <dsp:spPr>
        <a:xfrm>
          <a:off x="3750240" y="392"/>
          <a:ext cx="3960000" cy="6285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1. Gets along with others</a:t>
          </a:r>
          <a:endParaRPr lang="en-US" sz="2900" kern="1200" dirty="0"/>
        </a:p>
      </dsp:txBody>
      <dsp:txXfrm>
        <a:off x="3750240" y="392"/>
        <a:ext cx="3960000" cy="628579"/>
      </dsp:txXfrm>
    </dsp:sp>
    <dsp:sp modelId="{CCBF7BC9-0F08-4CE7-BED9-593B0534B2FD}">
      <dsp:nvSpPr>
        <dsp:cNvPr id="0" name=""/>
        <dsp:cNvSpPr/>
      </dsp:nvSpPr>
      <dsp:spPr>
        <a:xfrm>
          <a:off x="4155240" y="660400"/>
          <a:ext cx="3150000" cy="6285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2. Adapts to change</a:t>
          </a:r>
          <a:endParaRPr lang="en-US" sz="2900" kern="1200" dirty="0"/>
        </a:p>
      </dsp:txBody>
      <dsp:txXfrm>
        <a:off x="4155240" y="660400"/>
        <a:ext cx="3150000" cy="628579"/>
      </dsp:txXfrm>
    </dsp:sp>
    <dsp:sp modelId="{FFA4402D-EC38-4948-BD49-737D6AE6E2CE}">
      <dsp:nvSpPr>
        <dsp:cNvPr id="0" name=""/>
        <dsp:cNvSpPr/>
      </dsp:nvSpPr>
      <dsp:spPr>
        <a:xfrm>
          <a:off x="3615240" y="1320409"/>
          <a:ext cx="4230000" cy="6285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3. Cares for self and others</a:t>
          </a:r>
          <a:endParaRPr lang="en-US" sz="2900" kern="1200" dirty="0"/>
        </a:p>
      </dsp:txBody>
      <dsp:txXfrm>
        <a:off x="3615240" y="1320409"/>
        <a:ext cx="4230000" cy="628579"/>
      </dsp:txXfrm>
    </dsp:sp>
    <dsp:sp modelId="{3BDF6A22-7CAC-46EB-810F-35548BC96C93}">
      <dsp:nvSpPr>
        <dsp:cNvPr id="0" name=""/>
        <dsp:cNvSpPr/>
      </dsp:nvSpPr>
      <dsp:spPr>
        <a:xfrm>
          <a:off x="3750240" y="1980418"/>
          <a:ext cx="3960000" cy="6285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4. Gives and accepts love</a:t>
          </a:r>
          <a:endParaRPr lang="en-US" sz="2900" kern="1200" dirty="0"/>
        </a:p>
      </dsp:txBody>
      <dsp:txXfrm>
        <a:off x="3750240" y="1980418"/>
        <a:ext cx="3960000" cy="628579"/>
      </dsp:txXfrm>
    </dsp:sp>
    <dsp:sp modelId="{65519A02-C387-42C1-85AF-C97A765B4049}">
      <dsp:nvSpPr>
        <dsp:cNvPr id="0" name=""/>
        <dsp:cNvSpPr/>
      </dsp:nvSpPr>
      <dsp:spPr>
        <a:xfrm>
          <a:off x="60240" y="2640427"/>
          <a:ext cx="11340000" cy="6285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5. Deals with situations that cause anxiety, disappointment, and frustration</a:t>
          </a:r>
          <a:endParaRPr lang="en-US" sz="2900" kern="1200" dirty="0"/>
        </a:p>
      </dsp:txBody>
      <dsp:txXfrm>
        <a:off x="60240" y="2640427"/>
        <a:ext cx="11340000" cy="628579"/>
      </dsp:txXfrm>
    </dsp:sp>
    <dsp:sp modelId="{29A92030-F76B-446A-A02B-0264848E9F54}">
      <dsp:nvSpPr>
        <dsp:cNvPr id="0" name=""/>
        <dsp:cNvSpPr/>
      </dsp:nvSpPr>
      <dsp:spPr>
        <a:xfrm>
          <a:off x="1350135" y="3300436"/>
          <a:ext cx="8760210" cy="6285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6.  Takes responsibility for decisions, feelings, and actions</a:t>
          </a:r>
          <a:endParaRPr lang="en-US" sz="2900" kern="1200" dirty="0"/>
        </a:p>
      </dsp:txBody>
      <dsp:txXfrm>
        <a:off x="1350135" y="3300436"/>
        <a:ext cx="8760210" cy="628579"/>
      </dsp:txXfrm>
    </dsp:sp>
    <dsp:sp modelId="{A12C38CE-FD6F-416F-BC80-2FC556C85F3F}">
      <dsp:nvSpPr>
        <dsp:cNvPr id="0" name=""/>
        <dsp:cNvSpPr/>
      </dsp:nvSpPr>
      <dsp:spPr>
        <a:xfrm>
          <a:off x="1325730" y="3960445"/>
          <a:ext cx="8809019" cy="6285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7. Controls and fulfills desires and impulses appropriately</a:t>
          </a:r>
          <a:endParaRPr lang="en-US" sz="2900" kern="1200" dirty="0"/>
        </a:p>
      </dsp:txBody>
      <dsp:txXfrm>
        <a:off x="1325730" y="3960445"/>
        <a:ext cx="8809019" cy="628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B8F9C-FBCF-4337-81A9-B0EE4AFBAB8D}">
      <dsp:nvSpPr>
        <dsp:cNvPr id="0" name=""/>
        <dsp:cNvSpPr/>
      </dsp:nvSpPr>
      <dsp:spPr>
        <a:xfrm>
          <a:off x="779891" y="819532"/>
          <a:ext cx="3877727" cy="456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DCCA60-C149-4386-82C2-8E437191AA71}">
      <dsp:nvSpPr>
        <dsp:cNvPr id="0" name=""/>
        <dsp:cNvSpPr/>
      </dsp:nvSpPr>
      <dsp:spPr>
        <a:xfrm>
          <a:off x="779891" y="990864"/>
          <a:ext cx="284871" cy="2848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1FA77F-9401-41DF-AD86-66770DCA94E7}">
      <dsp:nvSpPr>
        <dsp:cNvPr id="0" name=""/>
        <dsp:cNvSpPr/>
      </dsp:nvSpPr>
      <dsp:spPr>
        <a:xfrm>
          <a:off x="779891" y="0"/>
          <a:ext cx="3877727" cy="819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Signs/Symptoms</a:t>
          </a:r>
          <a:endParaRPr lang="en-US" sz="4300" kern="1200" dirty="0"/>
        </a:p>
      </dsp:txBody>
      <dsp:txXfrm>
        <a:off x="779891" y="0"/>
        <a:ext cx="3877727" cy="819532"/>
      </dsp:txXfrm>
    </dsp:sp>
    <dsp:sp modelId="{101F7CF4-DF16-4D08-8D3F-CB1DE83CF2CB}">
      <dsp:nvSpPr>
        <dsp:cNvPr id="0" name=""/>
        <dsp:cNvSpPr/>
      </dsp:nvSpPr>
      <dsp:spPr>
        <a:xfrm>
          <a:off x="779891" y="1654891"/>
          <a:ext cx="284864" cy="2848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B6FA0E-5393-4CEA-85A8-CEE4B4F4A624}">
      <dsp:nvSpPr>
        <dsp:cNvPr id="0" name=""/>
        <dsp:cNvSpPr/>
      </dsp:nvSpPr>
      <dsp:spPr>
        <a:xfrm>
          <a:off x="1051332" y="1465313"/>
          <a:ext cx="3606286" cy="664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Confusion </a:t>
          </a:r>
          <a:endParaRPr lang="en-US" sz="1900" kern="1200" dirty="0"/>
        </a:p>
      </dsp:txBody>
      <dsp:txXfrm>
        <a:off x="1051332" y="1465313"/>
        <a:ext cx="3606286" cy="664020"/>
      </dsp:txXfrm>
    </dsp:sp>
    <dsp:sp modelId="{9BF242E2-0ED4-4C82-953A-46DA78F0490B}">
      <dsp:nvSpPr>
        <dsp:cNvPr id="0" name=""/>
        <dsp:cNvSpPr/>
      </dsp:nvSpPr>
      <dsp:spPr>
        <a:xfrm>
          <a:off x="779891" y="2318912"/>
          <a:ext cx="284864" cy="2848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9E7C3-5C68-4A3B-8D1D-FB9B89E2AB05}">
      <dsp:nvSpPr>
        <dsp:cNvPr id="0" name=""/>
        <dsp:cNvSpPr/>
      </dsp:nvSpPr>
      <dsp:spPr>
        <a:xfrm>
          <a:off x="1051332" y="2129334"/>
          <a:ext cx="3606286" cy="664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Disorientation </a:t>
          </a:r>
          <a:endParaRPr lang="en-US" sz="1900" kern="1200" dirty="0"/>
        </a:p>
      </dsp:txBody>
      <dsp:txXfrm>
        <a:off x="1051332" y="2129334"/>
        <a:ext cx="3606286" cy="664020"/>
      </dsp:txXfrm>
    </dsp:sp>
    <dsp:sp modelId="{74973977-33E1-4B42-8137-9F421B5A3B65}">
      <dsp:nvSpPr>
        <dsp:cNvPr id="0" name=""/>
        <dsp:cNvSpPr/>
      </dsp:nvSpPr>
      <dsp:spPr>
        <a:xfrm>
          <a:off x="779891" y="2982933"/>
          <a:ext cx="284864" cy="2848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10B4E-AF91-4485-8BD3-8D08A759F9F7}">
      <dsp:nvSpPr>
        <dsp:cNvPr id="0" name=""/>
        <dsp:cNvSpPr/>
      </dsp:nvSpPr>
      <dsp:spPr>
        <a:xfrm>
          <a:off x="1051332" y="2793355"/>
          <a:ext cx="3606286" cy="664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Agitation</a:t>
          </a:r>
          <a:endParaRPr lang="en-US" sz="1900" kern="1200" dirty="0"/>
        </a:p>
      </dsp:txBody>
      <dsp:txXfrm>
        <a:off x="1051332" y="2793355"/>
        <a:ext cx="3606286" cy="664020"/>
      </dsp:txXfrm>
    </dsp:sp>
    <dsp:sp modelId="{9895F131-34C4-4818-83EA-67D3EA58F2BE}">
      <dsp:nvSpPr>
        <dsp:cNvPr id="0" name=""/>
        <dsp:cNvSpPr/>
      </dsp:nvSpPr>
      <dsp:spPr>
        <a:xfrm>
          <a:off x="779891" y="3646953"/>
          <a:ext cx="284864" cy="2848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317B3-A01E-470B-8D89-AC3FD1C49130}">
      <dsp:nvSpPr>
        <dsp:cNvPr id="0" name=""/>
        <dsp:cNvSpPr/>
      </dsp:nvSpPr>
      <dsp:spPr>
        <a:xfrm>
          <a:off x="1051332" y="3457375"/>
          <a:ext cx="3606286" cy="664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Anxiety </a:t>
          </a:r>
          <a:endParaRPr lang="en-US" sz="1900" kern="1200" dirty="0"/>
        </a:p>
      </dsp:txBody>
      <dsp:txXfrm>
        <a:off x="1051332" y="3457375"/>
        <a:ext cx="3606286" cy="664020"/>
      </dsp:txXfrm>
    </dsp:sp>
    <dsp:sp modelId="{093696FA-5988-4E2B-BA40-784FBBB76849}">
      <dsp:nvSpPr>
        <dsp:cNvPr id="0" name=""/>
        <dsp:cNvSpPr/>
      </dsp:nvSpPr>
      <dsp:spPr>
        <a:xfrm>
          <a:off x="4851505" y="819532"/>
          <a:ext cx="3877727" cy="456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C5C89-EDDE-4A28-B168-3C0498C8D85C}">
      <dsp:nvSpPr>
        <dsp:cNvPr id="0" name=""/>
        <dsp:cNvSpPr/>
      </dsp:nvSpPr>
      <dsp:spPr>
        <a:xfrm>
          <a:off x="4851505" y="990864"/>
          <a:ext cx="284871" cy="2848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D6C259-47BB-4544-9A21-0BCAEA377CC5}">
      <dsp:nvSpPr>
        <dsp:cNvPr id="0" name=""/>
        <dsp:cNvSpPr/>
      </dsp:nvSpPr>
      <dsp:spPr>
        <a:xfrm>
          <a:off x="4851505" y="0"/>
          <a:ext cx="3877727" cy="819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Causes</a:t>
          </a:r>
          <a:endParaRPr lang="en-US" sz="4300" kern="1200" dirty="0"/>
        </a:p>
      </dsp:txBody>
      <dsp:txXfrm>
        <a:off x="4851505" y="0"/>
        <a:ext cx="3877727" cy="819532"/>
      </dsp:txXfrm>
    </dsp:sp>
    <dsp:sp modelId="{49743B4C-8807-4CE4-9AF5-ADFFFFF865DB}">
      <dsp:nvSpPr>
        <dsp:cNvPr id="0" name=""/>
        <dsp:cNvSpPr/>
      </dsp:nvSpPr>
      <dsp:spPr>
        <a:xfrm>
          <a:off x="4851505" y="1654891"/>
          <a:ext cx="284864" cy="2848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95B003-EC69-4AF7-BA84-3E58E4DC8DCA}">
      <dsp:nvSpPr>
        <dsp:cNvPr id="0" name=""/>
        <dsp:cNvSpPr/>
      </dsp:nvSpPr>
      <dsp:spPr>
        <a:xfrm>
          <a:off x="5122946" y="1465313"/>
          <a:ext cx="3606286" cy="664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Physical factors</a:t>
          </a:r>
          <a:endParaRPr lang="en-US" sz="1900" kern="1200" dirty="0"/>
        </a:p>
      </dsp:txBody>
      <dsp:txXfrm>
        <a:off x="5122946" y="1465313"/>
        <a:ext cx="3606286" cy="664020"/>
      </dsp:txXfrm>
    </dsp:sp>
    <dsp:sp modelId="{A2DE18C5-A778-49F5-ACD0-CEB294FCCD52}">
      <dsp:nvSpPr>
        <dsp:cNvPr id="0" name=""/>
        <dsp:cNvSpPr/>
      </dsp:nvSpPr>
      <dsp:spPr>
        <a:xfrm>
          <a:off x="4851505" y="2318912"/>
          <a:ext cx="284864" cy="2848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540A7-9F06-4577-8761-9AE32104FEE6}">
      <dsp:nvSpPr>
        <dsp:cNvPr id="0" name=""/>
        <dsp:cNvSpPr/>
      </dsp:nvSpPr>
      <dsp:spPr>
        <a:xfrm>
          <a:off x="5122946" y="2129334"/>
          <a:ext cx="3606286" cy="664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Environmental factors</a:t>
          </a:r>
          <a:endParaRPr lang="en-US" sz="1900" kern="1200" dirty="0"/>
        </a:p>
      </dsp:txBody>
      <dsp:txXfrm>
        <a:off x="5122946" y="2129334"/>
        <a:ext cx="3606286" cy="664020"/>
      </dsp:txXfrm>
    </dsp:sp>
    <dsp:sp modelId="{F87D0489-74B0-4840-9DC4-376F0FB9AE63}">
      <dsp:nvSpPr>
        <dsp:cNvPr id="0" name=""/>
        <dsp:cNvSpPr/>
      </dsp:nvSpPr>
      <dsp:spPr>
        <a:xfrm>
          <a:off x="4851505" y="2982933"/>
          <a:ext cx="284864" cy="2848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38CE6F-F497-4124-829F-7567BE5B6542}">
      <dsp:nvSpPr>
        <dsp:cNvPr id="0" name=""/>
        <dsp:cNvSpPr/>
      </dsp:nvSpPr>
      <dsp:spPr>
        <a:xfrm>
          <a:off x="5122946" y="2793355"/>
          <a:ext cx="3606286" cy="664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Heredity or family influence</a:t>
          </a:r>
          <a:endParaRPr lang="en-US" sz="1900" kern="1200" dirty="0"/>
        </a:p>
      </dsp:txBody>
      <dsp:txXfrm>
        <a:off x="5122946" y="2793355"/>
        <a:ext cx="3606286" cy="664020"/>
      </dsp:txXfrm>
    </dsp:sp>
    <dsp:sp modelId="{7CF2C554-605A-4E31-B07A-A18C92A47AB1}">
      <dsp:nvSpPr>
        <dsp:cNvPr id="0" name=""/>
        <dsp:cNvSpPr/>
      </dsp:nvSpPr>
      <dsp:spPr>
        <a:xfrm>
          <a:off x="4851505" y="3646953"/>
          <a:ext cx="284864" cy="2848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25CF34-C139-45E6-8F0E-57E145DB765F}">
      <dsp:nvSpPr>
        <dsp:cNvPr id="0" name=""/>
        <dsp:cNvSpPr/>
      </dsp:nvSpPr>
      <dsp:spPr>
        <a:xfrm>
          <a:off x="5122946" y="3457375"/>
          <a:ext cx="3606286" cy="664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Stress (including coping abilities)</a:t>
          </a:r>
          <a:endParaRPr lang="en-US" sz="1900" kern="1200" dirty="0"/>
        </a:p>
      </dsp:txBody>
      <dsp:txXfrm>
        <a:off x="5122946" y="3457375"/>
        <a:ext cx="3606286" cy="664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3316C-192D-4517-9300-BC30C18D539F}">
      <dsp:nvSpPr>
        <dsp:cNvPr id="0" name=""/>
        <dsp:cNvSpPr/>
      </dsp:nvSpPr>
      <dsp:spPr>
        <a:xfrm>
          <a:off x="3627" y="932748"/>
          <a:ext cx="3536972" cy="121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People with mental illness can control their symptoms.</a:t>
          </a:r>
          <a:endParaRPr lang="en-US" sz="2400" kern="1200" dirty="0"/>
        </a:p>
      </dsp:txBody>
      <dsp:txXfrm>
        <a:off x="3627" y="932748"/>
        <a:ext cx="3536972" cy="1211279"/>
      </dsp:txXfrm>
    </dsp:sp>
    <dsp:sp modelId="{276BEC1F-B480-40C8-9BBF-A71343AB023D}">
      <dsp:nvSpPr>
        <dsp:cNvPr id="0" name=""/>
        <dsp:cNvSpPr/>
      </dsp:nvSpPr>
      <dsp:spPr>
        <a:xfrm>
          <a:off x="3627" y="2144027"/>
          <a:ext cx="3536972" cy="1054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F7EFF-B2B1-4A11-97AD-32F840D60E6B}">
      <dsp:nvSpPr>
        <dsp:cNvPr id="0" name=""/>
        <dsp:cNvSpPr/>
      </dsp:nvSpPr>
      <dsp:spPr>
        <a:xfrm>
          <a:off x="4035776" y="932748"/>
          <a:ext cx="3536972" cy="121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Mental illness and intellectual disability are NOT the same.</a:t>
          </a:r>
          <a:endParaRPr lang="en-US" sz="2400" kern="1200" dirty="0"/>
        </a:p>
      </dsp:txBody>
      <dsp:txXfrm>
        <a:off x="4035776" y="932748"/>
        <a:ext cx="3536972" cy="1211279"/>
      </dsp:txXfrm>
    </dsp:sp>
    <dsp:sp modelId="{AB86ABE7-F6D6-4FAC-969D-3BCBAC70F541}">
      <dsp:nvSpPr>
        <dsp:cNvPr id="0" name=""/>
        <dsp:cNvSpPr/>
      </dsp:nvSpPr>
      <dsp:spPr>
        <a:xfrm>
          <a:off x="4035776" y="2144027"/>
          <a:ext cx="3536972" cy="1054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078B4-683A-4D5D-8B2A-FD69C2868E65}">
      <dsp:nvSpPr>
        <dsp:cNvPr id="0" name=""/>
        <dsp:cNvSpPr/>
      </dsp:nvSpPr>
      <dsp:spPr>
        <a:xfrm>
          <a:off x="8067925" y="932748"/>
          <a:ext cx="3536972" cy="121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Being mentally ill reduces stress and prevents some physical diseases.</a:t>
          </a:r>
          <a:endParaRPr lang="en-US" sz="2400" kern="1200" dirty="0"/>
        </a:p>
      </dsp:txBody>
      <dsp:txXfrm>
        <a:off x="8067925" y="932748"/>
        <a:ext cx="3536972" cy="1211279"/>
      </dsp:txXfrm>
    </dsp:sp>
    <dsp:sp modelId="{EB069628-D4F1-410A-AD40-7F743CB39DF6}">
      <dsp:nvSpPr>
        <dsp:cNvPr id="0" name=""/>
        <dsp:cNvSpPr/>
      </dsp:nvSpPr>
      <dsp:spPr>
        <a:xfrm>
          <a:off x="8067925" y="2144027"/>
          <a:ext cx="3536972" cy="1054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2A2AD-2C4A-4C20-9A76-7B7803FFA8E8}">
      <dsp:nvSpPr>
        <dsp:cNvPr id="0" name=""/>
        <dsp:cNvSpPr/>
      </dsp:nvSpPr>
      <dsp:spPr>
        <a:xfrm>
          <a:off x="4178" y="602093"/>
          <a:ext cx="1827070" cy="1096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Do NOT talk to adults as if they were children</a:t>
          </a:r>
        </a:p>
      </dsp:txBody>
      <dsp:txXfrm>
        <a:off x="36286" y="634201"/>
        <a:ext cx="1762854" cy="1032026"/>
      </dsp:txXfrm>
    </dsp:sp>
    <dsp:sp modelId="{9360527B-6BB0-489D-B084-BF5B74C71981}">
      <dsp:nvSpPr>
        <dsp:cNvPr id="0" name=""/>
        <dsp:cNvSpPr/>
      </dsp:nvSpPr>
      <dsp:spPr>
        <a:xfrm>
          <a:off x="1992031" y="923657"/>
          <a:ext cx="387338" cy="453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992031" y="1014280"/>
        <a:ext cx="271137" cy="271867"/>
      </dsp:txXfrm>
    </dsp:sp>
    <dsp:sp modelId="{550216F9-0D24-4F38-9393-B07150EC3B46}">
      <dsp:nvSpPr>
        <dsp:cNvPr id="0" name=""/>
        <dsp:cNvSpPr/>
      </dsp:nvSpPr>
      <dsp:spPr>
        <a:xfrm>
          <a:off x="2562077" y="602093"/>
          <a:ext cx="1827070" cy="1096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 simple, clear statements and a normal tone of voice</a:t>
          </a:r>
        </a:p>
      </dsp:txBody>
      <dsp:txXfrm>
        <a:off x="2594185" y="634201"/>
        <a:ext cx="1762854" cy="1032026"/>
      </dsp:txXfrm>
    </dsp:sp>
    <dsp:sp modelId="{38805E95-D889-4742-8272-D9A1910CB297}">
      <dsp:nvSpPr>
        <dsp:cNvPr id="0" name=""/>
        <dsp:cNvSpPr/>
      </dsp:nvSpPr>
      <dsp:spPr>
        <a:xfrm>
          <a:off x="4549930" y="923657"/>
          <a:ext cx="387338" cy="453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549930" y="1014280"/>
        <a:ext cx="271137" cy="271867"/>
      </dsp:txXfrm>
    </dsp:sp>
    <dsp:sp modelId="{94B99DA3-60B8-48FD-B4E3-56B67F2318B2}">
      <dsp:nvSpPr>
        <dsp:cNvPr id="0" name=""/>
        <dsp:cNvSpPr/>
      </dsp:nvSpPr>
      <dsp:spPr>
        <a:xfrm>
          <a:off x="5119976" y="602093"/>
          <a:ext cx="1827070" cy="1096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Communicate respect and concern</a:t>
          </a:r>
        </a:p>
      </dsp:txBody>
      <dsp:txXfrm>
        <a:off x="5152084" y="634201"/>
        <a:ext cx="1762854" cy="1032026"/>
      </dsp:txXfrm>
    </dsp:sp>
    <dsp:sp modelId="{834A301B-B753-46AF-AADF-597A0A28BC63}">
      <dsp:nvSpPr>
        <dsp:cNvPr id="0" name=""/>
        <dsp:cNvSpPr/>
      </dsp:nvSpPr>
      <dsp:spPr>
        <a:xfrm>
          <a:off x="7107829" y="923657"/>
          <a:ext cx="387338" cy="453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7107829" y="1014280"/>
        <a:ext cx="271137" cy="271867"/>
      </dsp:txXfrm>
    </dsp:sp>
    <dsp:sp modelId="{0B79337A-09C4-4A57-8054-BFB70D6BB655}">
      <dsp:nvSpPr>
        <dsp:cNvPr id="0" name=""/>
        <dsp:cNvSpPr/>
      </dsp:nvSpPr>
      <dsp:spPr>
        <a:xfrm>
          <a:off x="7677875" y="602093"/>
          <a:ext cx="1827070" cy="1096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Sit or stand at a normal distance</a:t>
          </a:r>
        </a:p>
      </dsp:txBody>
      <dsp:txXfrm>
        <a:off x="7709983" y="634201"/>
        <a:ext cx="1762854" cy="1032026"/>
      </dsp:txXfrm>
    </dsp:sp>
    <dsp:sp modelId="{F4FFB82F-CDB9-4EF4-98AC-8AA54B6DA02D}">
      <dsp:nvSpPr>
        <dsp:cNvPr id="0" name=""/>
        <dsp:cNvSpPr/>
      </dsp:nvSpPr>
      <dsp:spPr>
        <a:xfrm rot="5400000">
          <a:off x="8397741" y="1826230"/>
          <a:ext cx="387338" cy="453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8455477" y="1859118"/>
        <a:ext cx="271867" cy="271137"/>
      </dsp:txXfrm>
    </dsp:sp>
    <dsp:sp modelId="{62770767-6B4B-4448-B463-CCE0C1314888}">
      <dsp:nvSpPr>
        <dsp:cNvPr id="0" name=""/>
        <dsp:cNvSpPr/>
      </dsp:nvSpPr>
      <dsp:spPr>
        <a:xfrm>
          <a:off x="7677875" y="2429164"/>
          <a:ext cx="1827070" cy="1096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Be honest and direct</a:t>
          </a:r>
        </a:p>
      </dsp:txBody>
      <dsp:txXfrm>
        <a:off x="7709983" y="2461272"/>
        <a:ext cx="1762854" cy="1032026"/>
      </dsp:txXfrm>
    </dsp:sp>
    <dsp:sp modelId="{0C5011DB-3FE3-4F5A-B3B0-B063146A3519}">
      <dsp:nvSpPr>
        <dsp:cNvPr id="0" name=""/>
        <dsp:cNvSpPr/>
      </dsp:nvSpPr>
      <dsp:spPr>
        <a:xfrm rot="10800000">
          <a:off x="7129754" y="2750728"/>
          <a:ext cx="387338" cy="453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7245955" y="2841351"/>
        <a:ext cx="271137" cy="271867"/>
      </dsp:txXfrm>
    </dsp:sp>
    <dsp:sp modelId="{44631B06-8758-4BA9-8EF3-D2FDC6119666}">
      <dsp:nvSpPr>
        <dsp:cNvPr id="0" name=""/>
        <dsp:cNvSpPr/>
      </dsp:nvSpPr>
      <dsp:spPr>
        <a:xfrm>
          <a:off x="5119976" y="2429164"/>
          <a:ext cx="1827070" cy="1096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Avoid arguments</a:t>
          </a:r>
        </a:p>
      </dsp:txBody>
      <dsp:txXfrm>
        <a:off x="5152084" y="2461272"/>
        <a:ext cx="1762854" cy="1032026"/>
      </dsp:txXfrm>
    </dsp:sp>
    <dsp:sp modelId="{3720357E-3C0E-4428-B470-90082206056B}">
      <dsp:nvSpPr>
        <dsp:cNvPr id="0" name=""/>
        <dsp:cNvSpPr/>
      </dsp:nvSpPr>
      <dsp:spPr>
        <a:xfrm rot="10800000">
          <a:off x="4571855" y="2750728"/>
          <a:ext cx="387338" cy="453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4688056" y="2841351"/>
        <a:ext cx="271137" cy="271867"/>
      </dsp:txXfrm>
    </dsp:sp>
    <dsp:sp modelId="{A8291CFD-E2A1-45E8-83B1-5099C1C91C92}">
      <dsp:nvSpPr>
        <dsp:cNvPr id="0" name=""/>
        <dsp:cNvSpPr/>
      </dsp:nvSpPr>
      <dsp:spPr>
        <a:xfrm>
          <a:off x="2562077" y="2429164"/>
          <a:ext cx="1827070" cy="1096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Maintain eye contact</a:t>
          </a:r>
        </a:p>
      </dsp:txBody>
      <dsp:txXfrm>
        <a:off x="2594185" y="2461272"/>
        <a:ext cx="1762854" cy="1032026"/>
      </dsp:txXfrm>
    </dsp:sp>
    <dsp:sp modelId="{6EE29E9D-0956-4C65-AB18-9976320CA3B6}">
      <dsp:nvSpPr>
        <dsp:cNvPr id="0" name=""/>
        <dsp:cNvSpPr/>
      </dsp:nvSpPr>
      <dsp:spPr>
        <a:xfrm rot="10800000">
          <a:off x="2013956" y="2750728"/>
          <a:ext cx="387338" cy="453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130157" y="2841351"/>
        <a:ext cx="271137" cy="271867"/>
      </dsp:txXfrm>
    </dsp:sp>
    <dsp:sp modelId="{F095A495-66AA-4CAD-948C-016324356196}">
      <dsp:nvSpPr>
        <dsp:cNvPr id="0" name=""/>
        <dsp:cNvSpPr/>
      </dsp:nvSpPr>
      <dsp:spPr>
        <a:xfrm>
          <a:off x="4178" y="2429164"/>
          <a:ext cx="1827070" cy="1096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Listen closely</a:t>
          </a:r>
        </a:p>
      </dsp:txBody>
      <dsp:txXfrm>
        <a:off x="36286" y="2461272"/>
        <a:ext cx="1762854" cy="10320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E31A3-706E-45DE-B8D3-577201F46540}">
      <dsp:nvSpPr>
        <dsp:cNvPr id="0" name=""/>
        <dsp:cNvSpPr/>
      </dsp:nvSpPr>
      <dsp:spPr>
        <a:xfrm>
          <a:off x="0" y="34588"/>
          <a:ext cx="11695612" cy="455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Denial</a:t>
          </a:r>
          <a:endParaRPr lang="en-US" sz="1900" kern="1200" dirty="0"/>
        </a:p>
      </dsp:txBody>
      <dsp:txXfrm>
        <a:off x="22246" y="56834"/>
        <a:ext cx="11651120" cy="411223"/>
      </dsp:txXfrm>
    </dsp:sp>
    <dsp:sp modelId="{D598ACCB-618A-440F-97DE-4EADFADE2E2E}">
      <dsp:nvSpPr>
        <dsp:cNvPr id="0" name=""/>
        <dsp:cNvSpPr/>
      </dsp:nvSpPr>
      <dsp:spPr>
        <a:xfrm>
          <a:off x="0" y="490303"/>
          <a:ext cx="11695612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3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Completely rejecting the thought or feeling</a:t>
          </a:r>
          <a:endParaRPr lang="en-US" sz="1500" kern="1200" dirty="0"/>
        </a:p>
      </dsp:txBody>
      <dsp:txXfrm>
        <a:off x="0" y="490303"/>
        <a:ext cx="11695612" cy="314640"/>
      </dsp:txXfrm>
    </dsp:sp>
    <dsp:sp modelId="{A0FAC180-3FC4-4E0B-BA81-E0805E739A0C}">
      <dsp:nvSpPr>
        <dsp:cNvPr id="0" name=""/>
        <dsp:cNvSpPr/>
      </dsp:nvSpPr>
      <dsp:spPr>
        <a:xfrm>
          <a:off x="0" y="804943"/>
          <a:ext cx="11695612" cy="4557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Projection </a:t>
          </a:r>
          <a:endParaRPr lang="en-US" sz="1900" kern="1200" dirty="0"/>
        </a:p>
      </dsp:txBody>
      <dsp:txXfrm>
        <a:off x="22246" y="827189"/>
        <a:ext cx="11651120" cy="411223"/>
      </dsp:txXfrm>
    </dsp:sp>
    <dsp:sp modelId="{76AD309E-64A5-4EF6-8937-BCE1A4ACBAAD}">
      <dsp:nvSpPr>
        <dsp:cNvPr id="0" name=""/>
        <dsp:cNvSpPr/>
      </dsp:nvSpPr>
      <dsp:spPr>
        <a:xfrm>
          <a:off x="0" y="1260658"/>
          <a:ext cx="11695612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3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Seeing feelings in others that are really one’s own</a:t>
          </a:r>
          <a:endParaRPr lang="en-US" sz="1500" kern="1200" dirty="0"/>
        </a:p>
      </dsp:txBody>
      <dsp:txXfrm>
        <a:off x="0" y="1260658"/>
        <a:ext cx="11695612" cy="314640"/>
      </dsp:txXfrm>
    </dsp:sp>
    <dsp:sp modelId="{E453B9E3-3D78-459F-A865-6482F45C13FB}">
      <dsp:nvSpPr>
        <dsp:cNvPr id="0" name=""/>
        <dsp:cNvSpPr/>
      </dsp:nvSpPr>
      <dsp:spPr>
        <a:xfrm>
          <a:off x="0" y="1575298"/>
          <a:ext cx="11695612" cy="4557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Displacement</a:t>
          </a:r>
          <a:endParaRPr lang="en-US" sz="1900" kern="1200" dirty="0"/>
        </a:p>
      </dsp:txBody>
      <dsp:txXfrm>
        <a:off x="22246" y="1597544"/>
        <a:ext cx="11651120" cy="411223"/>
      </dsp:txXfrm>
    </dsp:sp>
    <dsp:sp modelId="{6059B8BD-13BB-4B63-BB25-53FE84B219EE}">
      <dsp:nvSpPr>
        <dsp:cNvPr id="0" name=""/>
        <dsp:cNvSpPr/>
      </dsp:nvSpPr>
      <dsp:spPr>
        <a:xfrm>
          <a:off x="0" y="2031013"/>
          <a:ext cx="11695612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3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Transferring a strong negative feeling to a safer situation</a:t>
          </a:r>
          <a:endParaRPr lang="en-US" sz="1500" kern="1200" dirty="0"/>
        </a:p>
      </dsp:txBody>
      <dsp:txXfrm>
        <a:off x="0" y="2031013"/>
        <a:ext cx="11695612" cy="314640"/>
      </dsp:txXfrm>
    </dsp:sp>
    <dsp:sp modelId="{FFDBECE1-78B2-41DD-ADF0-064D646900C6}">
      <dsp:nvSpPr>
        <dsp:cNvPr id="0" name=""/>
        <dsp:cNvSpPr/>
      </dsp:nvSpPr>
      <dsp:spPr>
        <a:xfrm>
          <a:off x="0" y="2345653"/>
          <a:ext cx="11695612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Rationalization</a:t>
          </a:r>
          <a:endParaRPr lang="en-US" sz="1900" kern="1200" dirty="0"/>
        </a:p>
      </dsp:txBody>
      <dsp:txXfrm>
        <a:off x="22246" y="2367899"/>
        <a:ext cx="11651120" cy="411223"/>
      </dsp:txXfrm>
    </dsp:sp>
    <dsp:sp modelId="{3630CBF7-8CD0-4B7A-9B04-495AB65EE077}">
      <dsp:nvSpPr>
        <dsp:cNvPr id="0" name=""/>
        <dsp:cNvSpPr/>
      </dsp:nvSpPr>
      <dsp:spPr>
        <a:xfrm>
          <a:off x="0" y="2801368"/>
          <a:ext cx="11695612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3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Making excuses to justify a situation</a:t>
          </a:r>
          <a:endParaRPr lang="en-US" sz="1500" kern="1200" dirty="0"/>
        </a:p>
      </dsp:txBody>
      <dsp:txXfrm>
        <a:off x="0" y="2801368"/>
        <a:ext cx="11695612" cy="314640"/>
      </dsp:txXfrm>
    </dsp:sp>
    <dsp:sp modelId="{BD866584-8D89-4CB4-84B7-D01DFD716AE5}">
      <dsp:nvSpPr>
        <dsp:cNvPr id="0" name=""/>
        <dsp:cNvSpPr/>
      </dsp:nvSpPr>
      <dsp:spPr>
        <a:xfrm>
          <a:off x="0" y="3116008"/>
          <a:ext cx="11695612" cy="45571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Repression</a:t>
          </a:r>
          <a:endParaRPr lang="en-US" sz="1900" kern="1200" dirty="0"/>
        </a:p>
      </dsp:txBody>
      <dsp:txXfrm>
        <a:off x="22246" y="3138254"/>
        <a:ext cx="11651120" cy="411223"/>
      </dsp:txXfrm>
    </dsp:sp>
    <dsp:sp modelId="{3536A265-82B5-4A21-A831-F6E5E01D1C99}">
      <dsp:nvSpPr>
        <dsp:cNvPr id="0" name=""/>
        <dsp:cNvSpPr/>
      </dsp:nvSpPr>
      <dsp:spPr>
        <a:xfrm>
          <a:off x="0" y="3571723"/>
          <a:ext cx="11695612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3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Blocking unacceptable thoughts or painful feelings from the mind</a:t>
          </a:r>
          <a:endParaRPr lang="en-US" sz="1500" kern="1200" dirty="0"/>
        </a:p>
      </dsp:txBody>
      <dsp:txXfrm>
        <a:off x="0" y="3571723"/>
        <a:ext cx="11695612" cy="314640"/>
      </dsp:txXfrm>
    </dsp:sp>
    <dsp:sp modelId="{D22EDEED-7B04-4C9D-95A6-0739E2CCEC37}">
      <dsp:nvSpPr>
        <dsp:cNvPr id="0" name=""/>
        <dsp:cNvSpPr/>
      </dsp:nvSpPr>
      <dsp:spPr>
        <a:xfrm>
          <a:off x="0" y="3886363"/>
          <a:ext cx="11695612" cy="455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Regression</a:t>
          </a:r>
          <a:endParaRPr lang="en-US" sz="1900" kern="1200" dirty="0"/>
        </a:p>
      </dsp:txBody>
      <dsp:txXfrm>
        <a:off x="22246" y="3908609"/>
        <a:ext cx="11651120" cy="411223"/>
      </dsp:txXfrm>
    </dsp:sp>
    <dsp:sp modelId="{CE2D60FC-8EC2-48D6-AFA9-59CEF3351C5F}">
      <dsp:nvSpPr>
        <dsp:cNvPr id="0" name=""/>
        <dsp:cNvSpPr/>
      </dsp:nvSpPr>
      <dsp:spPr>
        <a:xfrm>
          <a:off x="0" y="4342078"/>
          <a:ext cx="11695612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3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Going back to an old, usually immature behavior</a:t>
          </a:r>
          <a:endParaRPr lang="en-US" sz="1500" kern="1200" dirty="0"/>
        </a:p>
      </dsp:txBody>
      <dsp:txXfrm>
        <a:off x="0" y="4342078"/>
        <a:ext cx="11695612" cy="3146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ADD19-1CDD-4303-B027-EABA253925A7}">
      <dsp:nvSpPr>
        <dsp:cNvPr id="0" name=""/>
        <dsp:cNvSpPr/>
      </dsp:nvSpPr>
      <dsp:spPr>
        <a:xfrm>
          <a:off x="0" y="0"/>
          <a:ext cx="4200525" cy="42005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5441DA-F43A-499D-B3CD-02FBED1749F2}">
      <dsp:nvSpPr>
        <dsp:cNvPr id="0" name=""/>
        <dsp:cNvSpPr/>
      </dsp:nvSpPr>
      <dsp:spPr>
        <a:xfrm>
          <a:off x="2100262" y="0"/>
          <a:ext cx="7583668" cy="4200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Anxiety</a:t>
          </a:r>
          <a:endParaRPr lang="en-US" sz="4200" kern="1200" dirty="0"/>
        </a:p>
      </dsp:txBody>
      <dsp:txXfrm>
        <a:off x="2100262" y="0"/>
        <a:ext cx="3791834" cy="1260160"/>
      </dsp:txXfrm>
    </dsp:sp>
    <dsp:sp modelId="{77C20C76-5405-4BE1-A7DF-CB1F9BF7A668}">
      <dsp:nvSpPr>
        <dsp:cNvPr id="0" name=""/>
        <dsp:cNvSpPr/>
      </dsp:nvSpPr>
      <dsp:spPr>
        <a:xfrm>
          <a:off x="735093" y="1260160"/>
          <a:ext cx="2730338" cy="27303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FF516-643A-4109-B594-BCD835C32283}">
      <dsp:nvSpPr>
        <dsp:cNvPr id="0" name=""/>
        <dsp:cNvSpPr/>
      </dsp:nvSpPr>
      <dsp:spPr>
        <a:xfrm>
          <a:off x="2100262" y="1260160"/>
          <a:ext cx="7583668" cy="2730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Depression</a:t>
          </a:r>
        </a:p>
      </dsp:txBody>
      <dsp:txXfrm>
        <a:off x="2100262" y="1260160"/>
        <a:ext cx="3791834" cy="1260156"/>
      </dsp:txXfrm>
    </dsp:sp>
    <dsp:sp modelId="{6DFBC6EA-A466-474C-A325-0E2B2FAB0CD0}">
      <dsp:nvSpPr>
        <dsp:cNvPr id="0" name=""/>
        <dsp:cNvSpPr/>
      </dsp:nvSpPr>
      <dsp:spPr>
        <a:xfrm>
          <a:off x="1470184" y="2520316"/>
          <a:ext cx="1260156" cy="12601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1FAF7-0072-45C0-BF90-A3D7D4225EF5}">
      <dsp:nvSpPr>
        <dsp:cNvPr id="0" name=""/>
        <dsp:cNvSpPr/>
      </dsp:nvSpPr>
      <dsp:spPr>
        <a:xfrm>
          <a:off x="2100262" y="2520316"/>
          <a:ext cx="7583668" cy="12601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Schizophrenia</a:t>
          </a:r>
        </a:p>
      </dsp:txBody>
      <dsp:txXfrm>
        <a:off x="2100262" y="2520316"/>
        <a:ext cx="3791834" cy="1260156"/>
      </dsp:txXfrm>
    </dsp:sp>
    <dsp:sp modelId="{B6CD92A0-3D48-45E2-BE7F-775973F8DD45}">
      <dsp:nvSpPr>
        <dsp:cNvPr id="0" name=""/>
        <dsp:cNvSpPr/>
      </dsp:nvSpPr>
      <dsp:spPr>
        <a:xfrm>
          <a:off x="5892096" y="0"/>
          <a:ext cx="3791834" cy="126016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Uneasiness or fear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Symptoms – sweating, dizziness, cold/clammy hands, racing heart, shakiness</a:t>
          </a:r>
          <a:endParaRPr lang="en-US" sz="1500" kern="1200" dirty="0"/>
        </a:p>
      </dsp:txBody>
      <dsp:txXfrm>
        <a:off x="5892096" y="0"/>
        <a:ext cx="3791834" cy="1260160"/>
      </dsp:txXfrm>
    </dsp:sp>
    <dsp:sp modelId="{E48E70D6-9FD8-4FDD-9E82-BE0F425F31A1}">
      <dsp:nvSpPr>
        <dsp:cNvPr id="0" name=""/>
        <dsp:cNvSpPr/>
      </dsp:nvSpPr>
      <dsp:spPr>
        <a:xfrm>
          <a:off x="5892096" y="1260160"/>
          <a:ext cx="3791834" cy="12601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Serious mental illness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Symptoms – apathy, sleeplessness, pain, difficulty concentrating, guilt, irritability, fatigue</a:t>
          </a:r>
        </a:p>
      </dsp:txBody>
      <dsp:txXfrm>
        <a:off x="5892096" y="1260160"/>
        <a:ext cx="3791834" cy="1260156"/>
      </dsp:txXfrm>
    </dsp:sp>
    <dsp:sp modelId="{DD3E1739-EB35-4566-AC7A-E91F590B3A94}">
      <dsp:nvSpPr>
        <dsp:cNvPr id="0" name=""/>
        <dsp:cNvSpPr/>
      </dsp:nvSpPr>
      <dsp:spPr>
        <a:xfrm>
          <a:off x="5892096" y="2520316"/>
          <a:ext cx="3791834" cy="12601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Brain disorder that affects a person’s ability to think clearly and understand reality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Does NOT mean the person has a split personality</a:t>
          </a:r>
        </a:p>
      </dsp:txBody>
      <dsp:txXfrm>
        <a:off x="5892096" y="2520316"/>
        <a:ext cx="3791834" cy="12601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313FC-65B8-458D-B58D-897CFC5ABA27}">
      <dsp:nvSpPr>
        <dsp:cNvPr id="0" name=""/>
        <dsp:cNvSpPr/>
      </dsp:nvSpPr>
      <dsp:spPr>
        <a:xfrm>
          <a:off x="152986" y="0"/>
          <a:ext cx="1615718" cy="8339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Panic disorder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Repeated episodes of intense fear that something bad will happen</a:t>
          </a:r>
          <a:endParaRPr lang="en-US" sz="1000" kern="1200" dirty="0"/>
        </a:p>
      </dsp:txBody>
      <dsp:txXfrm>
        <a:off x="177411" y="24425"/>
        <a:ext cx="1566868" cy="785069"/>
      </dsp:txXfrm>
    </dsp:sp>
    <dsp:sp modelId="{0D434D15-DD35-471D-978C-FE97195DB037}">
      <dsp:nvSpPr>
        <dsp:cNvPr id="0" name=""/>
        <dsp:cNvSpPr/>
      </dsp:nvSpPr>
      <dsp:spPr>
        <a:xfrm rot="5400000">
          <a:off x="804485" y="854767"/>
          <a:ext cx="312719" cy="3752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848266" y="886039"/>
        <a:ext cx="225157" cy="218903"/>
      </dsp:txXfrm>
    </dsp:sp>
    <dsp:sp modelId="{94762D8D-0149-44FA-B538-A685EEDADD6D}">
      <dsp:nvSpPr>
        <dsp:cNvPr id="0" name=""/>
        <dsp:cNvSpPr/>
      </dsp:nvSpPr>
      <dsp:spPr>
        <a:xfrm>
          <a:off x="152986" y="1250878"/>
          <a:ext cx="1615718" cy="8339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OCD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Repeated thoughts or behaviors</a:t>
          </a:r>
          <a:endParaRPr lang="en-US" sz="1000" kern="1200" dirty="0"/>
        </a:p>
      </dsp:txBody>
      <dsp:txXfrm>
        <a:off x="177411" y="1275303"/>
        <a:ext cx="1566868" cy="785069"/>
      </dsp:txXfrm>
    </dsp:sp>
    <dsp:sp modelId="{881278EA-0882-4601-8F01-DA4DA7355646}">
      <dsp:nvSpPr>
        <dsp:cNvPr id="0" name=""/>
        <dsp:cNvSpPr/>
      </dsp:nvSpPr>
      <dsp:spPr>
        <a:xfrm rot="5400000">
          <a:off x="804485" y="2105646"/>
          <a:ext cx="312719" cy="3752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848266" y="2136918"/>
        <a:ext cx="225157" cy="218903"/>
      </dsp:txXfrm>
    </dsp:sp>
    <dsp:sp modelId="{48F7A841-7904-4C22-B940-3F692AF90C94}">
      <dsp:nvSpPr>
        <dsp:cNvPr id="0" name=""/>
        <dsp:cNvSpPr/>
      </dsp:nvSpPr>
      <dsp:spPr>
        <a:xfrm>
          <a:off x="152986" y="2501757"/>
          <a:ext cx="1615718" cy="8339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PTSD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Caused by a traumatic experience</a:t>
          </a:r>
          <a:endParaRPr lang="en-US" sz="1000" kern="1200" dirty="0"/>
        </a:p>
      </dsp:txBody>
      <dsp:txXfrm>
        <a:off x="177411" y="2526182"/>
        <a:ext cx="1566868" cy="7850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E6036-B438-4B3B-B3B4-A8C2D12D2333}">
      <dsp:nvSpPr>
        <dsp:cNvPr id="0" name=""/>
        <dsp:cNvSpPr/>
      </dsp:nvSpPr>
      <dsp:spPr>
        <a:xfrm>
          <a:off x="1069138" y="571"/>
          <a:ext cx="2155048" cy="1077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Medication</a:t>
          </a:r>
          <a:endParaRPr lang="en-US" sz="2500" kern="1200" dirty="0"/>
        </a:p>
      </dsp:txBody>
      <dsp:txXfrm>
        <a:off x="1100698" y="32131"/>
        <a:ext cx="2091928" cy="1014404"/>
      </dsp:txXfrm>
    </dsp:sp>
    <dsp:sp modelId="{CA544297-206F-4A66-9763-83525A1DFB96}">
      <dsp:nvSpPr>
        <dsp:cNvPr id="0" name=""/>
        <dsp:cNvSpPr/>
      </dsp:nvSpPr>
      <dsp:spPr>
        <a:xfrm rot="5400000">
          <a:off x="1585810" y="1590594"/>
          <a:ext cx="1121704" cy="3771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698950" y="1666021"/>
        <a:ext cx="895424" cy="226279"/>
      </dsp:txXfrm>
    </dsp:sp>
    <dsp:sp modelId="{EA2FE227-D5DE-4051-9B46-68A950CAC7BC}">
      <dsp:nvSpPr>
        <dsp:cNvPr id="0" name=""/>
        <dsp:cNvSpPr/>
      </dsp:nvSpPr>
      <dsp:spPr>
        <a:xfrm>
          <a:off x="1069138" y="2480226"/>
          <a:ext cx="2155048" cy="1077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Psychotherapy</a:t>
          </a:r>
          <a:endParaRPr lang="en-US" sz="2500" kern="1200" dirty="0"/>
        </a:p>
      </dsp:txBody>
      <dsp:txXfrm>
        <a:off x="1100698" y="2511786"/>
        <a:ext cx="2091928" cy="1014404"/>
      </dsp:txXfrm>
    </dsp:sp>
    <dsp:sp modelId="{D93DCFBE-C451-4E31-80B3-56EFE1E00FAD}">
      <dsp:nvSpPr>
        <dsp:cNvPr id="0" name=""/>
        <dsp:cNvSpPr/>
      </dsp:nvSpPr>
      <dsp:spPr>
        <a:xfrm rot="16200000">
          <a:off x="1585810" y="1590594"/>
          <a:ext cx="1121704" cy="3771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698950" y="1666021"/>
        <a:ext cx="895424" cy="226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11/17/2016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11/17/2016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1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11/17/2016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Health </a:t>
            </a:r>
            <a:br>
              <a:rPr lang="en-US" dirty="0" smtClean="0"/>
            </a:br>
            <a:r>
              <a:rPr lang="en-US" dirty="0" smtClean="0"/>
              <a:t>and Mental Illness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 Abuse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Repeated use of legal or illegal drugs, cigarettes, or alcohol in a way that is harmful to oneself or others</a:t>
            </a:r>
          </a:p>
          <a:p>
            <a:r>
              <a:rPr lang="en-US" dirty="0" smtClean="0"/>
              <a:t>Signs</a:t>
            </a:r>
          </a:p>
          <a:p>
            <a:pPr lvl="1"/>
            <a:r>
              <a:rPr lang="en-US" dirty="0" smtClean="0"/>
              <a:t>Change in physical appearance</a:t>
            </a:r>
          </a:p>
          <a:p>
            <a:pPr lvl="1"/>
            <a:r>
              <a:rPr lang="en-US" dirty="0" smtClean="0"/>
              <a:t>Change in personality</a:t>
            </a:r>
          </a:p>
          <a:p>
            <a:pPr lvl="1"/>
            <a:r>
              <a:rPr lang="en-US" dirty="0" smtClean="0"/>
              <a:t>Irritability</a:t>
            </a:r>
          </a:p>
          <a:p>
            <a:pPr lvl="1"/>
            <a:r>
              <a:rPr lang="en-US" dirty="0" smtClean="0"/>
              <a:t>Substance odor on breath or clothes</a:t>
            </a:r>
          </a:p>
          <a:p>
            <a:pPr lvl="1"/>
            <a:r>
              <a:rPr lang="en-US" dirty="0" smtClean="0"/>
              <a:t>Unexplained changes in vital signs</a:t>
            </a:r>
          </a:p>
          <a:p>
            <a:pPr lvl="1"/>
            <a:r>
              <a:rPr lang="en-US" dirty="0" smtClean="0"/>
              <a:t>Loss of appetite</a:t>
            </a:r>
          </a:p>
          <a:p>
            <a:pPr lvl="1"/>
            <a:r>
              <a:rPr lang="en-US" dirty="0" smtClean="0"/>
              <a:t>Need for money</a:t>
            </a:r>
          </a:p>
          <a:p>
            <a:pPr lvl="1"/>
            <a:r>
              <a:rPr lang="en-US" dirty="0" smtClean="0"/>
              <a:t>Confusion or forgetfulness</a:t>
            </a:r>
          </a:p>
          <a:p>
            <a:pPr lvl="1"/>
            <a:r>
              <a:rPr lang="en-US" dirty="0" smtClean="0"/>
              <a:t>Blackouts or memory loss</a:t>
            </a:r>
          </a:p>
          <a:p>
            <a:r>
              <a:rPr lang="en-US" dirty="0" smtClean="0"/>
              <a:t>REPORT ANY OF THESE TO THE NURSE</a:t>
            </a:r>
          </a:p>
        </p:txBody>
      </p:sp>
      <p:pic>
        <p:nvPicPr>
          <p:cNvPr id="1026" name="Picture 2" descr="Image result for substance abus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963737"/>
            <a:ext cx="4445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2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health</a:t>
            </a:r>
          </a:p>
          <a:p>
            <a:r>
              <a:rPr lang="en-US" dirty="0" smtClean="0"/>
              <a:t>Mental illness</a:t>
            </a:r>
          </a:p>
          <a:p>
            <a:r>
              <a:rPr lang="en-US" dirty="0" smtClean="0"/>
              <a:t>Guidelines for communicating with mentally ill residents</a:t>
            </a:r>
          </a:p>
          <a:p>
            <a:r>
              <a:rPr lang="en-US" dirty="0" smtClean="0"/>
              <a:t>Defense mechanisms</a:t>
            </a:r>
          </a:p>
          <a:p>
            <a:r>
              <a:rPr lang="en-US" dirty="0" smtClean="0"/>
              <a:t>Symptoms of anxiety, depression, and schizophrenia</a:t>
            </a:r>
          </a:p>
          <a:p>
            <a:r>
              <a:rPr lang="en-US" dirty="0" smtClean="0"/>
              <a:t>Treatment and care of mentally ill residents</a:t>
            </a:r>
          </a:p>
          <a:p>
            <a:r>
              <a:rPr lang="en-US" dirty="0" smtClean="0"/>
              <a:t>Substance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7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7 characteristics of mental health</a:t>
            </a:r>
          </a:p>
          <a:p>
            <a:r>
              <a:rPr lang="en-US" dirty="0" smtClean="0"/>
              <a:t>Identify 4 causes of mental illness</a:t>
            </a:r>
          </a:p>
          <a:p>
            <a:r>
              <a:rPr lang="en-US" dirty="0" smtClean="0"/>
              <a:t>List guidelines for communicating with mentally ill residents</a:t>
            </a:r>
          </a:p>
          <a:p>
            <a:r>
              <a:rPr lang="en-US" dirty="0" smtClean="0"/>
              <a:t>Identify and define common defense mechanisms</a:t>
            </a:r>
          </a:p>
          <a:p>
            <a:r>
              <a:rPr lang="en-US" dirty="0" smtClean="0"/>
              <a:t>Describe the symptoms of anxiety, depression, and schizophrenia</a:t>
            </a:r>
          </a:p>
          <a:p>
            <a:r>
              <a:rPr lang="en-US" dirty="0" smtClean="0"/>
              <a:t>Explain treatment and care of residents who are mentally ill</a:t>
            </a:r>
          </a:p>
          <a:p>
            <a:r>
              <a:rPr lang="en-US" dirty="0" smtClean="0"/>
              <a:t>List signs of substance abuse</a:t>
            </a:r>
          </a:p>
        </p:txBody>
      </p:sp>
    </p:spTree>
    <p:extLst>
      <p:ext uri="{BB962C8B-B14F-4D97-AF65-F5344CB8AC3E}">
        <p14:creationId xmlns:p14="http://schemas.microsoft.com/office/powerpoint/2010/main" val="399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557790"/>
              </p:ext>
            </p:extLst>
          </p:nvPr>
        </p:nvGraphicFramePr>
        <p:xfrm>
          <a:off x="383178" y="1863634"/>
          <a:ext cx="11460480" cy="4589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276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D40D6B-E465-4E23-A0AE-4706E25A2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ECD40D6B-E465-4E23-A0AE-4706E25A2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ECD40D6B-E465-4E23-A0AE-4706E25A2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ECD40D6B-E465-4E23-A0AE-4706E25A2A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BF7BC9-0F08-4CE7-BED9-593B0534B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CBF7BC9-0F08-4CE7-BED9-593B0534B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CCBF7BC9-0F08-4CE7-BED9-593B0534B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CCBF7BC9-0F08-4CE7-BED9-593B0534B2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A4402D-EC38-4948-BD49-737D6AE6E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FFA4402D-EC38-4948-BD49-737D6AE6E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FFA4402D-EC38-4948-BD49-737D6AE6E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FA4402D-EC38-4948-BD49-737D6AE6E2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DF6A22-7CAC-46EB-810F-35548BC96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3BDF6A22-7CAC-46EB-810F-35548BC96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3BDF6A22-7CAC-46EB-810F-35548BC96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3BDF6A22-7CAC-46EB-810F-35548BC96C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519A02-C387-42C1-85AF-C97A765B4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65519A02-C387-42C1-85AF-C97A765B4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65519A02-C387-42C1-85AF-C97A765B4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65519A02-C387-42C1-85AF-C97A765B40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A92030-F76B-446A-A02B-0264848E9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29A92030-F76B-446A-A02B-0264848E9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29A92030-F76B-446A-A02B-0264848E9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29A92030-F76B-446A-A02B-0264848E9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2C38CE-FD6F-416F-BC80-2FC556C85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A12C38CE-FD6F-416F-BC80-2FC556C85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A12C38CE-FD6F-416F-BC80-2FC556C85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A12C38CE-FD6F-416F-BC80-2FC556C85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Illness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198105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589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DCCA60-C149-4386-82C2-8E437191A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EEDCCA60-C149-4386-82C2-8E437191AA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EEDCCA60-C149-4386-82C2-8E437191A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EEDCCA60-C149-4386-82C2-8E437191A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2B8F9C-FBCF-4337-81A9-B0EE4AFBA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232B8F9C-FBCF-4337-81A9-B0EE4AFBA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232B8F9C-FBCF-4337-81A9-B0EE4AFBA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232B8F9C-FBCF-4337-81A9-B0EE4AFBA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1FA77F-9401-41DF-AD86-66770DCA94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131FA77F-9401-41DF-AD86-66770DCA94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dgm id="{131FA77F-9401-41DF-AD86-66770DCA94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131FA77F-9401-41DF-AD86-66770DCA94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1F7CF4-DF16-4D08-8D3F-CB1DE83CF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101F7CF4-DF16-4D08-8D3F-CB1DE83CF2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101F7CF4-DF16-4D08-8D3F-CB1DE83CF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101F7CF4-DF16-4D08-8D3F-CB1DE83CF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B6FA0E-5393-4CEA-85A8-CEE4B4F4A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6DB6FA0E-5393-4CEA-85A8-CEE4B4F4A6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6DB6FA0E-5393-4CEA-85A8-CEE4B4F4A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6DB6FA0E-5393-4CEA-85A8-CEE4B4F4A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F242E2-0ED4-4C82-953A-46DA78F04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9BF242E2-0ED4-4C82-953A-46DA78F049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9BF242E2-0ED4-4C82-953A-46DA78F04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9BF242E2-0ED4-4C82-953A-46DA78F04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59E7C3-5C68-4A3B-8D1D-FB9B89E2A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8B59E7C3-5C68-4A3B-8D1D-FB9B89E2A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8B59E7C3-5C68-4A3B-8D1D-FB9B89E2A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8B59E7C3-5C68-4A3B-8D1D-FB9B89E2A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973977-33E1-4B42-8137-9F421B5A3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74973977-33E1-4B42-8137-9F421B5A3B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74973977-33E1-4B42-8137-9F421B5A3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74973977-33E1-4B42-8137-9F421B5A3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E10B4E-AF91-4485-8BD3-8D08A759F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graphicEl>
                                              <a:dgm id="{25E10B4E-AF91-4485-8BD3-8D08A759F9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graphicEl>
                                              <a:dgm id="{25E10B4E-AF91-4485-8BD3-8D08A759F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25E10B4E-AF91-4485-8BD3-8D08A759F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95F131-34C4-4818-83EA-67D3EA58F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graphicEl>
                                              <a:dgm id="{9895F131-34C4-4818-83EA-67D3EA58F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graphicEl>
                                              <a:dgm id="{9895F131-34C4-4818-83EA-67D3EA58F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9895F131-34C4-4818-83EA-67D3EA58F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A317B3-A01E-470B-8D89-AC3FD1C49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graphicEl>
                                              <a:dgm id="{F6A317B3-A01E-470B-8D89-AC3FD1C491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graphicEl>
                                              <a:dgm id="{F6A317B3-A01E-470B-8D89-AC3FD1C49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F6A317B3-A01E-470B-8D89-AC3FD1C49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5C5C89-EDDE-4A28-B168-3C0498C8D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graphicEl>
                                              <a:dgm id="{E45C5C89-EDDE-4A28-B168-3C0498C8D8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graphicEl>
                                              <a:dgm id="{E45C5C89-EDDE-4A28-B168-3C0498C8D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graphicEl>
                                              <a:dgm id="{E45C5C89-EDDE-4A28-B168-3C0498C8D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3696FA-5988-4E2B-BA40-784FBBB76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graphicEl>
                                              <a:dgm id="{093696FA-5988-4E2B-BA40-784FBBB768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graphicEl>
                                              <a:dgm id="{093696FA-5988-4E2B-BA40-784FBBB76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graphicEl>
                                              <a:dgm id="{093696FA-5988-4E2B-BA40-784FBBB76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D6C259-47BB-4544-9A21-0BCAEA377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graphicEl>
                                              <a:dgm id="{56D6C259-47BB-4544-9A21-0BCAEA377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graphicEl>
                                              <a:dgm id="{56D6C259-47BB-4544-9A21-0BCAEA377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graphicEl>
                                              <a:dgm id="{56D6C259-47BB-4544-9A21-0BCAEA377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743B4C-8807-4CE4-9AF5-ADFFFFF86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>
                                            <p:graphicEl>
                                              <a:dgm id="{49743B4C-8807-4CE4-9AF5-ADFFFFF86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graphicEl>
                                              <a:dgm id="{49743B4C-8807-4CE4-9AF5-ADFFFFF86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graphicEl>
                                              <a:dgm id="{49743B4C-8807-4CE4-9AF5-ADFFFFF86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95B003-EC69-4AF7-BA84-3E58E4DC8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">
                                            <p:graphicEl>
                                              <a:dgm id="{8395B003-EC69-4AF7-BA84-3E58E4DC8D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>
                                            <p:graphicEl>
                                              <a:dgm id="{8395B003-EC69-4AF7-BA84-3E58E4DC8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>
                                            <p:graphicEl>
                                              <a:dgm id="{8395B003-EC69-4AF7-BA84-3E58E4DC8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DE18C5-A778-49F5-ACD0-CEB294FCC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">
                                            <p:graphicEl>
                                              <a:dgm id="{A2DE18C5-A778-49F5-ACD0-CEB294FCC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>
                                            <p:graphicEl>
                                              <a:dgm id="{A2DE18C5-A778-49F5-ACD0-CEB294FCC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graphicEl>
                                              <a:dgm id="{A2DE18C5-A778-49F5-ACD0-CEB294FCC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4540A7-9F06-4577-8761-9AE32104F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>
                                            <p:graphicEl>
                                              <a:dgm id="{7F4540A7-9F06-4577-8761-9AE32104FE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graphicEl>
                                              <a:dgm id="{7F4540A7-9F06-4577-8761-9AE32104F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graphicEl>
                                              <a:dgm id="{7F4540A7-9F06-4577-8761-9AE32104F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7D0489-74B0-4840-9DC4-376F0FB9A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">
                                            <p:graphicEl>
                                              <a:dgm id="{F87D0489-74B0-4840-9DC4-376F0FB9AE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graphicEl>
                                              <a:dgm id="{F87D0489-74B0-4840-9DC4-376F0FB9A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">
                                            <p:graphicEl>
                                              <a:dgm id="{F87D0489-74B0-4840-9DC4-376F0FB9A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38CE6F-F497-4124-829F-7567BE5B6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">
                                            <p:graphicEl>
                                              <a:dgm id="{CB38CE6F-F497-4124-829F-7567BE5B65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">
                                            <p:graphicEl>
                                              <a:dgm id="{CB38CE6F-F497-4124-829F-7567BE5B6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graphicEl>
                                              <a:dgm id="{CB38CE6F-F497-4124-829F-7567BE5B6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F2C554-605A-4E31-B07A-A18C92A47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">
                                            <p:graphicEl>
                                              <a:dgm id="{7CF2C554-605A-4E31-B07A-A18C92A47A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">
                                            <p:graphicEl>
                                              <a:dgm id="{7CF2C554-605A-4E31-B07A-A18C92A47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">
                                            <p:graphicEl>
                                              <a:dgm id="{7CF2C554-605A-4E31-B07A-A18C92A47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25CF34-C139-45E6-8F0E-57E145DB7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">
                                            <p:graphicEl>
                                              <a:dgm id="{2F25CF34-C139-45E6-8F0E-57E145DB7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">
                                            <p:graphicEl>
                                              <a:dgm id="{2F25CF34-C139-45E6-8F0E-57E145DB7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">
                                            <p:graphicEl>
                                              <a:dgm id="{2F25CF34-C139-45E6-8F0E-57E145DB7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or Fallacy?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327333"/>
              </p:ext>
            </p:extLst>
          </p:nvPr>
        </p:nvGraphicFramePr>
        <p:xfrm>
          <a:off x="235132" y="1898469"/>
          <a:ext cx="11608526" cy="4130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245299" y="4073323"/>
            <a:ext cx="1588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FACT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218" y="4073323"/>
            <a:ext cx="2607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FALLACY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72063" y="4073323"/>
            <a:ext cx="2607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FALLACY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190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Guidelines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874164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55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D2A2AD-2C4A-4C20-9A76-7B7803FFA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B9D2A2AD-2C4A-4C20-9A76-7B7803FFA8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B9D2A2AD-2C4A-4C20-9A76-7B7803FFA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B9D2A2AD-2C4A-4C20-9A76-7B7803FFA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60527B-6BB0-489D-B084-BF5B74C71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9360527B-6BB0-489D-B084-BF5B74C719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9360527B-6BB0-489D-B084-BF5B74C71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9360527B-6BB0-489D-B084-BF5B74C71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0216F9-0D24-4F38-9393-B07150EC3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550216F9-0D24-4F38-9393-B07150EC3B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550216F9-0D24-4F38-9393-B07150EC3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550216F9-0D24-4F38-9393-B07150EC3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805E95-D889-4742-8272-D9A1910CB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38805E95-D889-4742-8272-D9A1910CB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38805E95-D889-4742-8272-D9A1910CB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38805E95-D889-4742-8272-D9A1910CB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B99DA3-60B8-48FD-B4E3-56B67F231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94B99DA3-60B8-48FD-B4E3-56B67F2318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94B99DA3-60B8-48FD-B4E3-56B67F231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94B99DA3-60B8-48FD-B4E3-56B67F231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4A301B-B753-46AF-AADF-597A0A28B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834A301B-B753-46AF-AADF-597A0A28B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834A301B-B753-46AF-AADF-597A0A28B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834A301B-B753-46AF-AADF-597A0A28B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79337A-09C4-4A57-8054-BFB70D6BB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0B79337A-09C4-4A57-8054-BFB70D6BB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0B79337A-09C4-4A57-8054-BFB70D6BB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0B79337A-09C4-4A57-8054-BFB70D6BB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FFB82F-CDB9-4EF4-98AC-8AA54B6DA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F4FFB82F-CDB9-4EF4-98AC-8AA54B6DA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F4FFB82F-CDB9-4EF4-98AC-8AA54B6DA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F4FFB82F-CDB9-4EF4-98AC-8AA54B6DA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770767-6B4B-4448-B463-CCE0C1314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62770767-6B4B-4448-B463-CCE0C13148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62770767-6B4B-4448-B463-CCE0C1314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62770767-6B4B-4448-B463-CCE0C1314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5011DB-3FE3-4F5A-B3B0-B063146A3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0C5011DB-3FE3-4F5A-B3B0-B063146A35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0C5011DB-3FE3-4F5A-B3B0-B063146A3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0C5011DB-3FE3-4F5A-B3B0-B063146A3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631B06-8758-4BA9-8EF3-D2FDC6119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44631B06-8758-4BA9-8EF3-D2FDC61196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44631B06-8758-4BA9-8EF3-D2FDC6119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44631B06-8758-4BA9-8EF3-D2FDC6119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20357E-3C0E-4428-B470-900822060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3720357E-3C0E-4428-B470-9008220605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3720357E-3C0E-4428-B470-900822060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3720357E-3C0E-4428-B470-900822060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291CFD-E2A1-45E8-83B1-5099C1C91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graphicEl>
                                              <a:dgm id="{A8291CFD-E2A1-45E8-83B1-5099C1C91C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A8291CFD-E2A1-45E8-83B1-5099C1C91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A8291CFD-E2A1-45E8-83B1-5099C1C91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E29E9D-0956-4C65-AB18-9976320CA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6EE29E9D-0956-4C65-AB18-9976320CA3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6EE29E9D-0956-4C65-AB18-9976320CA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6EE29E9D-0956-4C65-AB18-9976320CA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95A495-66AA-4CAD-948C-016324356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graphicEl>
                                              <a:dgm id="{F095A495-66AA-4CAD-948C-0163243561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F095A495-66AA-4CAD-948C-016324356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F095A495-66AA-4CAD-948C-016324356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Mechanisms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98643"/>
              </p:ext>
            </p:extLst>
          </p:nvPr>
        </p:nvGraphicFramePr>
        <p:xfrm>
          <a:off x="261258" y="1700784"/>
          <a:ext cx="11695612" cy="4691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168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6E31A3-706E-45DE-B8D3-577201F46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056E31A3-706E-45DE-B8D3-577201F465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56E31A3-706E-45DE-B8D3-577201F46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56E31A3-706E-45DE-B8D3-577201F46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98ACCB-618A-440F-97DE-4EADFADE2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D598ACCB-618A-440F-97DE-4EADFADE2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598ACCB-618A-440F-97DE-4EADFADE2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D598ACCB-618A-440F-97DE-4EADFADE2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FAC180-3FC4-4E0B-BA81-E0805E739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A0FAC180-3FC4-4E0B-BA81-E0805E739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A0FAC180-3FC4-4E0B-BA81-E0805E739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A0FAC180-3FC4-4E0B-BA81-E0805E739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AD309E-64A5-4EF6-8937-BCE1A4ACB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76AD309E-64A5-4EF6-8937-BCE1A4ACB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76AD309E-64A5-4EF6-8937-BCE1A4ACB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76AD309E-64A5-4EF6-8937-BCE1A4ACB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53B9E3-3D78-459F-A865-6482F45C1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E453B9E3-3D78-459F-A865-6482F45C1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E453B9E3-3D78-459F-A865-6482F45C1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E453B9E3-3D78-459F-A865-6482F45C1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59B8BD-13BB-4B63-BB25-53FE84B21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6059B8BD-13BB-4B63-BB25-53FE84B219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6059B8BD-13BB-4B63-BB25-53FE84B21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6059B8BD-13BB-4B63-BB25-53FE84B21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DBECE1-78B2-41DD-ADF0-064D64690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FFDBECE1-78B2-41DD-ADF0-064D64690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FFDBECE1-78B2-41DD-ADF0-064D64690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FFDBECE1-78B2-41DD-ADF0-064D64690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30CBF7-8CD0-4B7A-9B04-495AB65EE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graphicEl>
                                              <a:dgm id="{3630CBF7-8CD0-4B7A-9B04-495AB65EE0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3630CBF7-8CD0-4B7A-9B04-495AB65EE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3630CBF7-8CD0-4B7A-9B04-495AB65EE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866584-8D89-4CB4-84B7-D01DFD716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graphicEl>
                                              <a:dgm id="{BD866584-8D89-4CB4-84B7-D01DFD716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BD866584-8D89-4CB4-84B7-D01DFD716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BD866584-8D89-4CB4-84B7-D01DFD716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36A265-82B5-4A21-A831-F6E5E01D1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graphicEl>
                                              <a:dgm id="{3536A265-82B5-4A21-A831-F6E5E01D1C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3536A265-82B5-4A21-A831-F6E5E01D1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3536A265-82B5-4A21-A831-F6E5E01D1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2EDEED-7B04-4C9D-95A6-0739E2CCE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graphicEl>
                                              <a:dgm id="{D22EDEED-7B04-4C9D-95A6-0739E2CCE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D22EDEED-7B04-4C9D-95A6-0739E2CCE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D22EDEED-7B04-4C9D-95A6-0739E2CCE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2D60FC-8EC2-48D6-AFA9-59CEF3351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graphicEl>
                                              <a:dgm id="{CE2D60FC-8EC2-48D6-AFA9-59CEF3351C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CE2D60FC-8EC2-48D6-AFA9-59CEF3351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CE2D60FC-8EC2-48D6-AFA9-59CEF3351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Anxiety, Depression &amp; Schizophrenia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564608"/>
              </p:ext>
            </p:extLst>
          </p:nvPr>
        </p:nvGraphicFramePr>
        <p:xfrm>
          <a:off x="269966" y="1828800"/>
          <a:ext cx="9683931" cy="420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9953897" y="1700784"/>
            <a:ext cx="2180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Phobia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80381" y="2336065"/>
            <a:ext cx="22293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Anxiety-related </a:t>
            </a:r>
          </a:p>
          <a:p>
            <a:pPr algn="ctr"/>
            <a:r>
              <a:rPr lang="en-US" sz="2400" b="1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disorders</a:t>
            </a:r>
            <a:endParaRPr lang="en-US" sz="2400" b="1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8021625"/>
              </p:ext>
            </p:extLst>
          </p:nvPr>
        </p:nvGraphicFramePr>
        <p:xfrm>
          <a:off x="10134233" y="3167062"/>
          <a:ext cx="1921691" cy="3335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329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2ADD19-1CDD-4303-B027-EABA25392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62ADD19-1CDD-4303-B027-EABA253925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5441DA-F43A-499D-B3CD-02FBED174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E95441DA-F43A-499D-B3CD-02FBED174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CD92A0-3D48-45E2-BE7F-775973F8D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6CD92A0-3D48-45E2-BE7F-775973F8DD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C313FC-65B8-458D-B58D-897CFC5AB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01C313FC-65B8-458D-B58D-897CFC5ABA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434D15-DD35-471D-978C-FE97195DB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0D434D15-DD35-471D-978C-FE97195DB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762D8D-0149-44FA-B538-A685EEDAD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94762D8D-0149-44FA-B538-A685EEDAD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81278EA-0882-4601-8F01-DA4DA7355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>
                                            <p:graphicEl>
                                              <a:dgm id="{881278EA-0882-4601-8F01-DA4DA73556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F7A841-7904-4C22-B940-3F692AF90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">
                                            <p:graphicEl>
                                              <a:dgm id="{48F7A841-7904-4C22-B940-3F692AF90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C20C76-5405-4BE1-A7DF-CB1F9BF7A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77C20C76-5405-4BE1-A7DF-CB1F9BF7A6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FF516-643A-4109-B594-BCD835C32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A8CFF516-643A-4109-B594-BCD835C32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8E70D6-9FD8-4FDD-9E82-BE0F425F3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E48E70D6-9FD8-4FDD-9E82-BE0F425F31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FBC6EA-A466-474C-A325-0E2B2FAB0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graphicEl>
                                              <a:dgm id="{6DFBC6EA-A466-474C-A325-0E2B2FAB0C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B1FAF7-0072-45C0-BF90-A3D7D4225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30B1FAF7-0072-45C0-BF90-A3D7D4225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3E1739-EB35-4566-AC7A-E91F590B3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DD3E1739-EB35-4566-AC7A-E91F590B3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  <p:bldP spid="6" grpId="0"/>
      <p:bldGraphic spid="7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&amp;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Caring for residents with mental illness</a:t>
            </a:r>
          </a:p>
          <a:p>
            <a:pPr lvl="1"/>
            <a:r>
              <a:rPr lang="en-US" dirty="0" smtClean="0"/>
              <a:t>Observe for changes</a:t>
            </a:r>
          </a:p>
          <a:p>
            <a:pPr lvl="2"/>
            <a:r>
              <a:rPr lang="en-US" dirty="0" smtClean="0"/>
              <a:t>Ability</a:t>
            </a:r>
          </a:p>
          <a:p>
            <a:pPr lvl="2"/>
            <a:r>
              <a:rPr lang="en-US" dirty="0" smtClean="0"/>
              <a:t>Positive or negative </a:t>
            </a:r>
            <a:r>
              <a:rPr lang="en-US" dirty="0" smtClean="0"/>
              <a:t>mood changes</a:t>
            </a:r>
            <a:endParaRPr lang="en-US" dirty="0" smtClean="0"/>
          </a:p>
          <a:p>
            <a:pPr lvl="2"/>
            <a:r>
              <a:rPr lang="en-US" dirty="0" smtClean="0"/>
              <a:t>Behavior changes</a:t>
            </a:r>
          </a:p>
          <a:p>
            <a:pPr lvl="2"/>
            <a:r>
              <a:rPr lang="en-US" dirty="0" smtClean="0"/>
              <a:t>Comments about hurting themselves or others</a:t>
            </a:r>
          </a:p>
          <a:p>
            <a:pPr lvl="2"/>
            <a:r>
              <a:rPr lang="en-US" dirty="0" smtClean="0"/>
              <a:t>Physical symptoms</a:t>
            </a:r>
          </a:p>
          <a:p>
            <a:pPr lvl="2"/>
            <a:r>
              <a:rPr lang="en-US" dirty="0" smtClean="0"/>
              <a:t>Provoking events, situations or people</a:t>
            </a:r>
          </a:p>
          <a:p>
            <a:pPr lvl="1"/>
            <a:r>
              <a:rPr lang="en-US" dirty="0" smtClean="0"/>
              <a:t>Support the resident, family and friends</a:t>
            </a:r>
          </a:p>
          <a:p>
            <a:pPr lvl="1"/>
            <a:r>
              <a:rPr lang="en-US" dirty="0" smtClean="0"/>
              <a:t>Encourage independence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92000161"/>
              </p:ext>
            </p:extLst>
          </p:nvPr>
        </p:nvGraphicFramePr>
        <p:xfrm>
          <a:off x="1341120" y="1901953"/>
          <a:ext cx="4293326" cy="3558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660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Banded Design Teal 16x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3397</TotalTime>
  <Words>511</Words>
  <Application>Microsoft Office PowerPoint</Application>
  <PresentationFormat>Widescreen</PresentationFormat>
  <Paragraphs>113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Banded Design Teal 16x9</vt:lpstr>
      <vt:lpstr>Mental Health  and Mental Illness</vt:lpstr>
      <vt:lpstr>Learning Objectives</vt:lpstr>
      <vt:lpstr>Mental Health</vt:lpstr>
      <vt:lpstr>Mental Illness</vt:lpstr>
      <vt:lpstr>Fact or Fallacy?</vt:lpstr>
      <vt:lpstr>Communication Guidelines</vt:lpstr>
      <vt:lpstr>Defense Mechanisms</vt:lpstr>
      <vt:lpstr>Symptoms of Anxiety, Depression &amp; Schizophrenia</vt:lpstr>
      <vt:lpstr>Treatment &amp; Care</vt:lpstr>
      <vt:lpstr>Substance Abuse</vt:lpstr>
      <vt:lpstr>Review</vt:lpstr>
    </vt:vector>
  </TitlesOfParts>
  <Company>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Body Mechanics</dc:title>
  <dc:creator>Pottratz, Jennifer J</dc:creator>
  <cp:keywords/>
  <cp:lastModifiedBy>Pottratz, Jennifer J</cp:lastModifiedBy>
  <cp:revision>133</cp:revision>
  <dcterms:created xsi:type="dcterms:W3CDTF">2016-08-11T20:25:41Z</dcterms:created>
  <dcterms:modified xsi:type="dcterms:W3CDTF">2016-11-17T18:45:46Z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