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5274" autoAdjust="0"/>
  </p:normalViewPr>
  <p:slideViewPr>
    <p:cSldViewPr snapToGrid="0">
      <p:cViewPr varScale="1">
        <p:scale>
          <a:sx n="89" d="100"/>
          <a:sy n="89" d="100"/>
        </p:scale>
        <p:origin x="235" y="77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298D3A-B54F-439A-961F-8EF1AEC367F7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51B39E1-FB91-4F05-A0F7-B0BB4E9217B2}">
      <dgm:prSet phldrT="[Text]"/>
      <dgm:spPr/>
      <dgm:t>
        <a:bodyPr/>
        <a:lstStyle/>
        <a:p>
          <a:r>
            <a:rPr lang="en-US" dirty="0" smtClean="0"/>
            <a:t>Fear</a:t>
          </a:r>
          <a:endParaRPr lang="en-US" dirty="0"/>
        </a:p>
      </dgm:t>
    </dgm:pt>
    <dgm:pt modelId="{1D29BFBD-43C4-441C-9C30-5D7873ABE48F}" type="parTrans" cxnId="{D26BA621-23CB-494C-ACF5-F709A3DF07A0}">
      <dgm:prSet/>
      <dgm:spPr/>
      <dgm:t>
        <a:bodyPr/>
        <a:lstStyle/>
        <a:p>
          <a:endParaRPr lang="en-US"/>
        </a:p>
      </dgm:t>
    </dgm:pt>
    <dgm:pt modelId="{DDA20A0E-EA53-439F-A51C-A71C4ABBA29A}" type="sibTrans" cxnId="{D26BA621-23CB-494C-ACF5-F709A3DF07A0}">
      <dgm:prSet/>
      <dgm:spPr/>
      <dgm:t>
        <a:bodyPr/>
        <a:lstStyle/>
        <a:p>
          <a:endParaRPr lang="en-US"/>
        </a:p>
      </dgm:t>
    </dgm:pt>
    <dgm:pt modelId="{4C8A393A-1D09-42B2-875C-C6152EE04980}">
      <dgm:prSet phldrT="[Text]"/>
      <dgm:spPr/>
      <dgm:t>
        <a:bodyPr/>
        <a:lstStyle/>
        <a:p>
          <a:r>
            <a:rPr lang="en-US" dirty="0" smtClean="0"/>
            <a:t>Uncertainty</a:t>
          </a:r>
          <a:endParaRPr lang="en-US" dirty="0"/>
        </a:p>
      </dgm:t>
    </dgm:pt>
    <dgm:pt modelId="{5831A516-F5A9-4971-9316-317B9631491C}" type="parTrans" cxnId="{7E7BAE8E-5077-4765-AD8F-8BB65B514EF5}">
      <dgm:prSet/>
      <dgm:spPr/>
      <dgm:t>
        <a:bodyPr/>
        <a:lstStyle/>
        <a:p>
          <a:endParaRPr lang="en-US"/>
        </a:p>
      </dgm:t>
    </dgm:pt>
    <dgm:pt modelId="{F33175AF-1C0A-4449-B455-2B5CAF5C7553}" type="sibTrans" cxnId="{7E7BAE8E-5077-4765-AD8F-8BB65B514EF5}">
      <dgm:prSet/>
      <dgm:spPr/>
      <dgm:t>
        <a:bodyPr/>
        <a:lstStyle/>
        <a:p>
          <a:endParaRPr lang="en-US"/>
        </a:p>
      </dgm:t>
    </dgm:pt>
    <dgm:pt modelId="{5715913B-B887-4608-90E2-74270B93F0C3}">
      <dgm:prSet phldrT="[Text]"/>
      <dgm:spPr/>
      <dgm:t>
        <a:bodyPr/>
        <a:lstStyle/>
        <a:p>
          <a:r>
            <a:rPr lang="en-US" dirty="0" smtClean="0"/>
            <a:t>Anger</a:t>
          </a:r>
          <a:endParaRPr lang="en-US" dirty="0"/>
        </a:p>
      </dgm:t>
    </dgm:pt>
    <dgm:pt modelId="{DE711897-66E5-4257-A2A5-DB5AC88DB4D5}" type="parTrans" cxnId="{78A10B34-34EB-4B27-9482-C22E73828867}">
      <dgm:prSet/>
      <dgm:spPr/>
      <dgm:t>
        <a:bodyPr/>
        <a:lstStyle/>
        <a:p>
          <a:endParaRPr lang="en-US"/>
        </a:p>
      </dgm:t>
    </dgm:pt>
    <dgm:pt modelId="{B95FC561-5931-4945-86E7-51BA2DF996B2}" type="sibTrans" cxnId="{78A10B34-34EB-4B27-9482-C22E73828867}">
      <dgm:prSet/>
      <dgm:spPr/>
      <dgm:t>
        <a:bodyPr/>
        <a:lstStyle/>
        <a:p>
          <a:endParaRPr lang="en-US"/>
        </a:p>
      </dgm:t>
    </dgm:pt>
    <dgm:pt modelId="{7059AA60-83ED-4F64-B83C-5E80A721DAD6}">
      <dgm:prSet phldrT="[Text]"/>
      <dgm:spPr/>
      <dgm:t>
        <a:bodyPr/>
        <a:lstStyle/>
        <a:p>
          <a:r>
            <a:rPr lang="en-US" dirty="0" smtClean="0"/>
            <a:t>Loss </a:t>
          </a:r>
          <a:endParaRPr lang="en-US" dirty="0"/>
        </a:p>
      </dgm:t>
    </dgm:pt>
    <dgm:pt modelId="{984ECAA9-1A12-4A69-81EB-7DED5E0890D2}" type="parTrans" cxnId="{1E8D29F1-5C59-4C93-B1BE-EEC71F8DF7DF}">
      <dgm:prSet/>
      <dgm:spPr/>
      <dgm:t>
        <a:bodyPr/>
        <a:lstStyle/>
        <a:p>
          <a:endParaRPr lang="en-US"/>
        </a:p>
      </dgm:t>
    </dgm:pt>
    <dgm:pt modelId="{B3FBA8CE-66CE-4FF3-938D-29B044692527}" type="sibTrans" cxnId="{1E8D29F1-5C59-4C93-B1BE-EEC71F8DF7DF}">
      <dgm:prSet/>
      <dgm:spPr/>
      <dgm:t>
        <a:bodyPr/>
        <a:lstStyle/>
        <a:p>
          <a:endParaRPr lang="en-US"/>
        </a:p>
      </dgm:t>
    </dgm:pt>
    <dgm:pt modelId="{57D64CB8-15FB-4081-9089-9BB7689DBD87}" type="pres">
      <dgm:prSet presAssocID="{9F298D3A-B54F-439A-961F-8EF1AEC367F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010088-93B9-4654-94ED-86F9C83E4B92}" type="pres">
      <dgm:prSet presAssocID="{351B39E1-FB91-4F05-A0F7-B0BB4E9217B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17F661-A8B4-4BFF-B9ED-60CE5D5728AB}" type="pres">
      <dgm:prSet presAssocID="{DDA20A0E-EA53-439F-A51C-A71C4ABBA29A}" presName="sibTrans" presStyleCnt="0"/>
      <dgm:spPr/>
    </dgm:pt>
    <dgm:pt modelId="{1F330F10-46D6-4A5D-BF7A-457C64AC9D59}" type="pres">
      <dgm:prSet presAssocID="{4C8A393A-1D09-42B2-875C-C6152EE0498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B43C4F-1804-4324-93B5-6BCA9E0E2A4D}" type="pres">
      <dgm:prSet presAssocID="{F33175AF-1C0A-4449-B455-2B5CAF5C7553}" presName="sibTrans" presStyleCnt="0"/>
      <dgm:spPr/>
    </dgm:pt>
    <dgm:pt modelId="{D9428CB8-5959-4D9D-B9EA-2A98A1AF5F91}" type="pres">
      <dgm:prSet presAssocID="{5715913B-B887-4608-90E2-74270B93F0C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62EA2-DD0B-4A19-B97D-34E1A46639EA}" type="pres">
      <dgm:prSet presAssocID="{B95FC561-5931-4945-86E7-51BA2DF996B2}" presName="sibTrans" presStyleCnt="0"/>
      <dgm:spPr/>
    </dgm:pt>
    <dgm:pt modelId="{7D5F89B2-F615-43C1-9ECD-DC3DF3194E68}" type="pres">
      <dgm:prSet presAssocID="{7059AA60-83ED-4F64-B83C-5E80A721DAD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5E9499-1D82-4A5D-A392-1066BC0333CA}" type="presOf" srcId="{5715913B-B887-4608-90E2-74270B93F0C3}" destId="{D9428CB8-5959-4D9D-B9EA-2A98A1AF5F91}" srcOrd="0" destOrd="0" presId="urn:microsoft.com/office/officeart/2005/8/layout/default"/>
    <dgm:cxn modelId="{0EF35F9E-A3BB-4F38-8507-1C03DF52C8B1}" type="presOf" srcId="{4C8A393A-1D09-42B2-875C-C6152EE04980}" destId="{1F330F10-46D6-4A5D-BF7A-457C64AC9D59}" srcOrd="0" destOrd="0" presId="urn:microsoft.com/office/officeart/2005/8/layout/default"/>
    <dgm:cxn modelId="{4F5F2838-1083-46D7-91FC-EA8BE49772BE}" type="presOf" srcId="{351B39E1-FB91-4F05-A0F7-B0BB4E9217B2}" destId="{1C010088-93B9-4654-94ED-86F9C83E4B92}" srcOrd="0" destOrd="0" presId="urn:microsoft.com/office/officeart/2005/8/layout/default"/>
    <dgm:cxn modelId="{1EED275C-4A35-4D54-921E-6EEAECCDAD21}" type="presOf" srcId="{7059AA60-83ED-4F64-B83C-5E80A721DAD6}" destId="{7D5F89B2-F615-43C1-9ECD-DC3DF3194E68}" srcOrd="0" destOrd="0" presId="urn:microsoft.com/office/officeart/2005/8/layout/default"/>
    <dgm:cxn modelId="{78A10B34-34EB-4B27-9482-C22E73828867}" srcId="{9F298D3A-B54F-439A-961F-8EF1AEC367F7}" destId="{5715913B-B887-4608-90E2-74270B93F0C3}" srcOrd="2" destOrd="0" parTransId="{DE711897-66E5-4257-A2A5-DB5AC88DB4D5}" sibTransId="{B95FC561-5931-4945-86E7-51BA2DF996B2}"/>
    <dgm:cxn modelId="{1E8D29F1-5C59-4C93-B1BE-EEC71F8DF7DF}" srcId="{9F298D3A-B54F-439A-961F-8EF1AEC367F7}" destId="{7059AA60-83ED-4F64-B83C-5E80A721DAD6}" srcOrd="3" destOrd="0" parTransId="{984ECAA9-1A12-4A69-81EB-7DED5E0890D2}" sibTransId="{B3FBA8CE-66CE-4FF3-938D-29B044692527}"/>
    <dgm:cxn modelId="{560AF039-02FC-48E0-AE42-CFA958851691}" type="presOf" srcId="{9F298D3A-B54F-439A-961F-8EF1AEC367F7}" destId="{57D64CB8-15FB-4081-9089-9BB7689DBD87}" srcOrd="0" destOrd="0" presId="urn:microsoft.com/office/officeart/2005/8/layout/default"/>
    <dgm:cxn modelId="{D26BA621-23CB-494C-ACF5-F709A3DF07A0}" srcId="{9F298D3A-B54F-439A-961F-8EF1AEC367F7}" destId="{351B39E1-FB91-4F05-A0F7-B0BB4E9217B2}" srcOrd="0" destOrd="0" parTransId="{1D29BFBD-43C4-441C-9C30-5D7873ABE48F}" sibTransId="{DDA20A0E-EA53-439F-A51C-A71C4ABBA29A}"/>
    <dgm:cxn modelId="{7E7BAE8E-5077-4765-AD8F-8BB65B514EF5}" srcId="{9F298D3A-B54F-439A-961F-8EF1AEC367F7}" destId="{4C8A393A-1D09-42B2-875C-C6152EE04980}" srcOrd="1" destOrd="0" parTransId="{5831A516-F5A9-4971-9316-317B9631491C}" sibTransId="{F33175AF-1C0A-4449-B455-2B5CAF5C7553}"/>
    <dgm:cxn modelId="{C763717D-ACBE-4CF9-96DC-C24E629CB93F}" type="presParOf" srcId="{57D64CB8-15FB-4081-9089-9BB7689DBD87}" destId="{1C010088-93B9-4654-94ED-86F9C83E4B92}" srcOrd="0" destOrd="0" presId="urn:microsoft.com/office/officeart/2005/8/layout/default"/>
    <dgm:cxn modelId="{9BA3A4CA-C8DC-4203-9164-6E4DBD01FFC0}" type="presParOf" srcId="{57D64CB8-15FB-4081-9089-9BB7689DBD87}" destId="{8917F661-A8B4-4BFF-B9ED-60CE5D5728AB}" srcOrd="1" destOrd="0" presId="urn:microsoft.com/office/officeart/2005/8/layout/default"/>
    <dgm:cxn modelId="{9400DF26-0C00-407B-9407-97987423D685}" type="presParOf" srcId="{57D64CB8-15FB-4081-9089-9BB7689DBD87}" destId="{1F330F10-46D6-4A5D-BF7A-457C64AC9D59}" srcOrd="2" destOrd="0" presId="urn:microsoft.com/office/officeart/2005/8/layout/default"/>
    <dgm:cxn modelId="{C2265453-BAE2-4DA9-9ED7-C2F1F3E3E927}" type="presParOf" srcId="{57D64CB8-15FB-4081-9089-9BB7689DBD87}" destId="{97B43C4F-1804-4324-93B5-6BCA9E0E2A4D}" srcOrd="3" destOrd="0" presId="urn:microsoft.com/office/officeart/2005/8/layout/default"/>
    <dgm:cxn modelId="{84D49A76-7F46-4D6D-8987-097FD606010E}" type="presParOf" srcId="{57D64CB8-15FB-4081-9089-9BB7689DBD87}" destId="{D9428CB8-5959-4D9D-B9EA-2A98A1AF5F91}" srcOrd="4" destOrd="0" presId="urn:microsoft.com/office/officeart/2005/8/layout/default"/>
    <dgm:cxn modelId="{FC3B2463-DDE3-4858-B0D3-0A4BC4122E71}" type="presParOf" srcId="{57D64CB8-15FB-4081-9089-9BB7689DBD87}" destId="{F1362EA2-DD0B-4A19-B97D-34E1A46639EA}" srcOrd="5" destOrd="0" presId="urn:microsoft.com/office/officeart/2005/8/layout/default"/>
    <dgm:cxn modelId="{71318E43-3EE9-4DDA-A882-0E31532307A7}" type="presParOf" srcId="{57D64CB8-15FB-4081-9089-9BB7689DBD87}" destId="{7D5F89B2-F615-43C1-9ECD-DC3DF3194E6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86DBDA-A3A8-45EB-B60B-A038DDBD83AB}" type="doc">
      <dgm:prSet loTypeId="urn:diagrams.loki3.com/VaryingWidthList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FB5C088-3983-498C-80A3-9EDA59ECE55C}">
      <dgm:prSet phldrT="[Text]"/>
      <dgm:spPr/>
      <dgm:t>
        <a:bodyPr/>
        <a:lstStyle/>
        <a:p>
          <a:r>
            <a:rPr lang="en-US" dirty="0" smtClean="0"/>
            <a:t>Prepare the room</a:t>
          </a:r>
          <a:endParaRPr lang="en-US" dirty="0"/>
        </a:p>
      </dgm:t>
    </dgm:pt>
    <dgm:pt modelId="{4F164FDE-6783-4F44-AAAA-D3575EF931B1}" type="parTrans" cxnId="{43BEBF3A-2179-4992-B26F-FAD6549FD57E}">
      <dgm:prSet/>
      <dgm:spPr/>
      <dgm:t>
        <a:bodyPr/>
        <a:lstStyle/>
        <a:p>
          <a:endParaRPr lang="en-US"/>
        </a:p>
      </dgm:t>
    </dgm:pt>
    <dgm:pt modelId="{ABDDEA5C-F3AB-43BE-9416-02CCB26E009B}" type="sibTrans" cxnId="{43BEBF3A-2179-4992-B26F-FAD6549FD57E}">
      <dgm:prSet/>
      <dgm:spPr/>
      <dgm:t>
        <a:bodyPr/>
        <a:lstStyle/>
        <a:p>
          <a:endParaRPr lang="en-US"/>
        </a:p>
      </dgm:t>
    </dgm:pt>
    <dgm:pt modelId="{2FB76851-D0BE-43A9-A488-3CBD9AD82497}">
      <dgm:prSet phldrT="[Text]"/>
      <dgm:spPr/>
      <dgm:t>
        <a:bodyPr/>
        <a:lstStyle/>
        <a:p>
          <a:r>
            <a:rPr lang="en-US" dirty="0" smtClean="0"/>
            <a:t>Note the time and condition</a:t>
          </a:r>
          <a:endParaRPr lang="en-US" dirty="0"/>
        </a:p>
      </dgm:t>
    </dgm:pt>
    <dgm:pt modelId="{4D3663D9-0037-4FA5-ABEB-9BEF02296ABE}" type="parTrans" cxnId="{229CBF7D-EBBE-4949-A823-90AA5FCB9318}">
      <dgm:prSet/>
      <dgm:spPr/>
      <dgm:t>
        <a:bodyPr/>
        <a:lstStyle/>
        <a:p>
          <a:endParaRPr lang="en-US"/>
        </a:p>
      </dgm:t>
    </dgm:pt>
    <dgm:pt modelId="{3BE56D52-F0B3-4BA8-8C2C-9682A15CC985}" type="sibTrans" cxnId="{229CBF7D-EBBE-4949-A823-90AA5FCB9318}">
      <dgm:prSet/>
      <dgm:spPr/>
      <dgm:t>
        <a:bodyPr/>
        <a:lstStyle/>
        <a:p>
          <a:endParaRPr lang="en-US"/>
        </a:p>
      </dgm:t>
    </dgm:pt>
    <dgm:pt modelId="{FEF4C02A-B2FA-4815-B810-FFA2E190CBE5}">
      <dgm:prSet phldrT="[Text]"/>
      <dgm:spPr/>
      <dgm:t>
        <a:bodyPr/>
        <a:lstStyle/>
        <a:p>
          <a:r>
            <a:rPr lang="en-US" dirty="0" smtClean="0"/>
            <a:t>Introductions</a:t>
          </a:r>
          <a:endParaRPr lang="en-US" dirty="0"/>
        </a:p>
      </dgm:t>
    </dgm:pt>
    <dgm:pt modelId="{4FDC58A7-9C4F-495F-81A6-49CDC5AD2DB3}" type="parTrans" cxnId="{F9A238E8-D5CC-4449-A600-D526BEFC2EFD}">
      <dgm:prSet/>
      <dgm:spPr/>
      <dgm:t>
        <a:bodyPr/>
        <a:lstStyle/>
        <a:p>
          <a:endParaRPr lang="en-US"/>
        </a:p>
      </dgm:t>
    </dgm:pt>
    <dgm:pt modelId="{AB259233-9487-4CC6-ABC1-18B63912CF60}" type="sibTrans" cxnId="{F9A238E8-D5CC-4449-A600-D526BEFC2EFD}">
      <dgm:prSet/>
      <dgm:spPr/>
      <dgm:t>
        <a:bodyPr/>
        <a:lstStyle/>
        <a:p>
          <a:endParaRPr lang="en-US"/>
        </a:p>
      </dgm:t>
    </dgm:pt>
    <dgm:pt modelId="{6B48B2EE-3EC4-4ED1-AA8A-F72E2F3923B0}">
      <dgm:prSet phldrT="[Text]"/>
      <dgm:spPr/>
      <dgm:t>
        <a:bodyPr/>
        <a:lstStyle/>
        <a:p>
          <a:r>
            <a:rPr lang="en-US" dirty="0" smtClean="0"/>
            <a:t>Do NOT rush</a:t>
          </a:r>
          <a:endParaRPr lang="en-US" dirty="0"/>
        </a:p>
      </dgm:t>
    </dgm:pt>
    <dgm:pt modelId="{CBF422BB-BC61-4BB4-9A68-E5F20E959472}" type="parTrans" cxnId="{958BB0C1-1A73-489A-8061-4D80F8324161}">
      <dgm:prSet/>
      <dgm:spPr/>
      <dgm:t>
        <a:bodyPr/>
        <a:lstStyle/>
        <a:p>
          <a:endParaRPr lang="en-US"/>
        </a:p>
      </dgm:t>
    </dgm:pt>
    <dgm:pt modelId="{02A6BFDA-47DB-44AC-86EB-54CD985913EF}" type="sibTrans" cxnId="{958BB0C1-1A73-489A-8061-4D80F8324161}">
      <dgm:prSet/>
      <dgm:spPr/>
      <dgm:t>
        <a:bodyPr/>
        <a:lstStyle/>
        <a:p>
          <a:endParaRPr lang="en-US"/>
        </a:p>
      </dgm:t>
    </dgm:pt>
    <dgm:pt modelId="{EED01C31-F063-4A34-A7FA-7F893FF89AFC}">
      <dgm:prSet phldrT="[Text]"/>
      <dgm:spPr/>
      <dgm:t>
        <a:bodyPr/>
        <a:lstStyle/>
        <a:p>
          <a:r>
            <a:rPr lang="en-US" dirty="0" smtClean="0"/>
            <a:t>Explain facility activities</a:t>
          </a:r>
          <a:endParaRPr lang="en-US" dirty="0"/>
        </a:p>
      </dgm:t>
    </dgm:pt>
    <dgm:pt modelId="{02B5A7E1-92F5-4FE4-B0C1-1057E6FECEF1}" type="parTrans" cxnId="{043F6A8A-6609-4E06-A684-B202E69F4C6A}">
      <dgm:prSet/>
      <dgm:spPr/>
      <dgm:t>
        <a:bodyPr/>
        <a:lstStyle/>
        <a:p>
          <a:endParaRPr lang="en-US"/>
        </a:p>
      </dgm:t>
    </dgm:pt>
    <dgm:pt modelId="{E046F2E9-C7D2-439F-BF83-E5A9666745ED}" type="sibTrans" cxnId="{043F6A8A-6609-4E06-A684-B202E69F4C6A}">
      <dgm:prSet/>
      <dgm:spPr/>
      <dgm:t>
        <a:bodyPr/>
        <a:lstStyle/>
        <a:p>
          <a:endParaRPr lang="en-US"/>
        </a:p>
      </dgm:t>
    </dgm:pt>
    <dgm:pt modelId="{C6E501FE-5768-4F74-9A8E-43C04BCAB5B9}">
      <dgm:prSet phldrT="[Text]"/>
      <dgm:spPr/>
      <dgm:t>
        <a:bodyPr/>
        <a:lstStyle/>
        <a:p>
          <a:r>
            <a:rPr lang="en-US" dirty="0" smtClean="0"/>
            <a:t>Respect personal items</a:t>
          </a:r>
          <a:endParaRPr lang="en-US" dirty="0"/>
        </a:p>
      </dgm:t>
    </dgm:pt>
    <dgm:pt modelId="{A9716791-6106-4C38-A1AD-8D88B24F6056}" type="parTrans" cxnId="{7F117CBC-3695-424B-BD4A-1B9B856F9C78}">
      <dgm:prSet/>
      <dgm:spPr/>
      <dgm:t>
        <a:bodyPr/>
        <a:lstStyle/>
        <a:p>
          <a:endParaRPr lang="en-US"/>
        </a:p>
      </dgm:t>
    </dgm:pt>
    <dgm:pt modelId="{DF1ACA6E-8918-41EF-B055-F18BE0CA43DB}" type="sibTrans" cxnId="{7F117CBC-3695-424B-BD4A-1B9B856F9C78}">
      <dgm:prSet/>
      <dgm:spPr/>
      <dgm:t>
        <a:bodyPr/>
        <a:lstStyle/>
        <a:p>
          <a:endParaRPr lang="en-US"/>
        </a:p>
      </dgm:t>
    </dgm:pt>
    <dgm:pt modelId="{6B2CFD11-9848-4916-AFA0-42810DDC35C7}">
      <dgm:prSet phldrT="[Text]"/>
      <dgm:spPr/>
      <dgm:t>
        <a:bodyPr/>
        <a:lstStyle/>
        <a:p>
          <a:r>
            <a:rPr lang="en-US" dirty="0" smtClean="0"/>
            <a:t>Place personal items where the resident wants them</a:t>
          </a:r>
          <a:endParaRPr lang="en-US" dirty="0"/>
        </a:p>
      </dgm:t>
    </dgm:pt>
    <dgm:pt modelId="{0C0842A6-C8FF-4EA3-BA5B-6CB330472151}" type="parTrans" cxnId="{6024FE9B-21B2-4FF5-83CC-5017D1F60F41}">
      <dgm:prSet/>
      <dgm:spPr/>
      <dgm:t>
        <a:bodyPr/>
        <a:lstStyle/>
        <a:p>
          <a:endParaRPr lang="en-US"/>
        </a:p>
      </dgm:t>
    </dgm:pt>
    <dgm:pt modelId="{7FD106FB-7F54-4C58-959A-AB3DC9784E4D}" type="sibTrans" cxnId="{6024FE9B-21B2-4FF5-83CC-5017D1F60F41}">
      <dgm:prSet/>
      <dgm:spPr/>
      <dgm:t>
        <a:bodyPr/>
        <a:lstStyle/>
        <a:p>
          <a:endParaRPr lang="en-US"/>
        </a:p>
      </dgm:t>
    </dgm:pt>
    <dgm:pt modelId="{7176C201-1F62-473C-ABC6-C734284C89BE}">
      <dgm:prSet phldrT="[Text]"/>
      <dgm:spPr/>
      <dgm:t>
        <a:bodyPr/>
        <a:lstStyle/>
        <a:p>
          <a:r>
            <a:rPr lang="en-US" dirty="0" smtClean="0"/>
            <a:t>Explain the call light, bed controls, telephone, lights and TV</a:t>
          </a:r>
          <a:endParaRPr lang="en-US" dirty="0"/>
        </a:p>
      </dgm:t>
    </dgm:pt>
    <dgm:pt modelId="{903C565A-033E-427A-B610-9D703A1CFC46}" type="parTrans" cxnId="{52EBB093-6901-4326-9921-86AB374A042D}">
      <dgm:prSet/>
      <dgm:spPr/>
      <dgm:t>
        <a:bodyPr/>
        <a:lstStyle/>
        <a:p>
          <a:endParaRPr lang="en-US"/>
        </a:p>
      </dgm:t>
    </dgm:pt>
    <dgm:pt modelId="{FD13A660-5E66-4BA7-95AB-A69327E82AD7}" type="sibTrans" cxnId="{52EBB093-6901-4326-9921-86AB374A042D}">
      <dgm:prSet/>
      <dgm:spPr/>
      <dgm:t>
        <a:bodyPr/>
        <a:lstStyle/>
        <a:p>
          <a:endParaRPr lang="en-US"/>
        </a:p>
      </dgm:t>
    </dgm:pt>
    <dgm:pt modelId="{2C67CDBC-4E49-4DC0-8E0A-C9AF43674FC8}">
      <dgm:prSet phldrT="[Text]"/>
      <dgm:spPr/>
      <dgm:t>
        <a:bodyPr/>
        <a:lstStyle/>
        <a:p>
          <a:r>
            <a:rPr lang="en-US" dirty="0" smtClean="0"/>
            <a:t>Provide fresh water</a:t>
          </a:r>
          <a:endParaRPr lang="en-US" dirty="0"/>
        </a:p>
      </dgm:t>
    </dgm:pt>
    <dgm:pt modelId="{FC1DEB72-7652-4010-BF9D-F51D10E5F5C4}" type="parTrans" cxnId="{95C120EC-F404-41AA-B08A-2EC83283FCA6}">
      <dgm:prSet/>
      <dgm:spPr/>
      <dgm:t>
        <a:bodyPr/>
        <a:lstStyle/>
        <a:p>
          <a:endParaRPr lang="en-US"/>
        </a:p>
      </dgm:t>
    </dgm:pt>
    <dgm:pt modelId="{A8723F3F-2EE8-44E7-800E-6D82AC95E235}" type="sibTrans" cxnId="{95C120EC-F404-41AA-B08A-2EC83283FCA6}">
      <dgm:prSet/>
      <dgm:spPr/>
      <dgm:t>
        <a:bodyPr/>
        <a:lstStyle/>
        <a:p>
          <a:endParaRPr lang="en-US"/>
        </a:p>
      </dgm:t>
    </dgm:pt>
    <dgm:pt modelId="{3C7DC603-FFD9-48F2-AEBD-C111E71DDE15}">
      <dgm:prSet phldrT="[Text]"/>
      <dgm:spPr/>
      <dgm:t>
        <a:bodyPr/>
        <a:lstStyle/>
        <a:p>
          <a:r>
            <a:rPr lang="en-US" dirty="0" smtClean="0"/>
            <a:t>Make sure the resident is comfortable</a:t>
          </a:r>
          <a:endParaRPr lang="en-US" dirty="0"/>
        </a:p>
      </dgm:t>
    </dgm:pt>
    <dgm:pt modelId="{DB6C0C67-E9A5-4D00-995C-B29D58128539}" type="parTrans" cxnId="{97B988DA-19A8-432C-823F-86A9758A68FD}">
      <dgm:prSet/>
      <dgm:spPr/>
      <dgm:t>
        <a:bodyPr/>
        <a:lstStyle/>
        <a:p>
          <a:endParaRPr lang="en-US"/>
        </a:p>
      </dgm:t>
    </dgm:pt>
    <dgm:pt modelId="{3E26DDDC-0189-4172-BDC9-1141F455860D}" type="sibTrans" cxnId="{97B988DA-19A8-432C-823F-86A9758A68FD}">
      <dgm:prSet/>
      <dgm:spPr/>
      <dgm:t>
        <a:bodyPr/>
        <a:lstStyle/>
        <a:p>
          <a:endParaRPr lang="en-US"/>
        </a:p>
      </dgm:t>
    </dgm:pt>
    <dgm:pt modelId="{7B68FFE8-BCDB-40CD-A76A-3DF4220F6232}" type="pres">
      <dgm:prSet presAssocID="{AB86DBDA-A3A8-45EB-B60B-A038DDBD83AB}" presName="Name0" presStyleCnt="0">
        <dgm:presLayoutVars>
          <dgm:resizeHandles/>
        </dgm:presLayoutVars>
      </dgm:prSet>
      <dgm:spPr/>
      <dgm:t>
        <a:bodyPr/>
        <a:lstStyle/>
        <a:p>
          <a:endParaRPr lang="en-US"/>
        </a:p>
      </dgm:t>
    </dgm:pt>
    <dgm:pt modelId="{3ECF4677-691D-48F8-B41A-73903B19089D}" type="pres">
      <dgm:prSet presAssocID="{EFB5C088-3983-498C-80A3-9EDA59ECE55C}" presName="text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B22AD3-8CB7-429A-87BE-2C1462FE1517}" type="pres">
      <dgm:prSet presAssocID="{ABDDEA5C-F3AB-43BE-9416-02CCB26E009B}" presName="space" presStyleCnt="0"/>
      <dgm:spPr/>
    </dgm:pt>
    <dgm:pt modelId="{2541697F-F349-42E0-BB51-D8BC9892A764}" type="pres">
      <dgm:prSet presAssocID="{2FB76851-D0BE-43A9-A488-3CBD9AD82497}" presName="text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A78868-563B-4EBF-96E4-4F9598BA3E79}" type="pres">
      <dgm:prSet presAssocID="{3BE56D52-F0B3-4BA8-8C2C-9682A15CC985}" presName="space" presStyleCnt="0"/>
      <dgm:spPr/>
    </dgm:pt>
    <dgm:pt modelId="{6EAA211D-23C5-45C6-A995-F24EA9CDE04D}" type="pres">
      <dgm:prSet presAssocID="{FEF4C02A-B2FA-4815-B810-FFA2E190CBE5}" presName="text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DB4C9-7345-4A76-9AAE-4BCFE24AD337}" type="pres">
      <dgm:prSet presAssocID="{AB259233-9487-4CC6-ABC1-18B63912CF60}" presName="space" presStyleCnt="0"/>
      <dgm:spPr/>
    </dgm:pt>
    <dgm:pt modelId="{3E8B4F11-0DB1-480F-8F35-F63FD9703473}" type="pres">
      <dgm:prSet presAssocID="{6B48B2EE-3EC4-4ED1-AA8A-F72E2F3923B0}" presName="text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EF8798-EAED-43D6-9D4A-DCDD6D3C1996}" type="pres">
      <dgm:prSet presAssocID="{02A6BFDA-47DB-44AC-86EB-54CD985913EF}" presName="space" presStyleCnt="0"/>
      <dgm:spPr/>
    </dgm:pt>
    <dgm:pt modelId="{730C028A-19DF-47FD-A714-AB0AF9E742AC}" type="pres">
      <dgm:prSet presAssocID="{EED01C31-F063-4A34-A7FA-7F893FF89AFC}" presName="text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FA588A-BAB1-4991-A2C9-519C5AE6458E}" type="pres">
      <dgm:prSet presAssocID="{E046F2E9-C7D2-439F-BF83-E5A9666745ED}" presName="space" presStyleCnt="0"/>
      <dgm:spPr/>
    </dgm:pt>
    <dgm:pt modelId="{5175B0D6-8EBA-41D9-B613-6A77077EE3D9}" type="pres">
      <dgm:prSet presAssocID="{C6E501FE-5768-4F74-9A8E-43C04BCAB5B9}" presName="text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E941D2-F1C1-4B31-A6A7-F95755F28548}" type="pres">
      <dgm:prSet presAssocID="{DF1ACA6E-8918-41EF-B055-F18BE0CA43DB}" presName="space" presStyleCnt="0"/>
      <dgm:spPr/>
    </dgm:pt>
    <dgm:pt modelId="{7B18221F-E39B-4CDB-8913-80C796903BDF}" type="pres">
      <dgm:prSet presAssocID="{6B2CFD11-9848-4916-AFA0-42810DDC35C7}" presName="text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4E44D7-4349-4A01-99BB-BAA4CC5B21A1}" type="pres">
      <dgm:prSet presAssocID="{7FD106FB-7F54-4C58-959A-AB3DC9784E4D}" presName="space" presStyleCnt="0"/>
      <dgm:spPr/>
    </dgm:pt>
    <dgm:pt modelId="{4B408AC9-747C-4136-BB3B-CF06BB860618}" type="pres">
      <dgm:prSet presAssocID="{7176C201-1F62-473C-ABC6-C734284C89BE}" presName="text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F8B9C4-9B1C-481F-AB5C-320C4FE704F0}" type="pres">
      <dgm:prSet presAssocID="{FD13A660-5E66-4BA7-95AB-A69327E82AD7}" presName="space" presStyleCnt="0"/>
      <dgm:spPr/>
    </dgm:pt>
    <dgm:pt modelId="{97FB3572-D655-44BF-9A0B-320B5E68A5E5}" type="pres">
      <dgm:prSet presAssocID="{2C67CDBC-4E49-4DC0-8E0A-C9AF43674FC8}" presName="text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186ACA-DCF6-4649-8308-2AD185D86D8C}" type="pres">
      <dgm:prSet presAssocID="{A8723F3F-2EE8-44E7-800E-6D82AC95E235}" presName="space" presStyleCnt="0"/>
      <dgm:spPr/>
    </dgm:pt>
    <dgm:pt modelId="{E28FCFF0-0558-4321-9A7F-0EFB0C005BBC}" type="pres">
      <dgm:prSet presAssocID="{3C7DC603-FFD9-48F2-AEBD-C111E71DDE15}" presName="text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30DC8B-5420-4E6D-A7EF-51C4849BB91F}" type="presOf" srcId="{EED01C31-F063-4A34-A7FA-7F893FF89AFC}" destId="{730C028A-19DF-47FD-A714-AB0AF9E742AC}" srcOrd="0" destOrd="0" presId="urn:diagrams.loki3.com/VaryingWidthList"/>
    <dgm:cxn modelId="{62101FE8-A496-4F48-A89A-A74316841A4C}" type="presOf" srcId="{FEF4C02A-B2FA-4815-B810-FFA2E190CBE5}" destId="{6EAA211D-23C5-45C6-A995-F24EA9CDE04D}" srcOrd="0" destOrd="0" presId="urn:diagrams.loki3.com/VaryingWidthList"/>
    <dgm:cxn modelId="{229CBF7D-EBBE-4949-A823-90AA5FCB9318}" srcId="{AB86DBDA-A3A8-45EB-B60B-A038DDBD83AB}" destId="{2FB76851-D0BE-43A9-A488-3CBD9AD82497}" srcOrd="1" destOrd="0" parTransId="{4D3663D9-0037-4FA5-ABEB-9BEF02296ABE}" sibTransId="{3BE56D52-F0B3-4BA8-8C2C-9682A15CC985}"/>
    <dgm:cxn modelId="{95C120EC-F404-41AA-B08A-2EC83283FCA6}" srcId="{AB86DBDA-A3A8-45EB-B60B-A038DDBD83AB}" destId="{2C67CDBC-4E49-4DC0-8E0A-C9AF43674FC8}" srcOrd="8" destOrd="0" parTransId="{FC1DEB72-7652-4010-BF9D-F51D10E5F5C4}" sibTransId="{A8723F3F-2EE8-44E7-800E-6D82AC95E235}"/>
    <dgm:cxn modelId="{6024FE9B-21B2-4FF5-83CC-5017D1F60F41}" srcId="{AB86DBDA-A3A8-45EB-B60B-A038DDBD83AB}" destId="{6B2CFD11-9848-4916-AFA0-42810DDC35C7}" srcOrd="6" destOrd="0" parTransId="{0C0842A6-C8FF-4EA3-BA5B-6CB330472151}" sibTransId="{7FD106FB-7F54-4C58-959A-AB3DC9784E4D}"/>
    <dgm:cxn modelId="{9B4D54D6-D627-4D0E-AB71-9D83E208B243}" type="presOf" srcId="{AB86DBDA-A3A8-45EB-B60B-A038DDBD83AB}" destId="{7B68FFE8-BCDB-40CD-A76A-3DF4220F6232}" srcOrd="0" destOrd="0" presId="urn:diagrams.loki3.com/VaryingWidthList"/>
    <dgm:cxn modelId="{043F6A8A-6609-4E06-A684-B202E69F4C6A}" srcId="{AB86DBDA-A3A8-45EB-B60B-A038DDBD83AB}" destId="{EED01C31-F063-4A34-A7FA-7F893FF89AFC}" srcOrd="4" destOrd="0" parTransId="{02B5A7E1-92F5-4FE4-B0C1-1057E6FECEF1}" sibTransId="{E046F2E9-C7D2-439F-BF83-E5A9666745ED}"/>
    <dgm:cxn modelId="{E3FEA49D-D8E4-4237-BBC1-FBC24FA08160}" type="presOf" srcId="{EFB5C088-3983-498C-80A3-9EDA59ECE55C}" destId="{3ECF4677-691D-48F8-B41A-73903B19089D}" srcOrd="0" destOrd="0" presId="urn:diagrams.loki3.com/VaryingWidthList"/>
    <dgm:cxn modelId="{958BB0C1-1A73-489A-8061-4D80F8324161}" srcId="{AB86DBDA-A3A8-45EB-B60B-A038DDBD83AB}" destId="{6B48B2EE-3EC4-4ED1-AA8A-F72E2F3923B0}" srcOrd="3" destOrd="0" parTransId="{CBF422BB-BC61-4BB4-9A68-E5F20E959472}" sibTransId="{02A6BFDA-47DB-44AC-86EB-54CD985913EF}"/>
    <dgm:cxn modelId="{F9A238E8-D5CC-4449-A600-D526BEFC2EFD}" srcId="{AB86DBDA-A3A8-45EB-B60B-A038DDBD83AB}" destId="{FEF4C02A-B2FA-4815-B810-FFA2E190CBE5}" srcOrd="2" destOrd="0" parTransId="{4FDC58A7-9C4F-495F-81A6-49CDC5AD2DB3}" sibTransId="{AB259233-9487-4CC6-ABC1-18B63912CF60}"/>
    <dgm:cxn modelId="{7F117CBC-3695-424B-BD4A-1B9B856F9C78}" srcId="{AB86DBDA-A3A8-45EB-B60B-A038DDBD83AB}" destId="{C6E501FE-5768-4F74-9A8E-43C04BCAB5B9}" srcOrd="5" destOrd="0" parTransId="{A9716791-6106-4C38-A1AD-8D88B24F6056}" sibTransId="{DF1ACA6E-8918-41EF-B055-F18BE0CA43DB}"/>
    <dgm:cxn modelId="{85D8EAB4-3A6C-4ECD-9756-269702AFBC3A}" type="presOf" srcId="{C6E501FE-5768-4F74-9A8E-43C04BCAB5B9}" destId="{5175B0D6-8EBA-41D9-B613-6A77077EE3D9}" srcOrd="0" destOrd="0" presId="urn:diagrams.loki3.com/VaryingWidthList"/>
    <dgm:cxn modelId="{D1D0D9E3-92A6-4AC3-997D-026FCB1250E4}" type="presOf" srcId="{6B48B2EE-3EC4-4ED1-AA8A-F72E2F3923B0}" destId="{3E8B4F11-0DB1-480F-8F35-F63FD9703473}" srcOrd="0" destOrd="0" presId="urn:diagrams.loki3.com/VaryingWidthList"/>
    <dgm:cxn modelId="{43BEBF3A-2179-4992-B26F-FAD6549FD57E}" srcId="{AB86DBDA-A3A8-45EB-B60B-A038DDBD83AB}" destId="{EFB5C088-3983-498C-80A3-9EDA59ECE55C}" srcOrd="0" destOrd="0" parTransId="{4F164FDE-6783-4F44-AAAA-D3575EF931B1}" sibTransId="{ABDDEA5C-F3AB-43BE-9416-02CCB26E009B}"/>
    <dgm:cxn modelId="{3CAA41B0-BB34-459E-9E62-C4696DBE1DA0}" type="presOf" srcId="{2C67CDBC-4E49-4DC0-8E0A-C9AF43674FC8}" destId="{97FB3572-D655-44BF-9A0B-320B5E68A5E5}" srcOrd="0" destOrd="0" presId="urn:diagrams.loki3.com/VaryingWidthList"/>
    <dgm:cxn modelId="{1EE868C8-CDA6-457C-BF48-7B64E9B17AFB}" type="presOf" srcId="{7176C201-1F62-473C-ABC6-C734284C89BE}" destId="{4B408AC9-747C-4136-BB3B-CF06BB860618}" srcOrd="0" destOrd="0" presId="urn:diagrams.loki3.com/VaryingWidthList"/>
    <dgm:cxn modelId="{52EBB093-6901-4326-9921-86AB374A042D}" srcId="{AB86DBDA-A3A8-45EB-B60B-A038DDBD83AB}" destId="{7176C201-1F62-473C-ABC6-C734284C89BE}" srcOrd="7" destOrd="0" parTransId="{903C565A-033E-427A-B610-9D703A1CFC46}" sibTransId="{FD13A660-5E66-4BA7-95AB-A69327E82AD7}"/>
    <dgm:cxn modelId="{97B988DA-19A8-432C-823F-86A9758A68FD}" srcId="{AB86DBDA-A3A8-45EB-B60B-A038DDBD83AB}" destId="{3C7DC603-FFD9-48F2-AEBD-C111E71DDE15}" srcOrd="9" destOrd="0" parTransId="{DB6C0C67-E9A5-4D00-995C-B29D58128539}" sibTransId="{3E26DDDC-0189-4172-BDC9-1141F455860D}"/>
    <dgm:cxn modelId="{37D733C2-1EC0-4025-AD1A-B01B68F2902E}" type="presOf" srcId="{6B2CFD11-9848-4916-AFA0-42810DDC35C7}" destId="{7B18221F-E39B-4CDB-8913-80C796903BDF}" srcOrd="0" destOrd="0" presId="urn:diagrams.loki3.com/VaryingWidthList"/>
    <dgm:cxn modelId="{223278DF-CD47-4452-A3A0-92555BD99DDF}" type="presOf" srcId="{2FB76851-D0BE-43A9-A488-3CBD9AD82497}" destId="{2541697F-F349-42E0-BB51-D8BC9892A764}" srcOrd="0" destOrd="0" presId="urn:diagrams.loki3.com/VaryingWidthList"/>
    <dgm:cxn modelId="{703BFA7F-A38F-468D-9B3C-E88177CE3D4F}" type="presOf" srcId="{3C7DC603-FFD9-48F2-AEBD-C111E71DDE15}" destId="{E28FCFF0-0558-4321-9A7F-0EFB0C005BBC}" srcOrd="0" destOrd="0" presId="urn:diagrams.loki3.com/VaryingWidthList"/>
    <dgm:cxn modelId="{C4F0DB46-5804-4F18-BC35-B7E370A71E80}" type="presParOf" srcId="{7B68FFE8-BCDB-40CD-A76A-3DF4220F6232}" destId="{3ECF4677-691D-48F8-B41A-73903B19089D}" srcOrd="0" destOrd="0" presId="urn:diagrams.loki3.com/VaryingWidthList"/>
    <dgm:cxn modelId="{DC4D6032-DCDA-42DA-AF67-FAEC25DD1887}" type="presParOf" srcId="{7B68FFE8-BCDB-40CD-A76A-3DF4220F6232}" destId="{1EB22AD3-8CB7-429A-87BE-2C1462FE1517}" srcOrd="1" destOrd="0" presId="urn:diagrams.loki3.com/VaryingWidthList"/>
    <dgm:cxn modelId="{3A447344-C402-4EF4-9A8E-00C2A24C0BED}" type="presParOf" srcId="{7B68FFE8-BCDB-40CD-A76A-3DF4220F6232}" destId="{2541697F-F349-42E0-BB51-D8BC9892A764}" srcOrd="2" destOrd="0" presId="urn:diagrams.loki3.com/VaryingWidthList"/>
    <dgm:cxn modelId="{D76483DC-3E92-49AA-814B-20FD8F5DA9B2}" type="presParOf" srcId="{7B68FFE8-BCDB-40CD-A76A-3DF4220F6232}" destId="{0DA78868-563B-4EBF-96E4-4F9598BA3E79}" srcOrd="3" destOrd="0" presId="urn:diagrams.loki3.com/VaryingWidthList"/>
    <dgm:cxn modelId="{D4468227-754B-424B-BD70-A50CDA50B9FF}" type="presParOf" srcId="{7B68FFE8-BCDB-40CD-A76A-3DF4220F6232}" destId="{6EAA211D-23C5-45C6-A995-F24EA9CDE04D}" srcOrd="4" destOrd="0" presId="urn:diagrams.loki3.com/VaryingWidthList"/>
    <dgm:cxn modelId="{B7DF3E7A-0D36-4422-8765-CDCDF014BF9D}" type="presParOf" srcId="{7B68FFE8-BCDB-40CD-A76A-3DF4220F6232}" destId="{1E4DB4C9-7345-4A76-9AAE-4BCFE24AD337}" srcOrd="5" destOrd="0" presId="urn:diagrams.loki3.com/VaryingWidthList"/>
    <dgm:cxn modelId="{4896B46A-BDD4-4D40-B5C7-5CF9A19EADF3}" type="presParOf" srcId="{7B68FFE8-BCDB-40CD-A76A-3DF4220F6232}" destId="{3E8B4F11-0DB1-480F-8F35-F63FD9703473}" srcOrd="6" destOrd="0" presId="urn:diagrams.loki3.com/VaryingWidthList"/>
    <dgm:cxn modelId="{9D02EDD4-B1CF-460F-A5B3-B5D9039751F9}" type="presParOf" srcId="{7B68FFE8-BCDB-40CD-A76A-3DF4220F6232}" destId="{96EF8798-EAED-43D6-9D4A-DCDD6D3C1996}" srcOrd="7" destOrd="0" presId="urn:diagrams.loki3.com/VaryingWidthList"/>
    <dgm:cxn modelId="{F9E728C2-5187-49E1-A634-BD7A74E0CAA2}" type="presParOf" srcId="{7B68FFE8-BCDB-40CD-A76A-3DF4220F6232}" destId="{730C028A-19DF-47FD-A714-AB0AF9E742AC}" srcOrd="8" destOrd="0" presId="urn:diagrams.loki3.com/VaryingWidthList"/>
    <dgm:cxn modelId="{155BCB74-3B80-4A02-B08D-11072C603546}" type="presParOf" srcId="{7B68FFE8-BCDB-40CD-A76A-3DF4220F6232}" destId="{A0FA588A-BAB1-4991-A2C9-519C5AE6458E}" srcOrd="9" destOrd="0" presId="urn:diagrams.loki3.com/VaryingWidthList"/>
    <dgm:cxn modelId="{D4EDC5F9-D46B-42FD-A0A6-D79C3C96B687}" type="presParOf" srcId="{7B68FFE8-BCDB-40CD-A76A-3DF4220F6232}" destId="{5175B0D6-8EBA-41D9-B613-6A77077EE3D9}" srcOrd="10" destOrd="0" presId="urn:diagrams.loki3.com/VaryingWidthList"/>
    <dgm:cxn modelId="{7FD2EB8B-6709-4D42-A36C-641BA2B95C6E}" type="presParOf" srcId="{7B68FFE8-BCDB-40CD-A76A-3DF4220F6232}" destId="{1CE941D2-F1C1-4B31-A6A7-F95755F28548}" srcOrd="11" destOrd="0" presId="urn:diagrams.loki3.com/VaryingWidthList"/>
    <dgm:cxn modelId="{F5ED4DD0-D430-40C8-B5FE-D5ECD8DA145C}" type="presParOf" srcId="{7B68FFE8-BCDB-40CD-A76A-3DF4220F6232}" destId="{7B18221F-E39B-4CDB-8913-80C796903BDF}" srcOrd="12" destOrd="0" presId="urn:diagrams.loki3.com/VaryingWidthList"/>
    <dgm:cxn modelId="{D90261FD-63DF-439A-9579-B3D8F46469FE}" type="presParOf" srcId="{7B68FFE8-BCDB-40CD-A76A-3DF4220F6232}" destId="{A74E44D7-4349-4A01-99BB-BAA4CC5B21A1}" srcOrd="13" destOrd="0" presId="urn:diagrams.loki3.com/VaryingWidthList"/>
    <dgm:cxn modelId="{EEAC9CB2-E722-4B0F-842C-B178B157F48F}" type="presParOf" srcId="{7B68FFE8-BCDB-40CD-A76A-3DF4220F6232}" destId="{4B408AC9-747C-4136-BB3B-CF06BB860618}" srcOrd="14" destOrd="0" presId="urn:diagrams.loki3.com/VaryingWidthList"/>
    <dgm:cxn modelId="{EAB082DE-4DE5-4BEC-A76E-558220DB090D}" type="presParOf" srcId="{7B68FFE8-BCDB-40CD-A76A-3DF4220F6232}" destId="{6AF8B9C4-9B1C-481F-AB5C-320C4FE704F0}" srcOrd="15" destOrd="0" presId="urn:diagrams.loki3.com/VaryingWidthList"/>
    <dgm:cxn modelId="{EAA6E347-77A4-4B20-9E82-5235D1946240}" type="presParOf" srcId="{7B68FFE8-BCDB-40CD-A76A-3DF4220F6232}" destId="{97FB3572-D655-44BF-9A0B-320B5E68A5E5}" srcOrd="16" destOrd="0" presId="urn:diagrams.loki3.com/VaryingWidthList"/>
    <dgm:cxn modelId="{405A476B-B00E-40F3-BCF1-78311E7DC8DE}" type="presParOf" srcId="{7B68FFE8-BCDB-40CD-A76A-3DF4220F6232}" destId="{54186ACA-DCF6-4649-8308-2AD185D86D8C}" srcOrd="17" destOrd="0" presId="urn:diagrams.loki3.com/VaryingWidthList"/>
    <dgm:cxn modelId="{722B92E1-95CA-4C6C-A320-849E8E60A867}" type="presParOf" srcId="{7B68FFE8-BCDB-40CD-A76A-3DF4220F6232}" destId="{E28FCFF0-0558-4321-9A7F-0EFB0C005BBC}" srcOrd="18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191A67-5154-4A64-8912-D121E8514A1A}" type="doc">
      <dgm:prSet loTypeId="urn:microsoft.com/office/officeart/2005/8/layout/l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1DD83CD-7322-4150-90A8-D88CF6997CAC}">
      <dgm:prSet phldrT="[Text]" custT="1"/>
      <dgm:spPr/>
      <dgm:t>
        <a:bodyPr/>
        <a:lstStyle/>
        <a:p>
          <a:r>
            <a:rPr lang="en-US" sz="2000" dirty="0" smtClean="0"/>
            <a:t>Work together</a:t>
          </a:r>
          <a:endParaRPr lang="en-US" sz="2000" dirty="0"/>
        </a:p>
      </dgm:t>
    </dgm:pt>
    <dgm:pt modelId="{3D9CD846-19E8-4C7C-82EB-B45DFCF580BE}" type="parTrans" cxnId="{181F4C5E-1E03-47D1-8CF5-E4035E58D12E}">
      <dgm:prSet/>
      <dgm:spPr/>
      <dgm:t>
        <a:bodyPr/>
        <a:lstStyle/>
        <a:p>
          <a:endParaRPr lang="en-US"/>
        </a:p>
      </dgm:t>
    </dgm:pt>
    <dgm:pt modelId="{EE686CEB-B539-48A0-95D4-4A921241A4DA}" type="sibTrans" cxnId="{181F4C5E-1E03-47D1-8CF5-E4035E58D12E}">
      <dgm:prSet/>
      <dgm:spPr/>
      <dgm:t>
        <a:bodyPr/>
        <a:lstStyle/>
        <a:p>
          <a:endParaRPr lang="en-US"/>
        </a:p>
      </dgm:t>
    </dgm:pt>
    <dgm:pt modelId="{A23547B8-D899-4C4B-929E-77B909A2C0BE}">
      <dgm:prSet phldrT="[Text]" custT="1"/>
      <dgm:spPr/>
      <dgm:t>
        <a:bodyPr/>
        <a:lstStyle/>
        <a:p>
          <a:r>
            <a:rPr lang="en-US" sz="2000" dirty="0" smtClean="0"/>
            <a:t>Nurse will </a:t>
          </a:r>
          <a:br>
            <a:rPr lang="en-US" sz="2000" dirty="0" smtClean="0"/>
          </a:br>
          <a:r>
            <a:rPr lang="en-US" sz="2000" dirty="0" smtClean="0"/>
            <a:t>inform resident</a:t>
          </a:r>
          <a:endParaRPr lang="en-US" sz="2000" dirty="0"/>
        </a:p>
      </dgm:t>
    </dgm:pt>
    <dgm:pt modelId="{E81B7752-4E02-41A2-A82C-7EEBD203CF20}" type="parTrans" cxnId="{EFB9A1BB-A7EB-47AF-8FA3-3EAB555D43E3}">
      <dgm:prSet/>
      <dgm:spPr/>
      <dgm:t>
        <a:bodyPr/>
        <a:lstStyle/>
        <a:p>
          <a:endParaRPr lang="en-US"/>
        </a:p>
      </dgm:t>
    </dgm:pt>
    <dgm:pt modelId="{92161382-76AD-4CAB-B21B-66E45183CB4A}" type="sibTrans" cxnId="{EFB9A1BB-A7EB-47AF-8FA3-3EAB555D43E3}">
      <dgm:prSet/>
      <dgm:spPr/>
      <dgm:t>
        <a:bodyPr/>
        <a:lstStyle/>
        <a:p>
          <a:endParaRPr lang="en-US"/>
        </a:p>
      </dgm:t>
    </dgm:pt>
    <dgm:pt modelId="{46D54431-307A-4A84-8780-DB0DCC106FD6}">
      <dgm:prSet phldrT="[Text]" custT="1"/>
      <dgm:spPr/>
      <dgm:t>
        <a:bodyPr/>
        <a:lstStyle/>
        <a:p>
          <a:r>
            <a:rPr lang="en-US" sz="2000" dirty="0" smtClean="0"/>
            <a:t>You will help the </a:t>
          </a:r>
          <a:br>
            <a:rPr lang="en-US" sz="2000" dirty="0" smtClean="0"/>
          </a:br>
          <a:r>
            <a:rPr lang="en-US" sz="2000" dirty="0" smtClean="0"/>
            <a:t>resident pack</a:t>
          </a:r>
          <a:endParaRPr lang="en-US" sz="2000" dirty="0"/>
        </a:p>
      </dgm:t>
    </dgm:pt>
    <dgm:pt modelId="{C86186C0-35B4-48FF-940E-9C4C04606290}" type="parTrans" cxnId="{2D4482FF-7756-48E3-A16D-A5E859622FFF}">
      <dgm:prSet/>
      <dgm:spPr/>
      <dgm:t>
        <a:bodyPr/>
        <a:lstStyle/>
        <a:p>
          <a:endParaRPr lang="en-US"/>
        </a:p>
      </dgm:t>
    </dgm:pt>
    <dgm:pt modelId="{07DD9C3D-89FE-4444-9A00-ED49627872F7}" type="sibTrans" cxnId="{2D4482FF-7756-48E3-A16D-A5E859622FFF}">
      <dgm:prSet/>
      <dgm:spPr/>
      <dgm:t>
        <a:bodyPr/>
        <a:lstStyle/>
        <a:p>
          <a:endParaRPr lang="en-US"/>
        </a:p>
      </dgm:t>
    </dgm:pt>
    <dgm:pt modelId="{B23ABBE9-7D09-45B1-AAC4-028A00C2B00F}">
      <dgm:prSet phldrT="[Text]" custT="1"/>
      <dgm:spPr/>
      <dgm:t>
        <a:bodyPr/>
        <a:lstStyle/>
        <a:p>
          <a:r>
            <a:rPr lang="en-US" sz="2800" dirty="0" smtClean="0"/>
            <a:t>Out of Facility Transfer</a:t>
          </a:r>
          <a:endParaRPr lang="en-US" sz="2800" dirty="0"/>
        </a:p>
      </dgm:t>
    </dgm:pt>
    <dgm:pt modelId="{B881DDD6-3AA7-4DE6-B1EE-DDC037195AC5}" type="parTrans" cxnId="{C6778B6A-C68B-486D-9069-71173CAC9B87}">
      <dgm:prSet/>
      <dgm:spPr/>
      <dgm:t>
        <a:bodyPr/>
        <a:lstStyle/>
        <a:p>
          <a:endParaRPr lang="en-US"/>
        </a:p>
      </dgm:t>
    </dgm:pt>
    <dgm:pt modelId="{743F65EA-7706-4284-B885-8FCB27B6B476}" type="sibTrans" cxnId="{C6778B6A-C68B-486D-9069-71173CAC9B87}">
      <dgm:prSet/>
      <dgm:spPr/>
      <dgm:t>
        <a:bodyPr/>
        <a:lstStyle/>
        <a:p>
          <a:endParaRPr lang="en-US"/>
        </a:p>
      </dgm:t>
    </dgm:pt>
    <dgm:pt modelId="{0EA21A19-35F5-4085-AD30-A95EEE3334FF}">
      <dgm:prSet phldrT="[Text]" custT="1"/>
      <dgm:spPr/>
      <dgm:t>
        <a:bodyPr/>
        <a:lstStyle/>
        <a:p>
          <a:r>
            <a:rPr lang="en-US" sz="2800" dirty="0" smtClean="0"/>
            <a:t>In-House Transfer</a:t>
          </a:r>
          <a:endParaRPr lang="en-US" sz="2800" dirty="0"/>
        </a:p>
      </dgm:t>
    </dgm:pt>
    <dgm:pt modelId="{44E43BB1-9A6E-477D-9928-A0CE00D9BA31}" type="parTrans" cxnId="{2CBA706D-B4AA-426B-8C21-9554E8DF275D}">
      <dgm:prSet/>
      <dgm:spPr/>
      <dgm:t>
        <a:bodyPr/>
        <a:lstStyle/>
        <a:p>
          <a:endParaRPr lang="en-US"/>
        </a:p>
      </dgm:t>
    </dgm:pt>
    <dgm:pt modelId="{0C2636FD-D24C-4DAC-9982-FFACDC7DF188}" type="sibTrans" cxnId="{2CBA706D-B4AA-426B-8C21-9554E8DF275D}">
      <dgm:prSet/>
      <dgm:spPr/>
      <dgm:t>
        <a:bodyPr/>
        <a:lstStyle/>
        <a:p>
          <a:endParaRPr lang="en-US"/>
        </a:p>
      </dgm:t>
    </dgm:pt>
    <dgm:pt modelId="{D289FBE2-B140-4A20-B504-B9C2BF80FABF}">
      <dgm:prSet phldrT="[Text]" custT="1"/>
      <dgm:spPr/>
      <dgm:t>
        <a:bodyPr/>
        <a:lstStyle/>
        <a:p>
          <a:r>
            <a:rPr lang="en-US" sz="2000" dirty="0" smtClean="0"/>
            <a:t>Work together</a:t>
          </a:r>
          <a:endParaRPr lang="en-US" sz="2000" dirty="0"/>
        </a:p>
      </dgm:t>
    </dgm:pt>
    <dgm:pt modelId="{E0867B2A-52B1-4B05-8C6E-B74F1AEAAD4B}" type="parTrans" cxnId="{9BBFDA1D-B30F-4F70-8A4D-400F82219D97}">
      <dgm:prSet/>
      <dgm:spPr/>
      <dgm:t>
        <a:bodyPr/>
        <a:lstStyle/>
        <a:p>
          <a:endParaRPr lang="en-US"/>
        </a:p>
      </dgm:t>
    </dgm:pt>
    <dgm:pt modelId="{314CC76E-C3B6-4CB9-9E4D-5CF7F7DD9630}" type="sibTrans" cxnId="{9BBFDA1D-B30F-4F70-8A4D-400F82219D97}">
      <dgm:prSet/>
      <dgm:spPr/>
      <dgm:t>
        <a:bodyPr/>
        <a:lstStyle/>
        <a:p>
          <a:endParaRPr lang="en-US"/>
        </a:p>
      </dgm:t>
    </dgm:pt>
    <dgm:pt modelId="{AECD5E41-9704-46A3-A357-690D07C1D0FB}">
      <dgm:prSet phldrT="[Text]" custT="1"/>
      <dgm:spPr/>
      <dgm:t>
        <a:bodyPr/>
        <a:lstStyle/>
        <a:p>
          <a:r>
            <a:rPr lang="en-US" sz="2000" dirty="0" smtClean="0"/>
            <a:t>Nurse will </a:t>
          </a:r>
          <a:br>
            <a:rPr lang="en-US" sz="2000" dirty="0" smtClean="0"/>
          </a:br>
          <a:r>
            <a:rPr lang="en-US" sz="2000" dirty="0" smtClean="0"/>
            <a:t>inform resident</a:t>
          </a:r>
          <a:endParaRPr lang="en-US" sz="2000" dirty="0"/>
        </a:p>
      </dgm:t>
    </dgm:pt>
    <dgm:pt modelId="{A8630B70-8F10-4C2F-B0D1-8585775A30D8}" type="parTrans" cxnId="{E45E92DA-D992-4679-B2F0-D61CBA815991}">
      <dgm:prSet/>
      <dgm:spPr/>
      <dgm:t>
        <a:bodyPr/>
        <a:lstStyle/>
        <a:p>
          <a:endParaRPr lang="en-US"/>
        </a:p>
      </dgm:t>
    </dgm:pt>
    <dgm:pt modelId="{D2848A10-BF10-4638-B9DE-F74FF576A42B}" type="sibTrans" cxnId="{E45E92DA-D992-4679-B2F0-D61CBA815991}">
      <dgm:prSet/>
      <dgm:spPr/>
      <dgm:t>
        <a:bodyPr/>
        <a:lstStyle/>
        <a:p>
          <a:endParaRPr lang="en-US"/>
        </a:p>
      </dgm:t>
    </dgm:pt>
    <dgm:pt modelId="{7BAEAABC-90B5-465E-9D81-EF2B80C9698B}">
      <dgm:prSet phldrT="[Text]" custT="1"/>
      <dgm:spPr/>
      <dgm:t>
        <a:bodyPr/>
        <a:lstStyle/>
        <a:p>
          <a:r>
            <a:rPr lang="en-US" sz="2000" dirty="0" smtClean="0"/>
            <a:t>Clean and </a:t>
          </a:r>
          <a:br>
            <a:rPr lang="en-US" sz="2000" dirty="0" smtClean="0"/>
          </a:br>
          <a:r>
            <a:rPr lang="en-US" sz="2000" dirty="0" smtClean="0"/>
            <a:t>appropriate clothing</a:t>
          </a:r>
          <a:endParaRPr lang="en-US" sz="2000" dirty="0"/>
        </a:p>
      </dgm:t>
    </dgm:pt>
    <dgm:pt modelId="{759F192B-68F7-48F6-A54B-3ED476278405}" type="parTrans" cxnId="{6415C3EA-0C4A-4659-9920-EB25B47DD150}">
      <dgm:prSet/>
      <dgm:spPr/>
      <dgm:t>
        <a:bodyPr/>
        <a:lstStyle/>
        <a:p>
          <a:endParaRPr lang="en-US"/>
        </a:p>
      </dgm:t>
    </dgm:pt>
    <dgm:pt modelId="{E92B8BE0-AA6D-4C1A-8923-CEBC971E8889}" type="sibTrans" cxnId="{6415C3EA-0C4A-4659-9920-EB25B47DD150}">
      <dgm:prSet/>
      <dgm:spPr/>
      <dgm:t>
        <a:bodyPr/>
        <a:lstStyle/>
        <a:p>
          <a:endParaRPr lang="en-US"/>
        </a:p>
      </dgm:t>
    </dgm:pt>
    <dgm:pt modelId="{F191309A-D8B7-4EF0-821A-7BF9B7A000C2}">
      <dgm:prSet phldrT="[Text]" custT="1"/>
      <dgm:spPr/>
      <dgm:t>
        <a:bodyPr/>
        <a:lstStyle/>
        <a:p>
          <a:r>
            <a:rPr lang="en-US" sz="2000" dirty="0" smtClean="0"/>
            <a:t>Tidy room</a:t>
          </a:r>
          <a:endParaRPr lang="en-US" sz="2000" dirty="0"/>
        </a:p>
      </dgm:t>
    </dgm:pt>
    <dgm:pt modelId="{3D5F0512-893F-4788-A3BE-E526DFB0244D}" type="parTrans" cxnId="{66486384-09EA-4913-962F-9A84D12D1239}">
      <dgm:prSet/>
      <dgm:spPr/>
      <dgm:t>
        <a:bodyPr/>
        <a:lstStyle/>
        <a:p>
          <a:endParaRPr lang="en-US"/>
        </a:p>
      </dgm:t>
    </dgm:pt>
    <dgm:pt modelId="{1C34687A-9B37-4947-80A6-D38356736F6E}" type="sibTrans" cxnId="{66486384-09EA-4913-962F-9A84D12D1239}">
      <dgm:prSet/>
      <dgm:spPr/>
      <dgm:t>
        <a:bodyPr/>
        <a:lstStyle/>
        <a:p>
          <a:endParaRPr lang="en-US"/>
        </a:p>
      </dgm:t>
    </dgm:pt>
    <dgm:pt modelId="{01AA985F-B899-414F-B94F-DDBF01D83314}">
      <dgm:prSet phldrT="[Text]" custT="1"/>
      <dgm:spPr/>
      <dgm:t>
        <a:bodyPr/>
        <a:lstStyle/>
        <a:p>
          <a:r>
            <a:rPr lang="en-US" sz="2000" dirty="0" smtClean="0"/>
            <a:t>Help resident settle </a:t>
          </a:r>
          <a:br>
            <a:rPr lang="en-US" sz="2000" dirty="0" smtClean="0"/>
          </a:br>
          <a:r>
            <a:rPr lang="en-US" sz="2000" dirty="0" smtClean="0"/>
            <a:t>into the new room</a:t>
          </a:r>
          <a:endParaRPr lang="en-US" sz="2000" dirty="0"/>
        </a:p>
      </dgm:t>
    </dgm:pt>
    <dgm:pt modelId="{3F406E6A-6789-4C6A-A1F3-76DD0AF9F223}" type="parTrans" cxnId="{6F428011-9C38-42AB-9629-FBE4F66A744E}">
      <dgm:prSet/>
      <dgm:spPr/>
      <dgm:t>
        <a:bodyPr/>
        <a:lstStyle/>
        <a:p>
          <a:endParaRPr lang="en-US"/>
        </a:p>
      </dgm:t>
    </dgm:pt>
    <dgm:pt modelId="{8F1CA49D-51E1-4AF0-A859-C514108E3267}" type="sibTrans" cxnId="{6F428011-9C38-42AB-9629-FBE4F66A744E}">
      <dgm:prSet/>
      <dgm:spPr/>
      <dgm:t>
        <a:bodyPr/>
        <a:lstStyle/>
        <a:p>
          <a:endParaRPr lang="en-US"/>
        </a:p>
      </dgm:t>
    </dgm:pt>
    <dgm:pt modelId="{F13A0143-1CB2-4811-B7EA-EBBA9A169B34}">
      <dgm:prSet phldrT="[Text]" custT="1"/>
      <dgm:spPr/>
      <dgm:t>
        <a:bodyPr/>
        <a:lstStyle/>
        <a:p>
          <a:r>
            <a:rPr lang="en-US" sz="2800" dirty="0" smtClean="0"/>
            <a:t>Discharge</a:t>
          </a:r>
          <a:endParaRPr lang="en-US" sz="2800" dirty="0"/>
        </a:p>
      </dgm:t>
    </dgm:pt>
    <dgm:pt modelId="{2DE1F3A0-9BD8-4F9C-9D9F-DD4214DAA733}" type="parTrans" cxnId="{9243D8F0-C6EB-4A6F-A94A-7EFE3ECF624D}">
      <dgm:prSet/>
      <dgm:spPr/>
      <dgm:t>
        <a:bodyPr/>
        <a:lstStyle/>
        <a:p>
          <a:endParaRPr lang="en-US"/>
        </a:p>
      </dgm:t>
    </dgm:pt>
    <dgm:pt modelId="{711BD3A4-8BB7-4CCE-A4D5-1903842BEE68}" type="sibTrans" cxnId="{9243D8F0-C6EB-4A6F-A94A-7EFE3ECF624D}">
      <dgm:prSet/>
      <dgm:spPr/>
      <dgm:t>
        <a:bodyPr/>
        <a:lstStyle/>
        <a:p>
          <a:endParaRPr lang="en-US"/>
        </a:p>
      </dgm:t>
    </dgm:pt>
    <dgm:pt modelId="{2C4F706A-B6F8-41FE-9087-74F0E78350F6}">
      <dgm:prSet phldrT="[Text]" custT="1"/>
      <dgm:spPr/>
      <dgm:t>
        <a:bodyPr/>
        <a:lstStyle/>
        <a:p>
          <a:r>
            <a:rPr lang="en-US" sz="1800" dirty="0" smtClean="0"/>
            <a:t>Doctor’s order</a:t>
          </a:r>
          <a:endParaRPr lang="en-US" sz="1800" dirty="0"/>
        </a:p>
      </dgm:t>
    </dgm:pt>
    <dgm:pt modelId="{F88DA131-337B-4974-94A7-F1C533D4B4E1}" type="parTrans" cxnId="{C583744B-752C-45DE-A362-0681205A2F3B}">
      <dgm:prSet/>
      <dgm:spPr/>
      <dgm:t>
        <a:bodyPr/>
        <a:lstStyle/>
        <a:p>
          <a:endParaRPr lang="en-US"/>
        </a:p>
      </dgm:t>
    </dgm:pt>
    <dgm:pt modelId="{9740CA75-90B7-4C78-988E-D541CFFCB512}" type="sibTrans" cxnId="{C583744B-752C-45DE-A362-0681205A2F3B}">
      <dgm:prSet/>
      <dgm:spPr/>
      <dgm:t>
        <a:bodyPr/>
        <a:lstStyle/>
        <a:p>
          <a:endParaRPr lang="en-US"/>
        </a:p>
      </dgm:t>
    </dgm:pt>
    <dgm:pt modelId="{83E2D20E-767F-4D7D-8192-B8BD5695D3E5}">
      <dgm:prSet phldrT="[Text]" custT="1"/>
      <dgm:spPr/>
      <dgm:t>
        <a:bodyPr/>
        <a:lstStyle/>
        <a:p>
          <a:r>
            <a:rPr lang="en-US" sz="1800" dirty="0" smtClean="0"/>
            <a:t>Nurse reviews instructions with resident and family</a:t>
          </a:r>
          <a:endParaRPr lang="en-US" sz="1800" dirty="0"/>
        </a:p>
      </dgm:t>
    </dgm:pt>
    <dgm:pt modelId="{D4CFEB34-E729-41AD-9E4B-54009FC01506}" type="parTrans" cxnId="{E4FAF219-48A4-458A-A018-B59CC56A5127}">
      <dgm:prSet/>
      <dgm:spPr/>
      <dgm:t>
        <a:bodyPr/>
        <a:lstStyle/>
        <a:p>
          <a:endParaRPr lang="en-US"/>
        </a:p>
      </dgm:t>
    </dgm:pt>
    <dgm:pt modelId="{7787CC22-942A-4F22-B8AB-BBEC6FED76FF}" type="sibTrans" cxnId="{E4FAF219-48A4-458A-A018-B59CC56A5127}">
      <dgm:prSet/>
      <dgm:spPr/>
      <dgm:t>
        <a:bodyPr/>
        <a:lstStyle/>
        <a:p>
          <a:endParaRPr lang="en-US"/>
        </a:p>
      </dgm:t>
    </dgm:pt>
    <dgm:pt modelId="{3CF92C07-1E53-4AE8-8703-E125F938B7C0}">
      <dgm:prSet phldrT="[Text]" custT="1"/>
      <dgm:spPr/>
      <dgm:t>
        <a:bodyPr/>
        <a:lstStyle/>
        <a:p>
          <a:r>
            <a:rPr lang="en-US" sz="1800" dirty="0" smtClean="0"/>
            <a:t>You can help </a:t>
          </a:r>
          <a:br>
            <a:rPr lang="en-US" sz="1800" dirty="0" smtClean="0"/>
          </a:br>
          <a:r>
            <a:rPr lang="en-US" sz="1800" dirty="0" smtClean="0"/>
            <a:t>the resident pack</a:t>
          </a:r>
          <a:endParaRPr lang="en-US" sz="1800" dirty="0"/>
        </a:p>
      </dgm:t>
    </dgm:pt>
    <dgm:pt modelId="{31C29E36-0CBD-4C7F-B6E1-A93281F503BC}" type="parTrans" cxnId="{910EF778-30AE-42F1-B212-116A767C2D85}">
      <dgm:prSet/>
      <dgm:spPr/>
      <dgm:t>
        <a:bodyPr/>
        <a:lstStyle/>
        <a:p>
          <a:endParaRPr lang="en-US"/>
        </a:p>
      </dgm:t>
    </dgm:pt>
    <dgm:pt modelId="{A6BE9952-ACDA-4103-BE83-B5176A16964E}" type="sibTrans" cxnId="{910EF778-30AE-42F1-B212-116A767C2D85}">
      <dgm:prSet/>
      <dgm:spPr/>
      <dgm:t>
        <a:bodyPr/>
        <a:lstStyle/>
        <a:p>
          <a:endParaRPr lang="en-US"/>
        </a:p>
      </dgm:t>
    </dgm:pt>
    <dgm:pt modelId="{0E1CBB3E-6186-4859-8819-54971F331DBA}">
      <dgm:prSet phldrT="[Text]" custT="1"/>
      <dgm:spPr/>
      <dgm:t>
        <a:bodyPr/>
        <a:lstStyle/>
        <a:p>
          <a:r>
            <a:rPr lang="en-US" sz="1800" dirty="0" smtClean="0"/>
            <a:t>Be positive and </a:t>
          </a:r>
          <a:br>
            <a:rPr lang="en-US" sz="1800" dirty="0" smtClean="0"/>
          </a:br>
          <a:r>
            <a:rPr lang="en-US" sz="1800" dirty="0" smtClean="0"/>
            <a:t>offer assurance</a:t>
          </a:r>
          <a:endParaRPr lang="en-US" sz="1800" dirty="0"/>
        </a:p>
      </dgm:t>
    </dgm:pt>
    <dgm:pt modelId="{3874107A-C729-40F8-9027-222D26FD8DFC}" type="parTrans" cxnId="{FB4EFE25-301C-4711-B358-0DF7D045BAEF}">
      <dgm:prSet/>
      <dgm:spPr/>
      <dgm:t>
        <a:bodyPr/>
        <a:lstStyle/>
        <a:p>
          <a:endParaRPr lang="en-US"/>
        </a:p>
      </dgm:t>
    </dgm:pt>
    <dgm:pt modelId="{1FD260A4-1BF5-41CD-A9B8-FEB08A167E3C}" type="sibTrans" cxnId="{FB4EFE25-301C-4711-B358-0DF7D045BAEF}">
      <dgm:prSet/>
      <dgm:spPr/>
      <dgm:t>
        <a:bodyPr/>
        <a:lstStyle/>
        <a:p>
          <a:endParaRPr lang="en-US"/>
        </a:p>
      </dgm:t>
    </dgm:pt>
    <dgm:pt modelId="{F22E001A-60FB-49F6-A65C-981AFBF9E16E}" type="pres">
      <dgm:prSet presAssocID="{9F191A67-5154-4A64-8912-D121E8514A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2287FB-5415-48C1-A0D5-A815DCD2BD34}" type="pres">
      <dgm:prSet presAssocID="{0EA21A19-35F5-4085-AD30-A95EEE3334FF}" presName="vertFlow" presStyleCnt="0"/>
      <dgm:spPr/>
    </dgm:pt>
    <dgm:pt modelId="{A01F30FB-5D38-4BDB-B248-404BCE1D6D6D}" type="pres">
      <dgm:prSet presAssocID="{0EA21A19-35F5-4085-AD30-A95EEE3334FF}" presName="header" presStyleLbl="node1" presStyleIdx="0" presStyleCnt="3"/>
      <dgm:spPr/>
      <dgm:t>
        <a:bodyPr/>
        <a:lstStyle/>
        <a:p>
          <a:endParaRPr lang="en-US"/>
        </a:p>
      </dgm:t>
    </dgm:pt>
    <dgm:pt modelId="{407A0102-B7BD-4CE1-B9A5-3A2DCCF412D6}" type="pres">
      <dgm:prSet presAssocID="{3D9CD846-19E8-4C7C-82EB-B45DFCF580BE}" presName="parTrans" presStyleLbl="sibTrans2D1" presStyleIdx="0" presStyleCnt="12"/>
      <dgm:spPr/>
      <dgm:t>
        <a:bodyPr/>
        <a:lstStyle/>
        <a:p>
          <a:endParaRPr lang="en-US"/>
        </a:p>
      </dgm:t>
    </dgm:pt>
    <dgm:pt modelId="{B012B148-1C21-4780-8E9D-2E085A5C93BB}" type="pres">
      <dgm:prSet presAssocID="{F1DD83CD-7322-4150-90A8-D88CF6997CAC}" presName="child" presStyleLbl="alignAccFollowNode1" presStyleIdx="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2547B-CA02-41C8-98CC-8DD637D616AF}" type="pres">
      <dgm:prSet presAssocID="{EE686CEB-B539-48A0-95D4-4A921241A4DA}" presName="sibTrans" presStyleLbl="sibTrans2D1" presStyleIdx="1" presStyleCnt="12"/>
      <dgm:spPr/>
      <dgm:t>
        <a:bodyPr/>
        <a:lstStyle/>
        <a:p>
          <a:endParaRPr lang="en-US"/>
        </a:p>
      </dgm:t>
    </dgm:pt>
    <dgm:pt modelId="{A376D2B6-8737-4FF9-AA60-7C2436FA2054}" type="pres">
      <dgm:prSet presAssocID="{A23547B8-D899-4C4B-929E-77B909A2C0BE}" presName="child" presStyleLbl="alignAccFollowNode1" presStyleIdx="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C0D4F1-A4BA-4271-A7A3-7B777BF8C2CB}" type="pres">
      <dgm:prSet presAssocID="{92161382-76AD-4CAB-B21B-66E45183CB4A}" presName="sibTrans" presStyleLbl="sibTrans2D1" presStyleIdx="2" presStyleCnt="12"/>
      <dgm:spPr/>
      <dgm:t>
        <a:bodyPr/>
        <a:lstStyle/>
        <a:p>
          <a:endParaRPr lang="en-US"/>
        </a:p>
      </dgm:t>
    </dgm:pt>
    <dgm:pt modelId="{E64B4F93-662B-4209-B367-A268AF5759F7}" type="pres">
      <dgm:prSet presAssocID="{46D54431-307A-4A84-8780-DB0DCC106FD6}" presName="child" presStyleLbl="alignAccFollowNode1" presStyleIdx="2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E6BC28-EC28-4C43-924F-05EA4B626772}" type="pres">
      <dgm:prSet presAssocID="{07DD9C3D-89FE-4444-9A00-ED49627872F7}" presName="sibTrans" presStyleLbl="sibTrans2D1" presStyleIdx="3" presStyleCnt="12"/>
      <dgm:spPr/>
      <dgm:t>
        <a:bodyPr/>
        <a:lstStyle/>
        <a:p>
          <a:endParaRPr lang="en-US"/>
        </a:p>
      </dgm:t>
    </dgm:pt>
    <dgm:pt modelId="{012050AB-A3FC-4CA9-8C64-0110B26F6E4E}" type="pres">
      <dgm:prSet presAssocID="{01AA985F-B899-414F-B94F-DDBF01D83314}" presName="child" presStyleLbl="alignAccFollowNode1" presStyleIdx="3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1A42E-3466-431D-898B-8C03A30B4887}" type="pres">
      <dgm:prSet presAssocID="{0EA21A19-35F5-4085-AD30-A95EEE3334FF}" presName="hSp" presStyleCnt="0"/>
      <dgm:spPr/>
    </dgm:pt>
    <dgm:pt modelId="{FFAA48F6-0153-43E1-BA25-1085A5F4E26F}" type="pres">
      <dgm:prSet presAssocID="{B23ABBE9-7D09-45B1-AAC4-028A00C2B00F}" presName="vertFlow" presStyleCnt="0"/>
      <dgm:spPr/>
    </dgm:pt>
    <dgm:pt modelId="{F0EF8931-A4E0-4B3D-B6E8-02BE75228FE1}" type="pres">
      <dgm:prSet presAssocID="{B23ABBE9-7D09-45B1-AAC4-028A00C2B00F}" presName="header" presStyleLbl="node1" presStyleIdx="1" presStyleCnt="3"/>
      <dgm:spPr/>
      <dgm:t>
        <a:bodyPr/>
        <a:lstStyle/>
        <a:p>
          <a:endParaRPr lang="en-US"/>
        </a:p>
      </dgm:t>
    </dgm:pt>
    <dgm:pt modelId="{794F54A0-A564-4348-A6DA-0B8E3EC8C55B}" type="pres">
      <dgm:prSet presAssocID="{E0867B2A-52B1-4B05-8C6E-B74F1AEAAD4B}" presName="parTrans" presStyleLbl="sibTrans2D1" presStyleIdx="4" presStyleCnt="12"/>
      <dgm:spPr/>
      <dgm:t>
        <a:bodyPr/>
        <a:lstStyle/>
        <a:p>
          <a:endParaRPr lang="en-US"/>
        </a:p>
      </dgm:t>
    </dgm:pt>
    <dgm:pt modelId="{89FBFC26-D047-40A4-A8F0-F097D919C8B8}" type="pres">
      <dgm:prSet presAssocID="{D289FBE2-B140-4A20-B504-B9C2BF80FABF}" presName="child" presStyleLbl="alignAccFollowNode1" presStyleIdx="4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3712E5-EC82-45F1-A6A0-AC9D4D762310}" type="pres">
      <dgm:prSet presAssocID="{314CC76E-C3B6-4CB9-9E4D-5CF7F7DD9630}" presName="sibTrans" presStyleLbl="sibTrans2D1" presStyleIdx="5" presStyleCnt="12"/>
      <dgm:spPr/>
      <dgm:t>
        <a:bodyPr/>
        <a:lstStyle/>
        <a:p>
          <a:endParaRPr lang="en-US"/>
        </a:p>
      </dgm:t>
    </dgm:pt>
    <dgm:pt modelId="{0B699834-C166-44C5-A30C-9CF8542ACAFD}" type="pres">
      <dgm:prSet presAssocID="{AECD5E41-9704-46A3-A357-690D07C1D0FB}" presName="child" presStyleLbl="alignAccFollowNode1" presStyleIdx="5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49E155-A365-4F87-8F16-7583C2BC7DDE}" type="pres">
      <dgm:prSet presAssocID="{D2848A10-BF10-4638-B9DE-F74FF576A42B}" presName="sibTrans" presStyleLbl="sibTrans2D1" presStyleIdx="6" presStyleCnt="12"/>
      <dgm:spPr/>
      <dgm:t>
        <a:bodyPr/>
        <a:lstStyle/>
        <a:p>
          <a:endParaRPr lang="en-US"/>
        </a:p>
      </dgm:t>
    </dgm:pt>
    <dgm:pt modelId="{E1713927-53A3-4B14-87B0-6F6EAD2D2C8C}" type="pres">
      <dgm:prSet presAssocID="{7BAEAABC-90B5-465E-9D81-EF2B80C9698B}" presName="child" presStyleLbl="alignAccFollowNode1" presStyleIdx="6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0FCDF0-9D9F-4CC1-A235-2ECFB296C987}" type="pres">
      <dgm:prSet presAssocID="{E92B8BE0-AA6D-4C1A-8923-CEBC971E8889}" presName="sibTrans" presStyleLbl="sibTrans2D1" presStyleIdx="7" presStyleCnt="12"/>
      <dgm:spPr/>
      <dgm:t>
        <a:bodyPr/>
        <a:lstStyle/>
        <a:p>
          <a:endParaRPr lang="en-US"/>
        </a:p>
      </dgm:t>
    </dgm:pt>
    <dgm:pt modelId="{EA1F2D3B-E742-4059-8A98-74CC4F47E0C3}" type="pres">
      <dgm:prSet presAssocID="{F191309A-D8B7-4EF0-821A-7BF9B7A000C2}" presName="child" presStyleLbl="alignAccFollowNode1" presStyleIdx="7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CAE6C4-BF70-499B-B85E-71062E4B493F}" type="pres">
      <dgm:prSet presAssocID="{B23ABBE9-7D09-45B1-AAC4-028A00C2B00F}" presName="hSp" presStyleCnt="0"/>
      <dgm:spPr/>
    </dgm:pt>
    <dgm:pt modelId="{C8E778BE-1AB0-487D-8504-337D35069266}" type="pres">
      <dgm:prSet presAssocID="{F13A0143-1CB2-4811-B7EA-EBBA9A169B34}" presName="vertFlow" presStyleCnt="0"/>
      <dgm:spPr/>
    </dgm:pt>
    <dgm:pt modelId="{0B648547-FCC1-4C15-AD8A-E6284F052BBA}" type="pres">
      <dgm:prSet presAssocID="{F13A0143-1CB2-4811-B7EA-EBBA9A169B34}" presName="header" presStyleLbl="node1" presStyleIdx="2" presStyleCnt="3"/>
      <dgm:spPr/>
      <dgm:t>
        <a:bodyPr/>
        <a:lstStyle/>
        <a:p>
          <a:endParaRPr lang="en-US"/>
        </a:p>
      </dgm:t>
    </dgm:pt>
    <dgm:pt modelId="{85A02343-7512-4F52-97B5-AF4D23E747A6}" type="pres">
      <dgm:prSet presAssocID="{F88DA131-337B-4974-94A7-F1C533D4B4E1}" presName="parTrans" presStyleLbl="sibTrans2D1" presStyleIdx="8" presStyleCnt="12"/>
      <dgm:spPr/>
      <dgm:t>
        <a:bodyPr/>
        <a:lstStyle/>
        <a:p>
          <a:endParaRPr lang="en-US"/>
        </a:p>
      </dgm:t>
    </dgm:pt>
    <dgm:pt modelId="{C3BC33D0-D4A1-44CF-B8E1-D37FE83C4E25}" type="pres">
      <dgm:prSet presAssocID="{2C4F706A-B6F8-41FE-9087-74F0E78350F6}" presName="child" presStyleLbl="alignAccFollowNode1" presStyleIdx="8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47CA5-1E37-4753-B20C-6FFB90C2F81E}" type="pres">
      <dgm:prSet presAssocID="{9740CA75-90B7-4C78-988E-D541CFFCB512}" presName="sibTrans" presStyleLbl="sibTrans2D1" presStyleIdx="9" presStyleCnt="12"/>
      <dgm:spPr/>
      <dgm:t>
        <a:bodyPr/>
        <a:lstStyle/>
        <a:p>
          <a:endParaRPr lang="en-US"/>
        </a:p>
      </dgm:t>
    </dgm:pt>
    <dgm:pt modelId="{84D90680-C421-42C2-A1D8-1E2FABFCFD4C}" type="pres">
      <dgm:prSet presAssocID="{83E2D20E-767F-4D7D-8192-B8BD5695D3E5}" presName="child" presStyleLbl="alignAccFollowNode1" presStyleIdx="9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9BBA08-2790-47D7-90D4-30C887FC9676}" type="pres">
      <dgm:prSet presAssocID="{7787CC22-942A-4F22-B8AB-BBEC6FED76FF}" presName="sibTrans" presStyleLbl="sibTrans2D1" presStyleIdx="10" presStyleCnt="12"/>
      <dgm:spPr/>
      <dgm:t>
        <a:bodyPr/>
        <a:lstStyle/>
        <a:p>
          <a:endParaRPr lang="en-US"/>
        </a:p>
      </dgm:t>
    </dgm:pt>
    <dgm:pt modelId="{23D6F6CD-7B76-445D-9400-62E0F8FBE7CA}" type="pres">
      <dgm:prSet presAssocID="{3CF92C07-1E53-4AE8-8703-E125F938B7C0}" presName="child" presStyleLbl="alignAccFollowNode1" presStyleIdx="1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E46B0-72DF-40CC-9AF3-FAB96A7B6246}" type="pres">
      <dgm:prSet presAssocID="{A6BE9952-ACDA-4103-BE83-B5176A16964E}" presName="sibTrans" presStyleLbl="sibTrans2D1" presStyleIdx="11" presStyleCnt="12"/>
      <dgm:spPr/>
      <dgm:t>
        <a:bodyPr/>
        <a:lstStyle/>
        <a:p>
          <a:endParaRPr lang="en-US"/>
        </a:p>
      </dgm:t>
    </dgm:pt>
    <dgm:pt modelId="{535D8873-B519-4D47-A85A-978DCE721C12}" type="pres">
      <dgm:prSet presAssocID="{0E1CBB3E-6186-4859-8819-54971F331DBA}" presName="child" presStyleLbl="alignAccFollowNode1" presStyleIdx="1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39DEBD-438F-42DF-9E54-09E2F168CF61}" type="presOf" srcId="{D2848A10-BF10-4638-B9DE-F74FF576A42B}" destId="{B649E155-A365-4F87-8F16-7583C2BC7DDE}" srcOrd="0" destOrd="0" presId="urn:microsoft.com/office/officeart/2005/8/layout/lProcess1"/>
    <dgm:cxn modelId="{F137EA8E-4767-4104-B0EE-A94F1A88261A}" type="presOf" srcId="{07DD9C3D-89FE-4444-9A00-ED49627872F7}" destId="{0DE6BC28-EC28-4C43-924F-05EA4B626772}" srcOrd="0" destOrd="0" presId="urn:microsoft.com/office/officeart/2005/8/layout/lProcess1"/>
    <dgm:cxn modelId="{523FCC42-CF51-4E83-88C6-E7BB47F1F224}" type="presOf" srcId="{3D9CD846-19E8-4C7C-82EB-B45DFCF580BE}" destId="{407A0102-B7BD-4CE1-B9A5-3A2DCCF412D6}" srcOrd="0" destOrd="0" presId="urn:microsoft.com/office/officeart/2005/8/layout/lProcess1"/>
    <dgm:cxn modelId="{66486384-09EA-4913-962F-9A84D12D1239}" srcId="{B23ABBE9-7D09-45B1-AAC4-028A00C2B00F}" destId="{F191309A-D8B7-4EF0-821A-7BF9B7A000C2}" srcOrd="3" destOrd="0" parTransId="{3D5F0512-893F-4788-A3BE-E526DFB0244D}" sibTransId="{1C34687A-9B37-4947-80A6-D38356736F6E}"/>
    <dgm:cxn modelId="{EC83DE14-E96C-48A1-B49D-CBB07CCB4C2A}" type="presOf" srcId="{9740CA75-90B7-4C78-988E-D541CFFCB512}" destId="{1FB47CA5-1E37-4753-B20C-6FFB90C2F81E}" srcOrd="0" destOrd="0" presId="urn:microsoft.com/office/officeart/2005/8/layout/lProcess1"/>
    <dgm:cxn modelId="{6415C3EA-0C4A-4659-9920-EB25B47DD150}" srcId="{B23ABBE9-7D09-45B1-AAC4-028A00C2B00F}" destId="{7BAEAABC-90B5-465E-9D81-EF2B80C9698B}" srcOrd="2" destOrd="0" parTransId="{759F192B-68F7-48F6-A54B-3ED476278405}" sibTransId="{E92B8BE0-AA6D-4C1A-8923-CEBC971E8889}"/>
    <dgm:cxn modelId="{15C96EA8-1F42-4191-9CC5-6D600906B504}" type="presOf" srcId="{A6BE9952-ACDA-4103-BE83-B5176A16964E}" destId="{390E46B0-72DF-40CC-9AF3-FAB96A7B6246}" srcOrd="0" destOrd="0" presId="urn:microsoft.com/office/officeart/2005/8/layout/lProcess1"/>
    <dgm:cxn modelId="{B65D6028-B166-4A31-9A79-0E9D7FC38A64}" type="presOf" srcId="{F191309A-D8B7-4EF0-821A-7BF9B7A000C2}" destId="{EA1F2D3B-E742-4059-8A98-74CC4F47E0C3}" srcOrd="0" destOrd="0" presId="urn:microsoft.com/office/officeart/2005/8/layout/lProcess1"/>
    <dgm:cxn modelId="{6F428011-9C38-42AB-9629-FBE4F66A744E}" srcId="{0EA21A19-35F5-4085-AD30-A95EEE3334FF}" destId="{01AA985F-B899-414F-B94F-DDBF01D83314}" srcOrd="3" destOrd="0" parTransId="{3F406E6A-6789-4C6A-A1F3-76DD0AF9F223}" sibTransId="{8F1CA49D-51E1-4AF0-A859-C514108E3267}"/>
    <dgm:cxn modelId="{EFB9A1BB-A7EB-47AF-8FA3-3EAB555D43E3}" srcId="{0EA21A19-35F5-4085-AD30-A95EEE3334FF}" destId="{A23547B8-D899-4C4B-929E-77B909A2C0BE}" srcOrd="1" destOrd="0" parTransId="{E81B7752-4E02-41A2-A82C-7EEBD203CF20}" sibTransId="{92161382-76AD-4CAB-B21B-66E45183CB4A}"/>
    <dgm:cxn modelId="{A8F56B01-10E9-41ED-811E-6F3C35039523}" type="presOf" srcId="{F88DA131-337B-4974-94A7-F1C533D4B4E1}" destId="{85A02343-7512-4F52-97B5-AF4D23E747A6}" srcOrd="0" destOrd="0" presId="urn:microsoft.com/office/officeart/2005/8/layout/lProcess1"/>
    <dgm:cxn modelId="{63750E75-5DD8-4478-9585-444671A3667B}" type="presOf" srcId="{AECD5E41-9704-46A3-A357-690D07C1D0FB}" destId="{0B699834-C166-44C5-A30C-9CF8542ACAFD}" srcOrd="0" destOrd="0" presId="urn:microsoft.com/office/officeart/2005/8/layout/lProcess1"/>
    <dgm:cxn modelId="{FB4EFE25-301C-4711-B358-0DF7D045BAEF}" srcId="{F13A0143-1CB2-4811-B7EA-EBBA9A169B34}" destId="{0E1CBB3E-6186-4859-8819-54971F331DBA}" srcOrd="3" destOrd="0" parTransId="{3874107A-C729-40F8-9027-222D26FD8DFC}" sibTransId="{1FD260A4-1BF5-41CD-A9B8-FEB08A167E3C}"/>
    <dgm:cxn modelId="{28434A0F-41AC-4805-A97E-B1825A2CFBA6}" type="presOf" srcId="{0EA21A19-35F5-4085-AD30-A95EEE3334FF}" destId="{A01F30FB-5D38-4BDB-B248-404BCE1D6D6D}" srcOrd="0" destOrd="0" presId="urn:microsoft.com/office/officeart/2005/8/layout/lProcess1"/>
    <dgm:cxn modelId="{41ED2D44-53DA-40E7-B423-5F2E01F7D975}" type="presOf" srcId="{3CF92C07-1E53-4AE8-8703-E125F938B7C0}" destId="{23D6F6CD-7B76-445D-9400-62E0F8FBE7CA}" srcOrd="0" destOrd="0" presId="urn:microsoft.com/office/officeart/2005/8/layout/lProcess1"/>
    <dgm:cxn modelId="{E98B5964-0D0F-45CA-A59B-FD4EDCBAC80C}" type="presOf" srcId="{7787CC22-942A-4F22-B8AB-BBEC6FED76FF}" destId="{E99BBA08-2790-47D7-90D4-30C887FC9676}" srcOrd="0" destOrd="0" presId="urn:microsoft.com/office/officeart/2005/8/layout/lProcess1"/>
    <dgm:cxn modelId="{6CB6D84D-9F2A-48D5-86A2-0061FA68DCA5}" type="presOf" srcId="{7BAEAABC-90B5-465E-9D81-EF2B80C9698B}" destId="{E1713927-53A3-4B14-87B0-6F6EAD2D2C8C}" srcOrd="0" destOrd="0" presId="urn:microsoft.com/office/officeart/2005/8/layout/lProcess1"/>
    <dgm:cxn modelId="{19D0B1A4-7532-4182-BA97-8EA5E1163CBD}" type="presOf" srcId="{2C4F706A-B6F8-41FE-9087-74F0E78350F6}" destId="{C3BC33D0-D4A1-44CF-B8E1-D37FE83C4E25}" srcOrd="0" destOrd="0" presId="urn:microsoft.com/office/officeart/2005/8/layout/lProcess1"/>
    <dgm:cxn modelId="{B6C4BAF4-D652-48AD-8503-75909D2805CA}" type="presOf" srcId="{83E2D20E-767F-4D7D-8192-B8BD5695D3E5}" destId="{84D90680-C421-42C2-A1D8-1E2FABFCFD4C}" srcOrd="0" destOrd="0" presId="urn:microsoft.com/office/officeart/2005/8/layout/lProcess1"/>
    <dgm:cxn modelId="{9BBFDA1D-B30F-4F70-8A4D-400F82219D97}" srcId="{B23ABBE9-7D09-45B1-AAC4-028A00C2B00F}" destId="{D289FBE2-B140-4A20-B504-B9C2BF80FABF}" srcOrd="0" destOrd="0" parTransId="{E0867B2A-52B1-4B05-8C6E-B74F1AEAAD4B}" sibTransId="{314CC76E-C3B6-4CB9-9E4D-5CF7F7DD9630}"/>
    <dgm:cxn modelId="{BF625EFC-4D08-4553-8968-16BCF66F640C}" type="presOf" srcId="{F1DD83CD-7322-4150-90A8-D88CF6997CAC}" destId="{B012B148-1C21-4780-8E9D-2E085A5C93BB}" srcOrd="0" destOrd="0" presId="urn:microsoft.com/office/officeart/2005/8/layout/lProcess1"/>
    <dgm:cxn modelId="{2CBA706D-B4AA-426B-8C21-9554E8DF275D}" srcId="{9F191A67-5154-4A64-8912-D121E8514A1A}" destId="{0EA21A19-35F5-4085-AD30-A95EEE3334FF}" srcOrd="0" destOrd="0" parTransId="{44E43BB1-9A6E-477D-9928-A0CE00D9BA31}" sibTransId="{0C2636FD-D24C-4DAC-9982-FFACDC7DF188}"/>
    <dgm:cxn modelId="{E4FAF219-48A4-458A-A018-B59CC56A5127}" srcId="{F13A0143-1CB2-4811-B7EA-EBBA9A169B34}" destId="{83E2D20E-767F-4D7D-8192-B8BD5695D3E5}" srcOrd="1" destOrd="0" parTransId="{D4CFEB34-E729-41AD-9E4B-54009FC01506}" sibTransId="{7787CC22-942A-4F22-B8AB-BBEC6FED76FF}"/>
    <dgm:cxn modelId="{41345F80-2998-4A2A-AC4D-12FA4F11F208}" type="presOf" srcId="{01AA985F-B899-414F-B94F-DDBF01D83314}" destId="{012050AB-A3FC-4CA9-8C64-0110B26F6E4E}" srcOrd="0" destOrd="0" presId="urn:microsoft.com/office/officeart/2005/8/layout/lProcess1"/>
    <dgm:cxn modelId="{A876FB3A-D17A-487B-A818-C74AFE53487E}" type="presOf" srcId="{314CC76E-C3B6-4CB9-9E4D-5CF7F7DD9630}" destId="{A83712E5-EC82-45F1-A6A0-AC9D4D762310}" srcOrd="0" destOrd="0" presId="urn:microsoft.com/office/officeart/2005/8/layout/lProcess1"/>
    <dgm:cxn modelId="{910EF778-30AE-42F1-B212-116A767C2D85}" srcId="{F13A0143-1CB2-4811-B7EA-EBBA9A169B34}" destId="{3CF92C07-1E53-4AE8-8703-E125F938B7C0}" srcOrd="2" destOrd="0" parTransId="{31C29E36-0CBD-4C7F-B6E1-A93281F503BC}" sibTransId="{A6BE9952-ACDA-4103-BE83-B5176A16964E}"/>
    <dgm:cxn modelId="{2376ED50-7698-488E-8A97-FE890122BC12}" type="presOf" srcId="{F13A0143-1CB2-4811-B7EA-EBBA9A169B34}" destId="{0B648547-FCC1-4C15-AD8A-E6284F052BBA}" srcOrd="0" destOrd="0" presId="urn:microsoft.com/office/officeart/2005/8/layout/lProcess1"/>
    <dgm:cxn modelId="{40454405-DCEA-4588-A7FF-3D75B5F1B3AA}" type="presOf" srcId="{EE686CEB-B539-48A0-95D4-4A921241A4DA}" destId="{E842547B-CA02-41C8-98CC-8DD637D616AF}" srcOrd="0" destOrd="0" presId="urn:microsoft.com/office/officeart/2005/8/layout/lProcess1"/>
    <dgm:cxn modelId="{621F4078-83F7-4BEC-81BD-AEBA246C1D99}" type="presOf" srcId="{A23547B8-D899-4C4B-929E-77B909A2C0BE}" destId="{A376D2B6-8737-4FF9-AA60-7C2436FA2054}" srcOrd="0" destOrd="0" presId="urn:microsoft.com/office/officeart/2005/8/layout/lProcess1"/>
    <dgm:cxn modelId="{9243D8F0-C6EB-4A6F-A94A-7EFE3ECF624D}" srcId="{9F191A67-5154-4A64-8912-D121E8514A1A}" destId="{F13A0143-1CB2-4811-B7EA-EBBA9A169B34}" srcOrd="2" destOrd="0" parTransId="{2DE1F3A0-9BD8-4F9C-9D9F-DD4214DAA733}" sibTransId="{711BD3A4-8BB7-4CCE-A4D5-1903842BEE68}"/>
    <dgm:cxn modelId="{AD9BA313-ECB9-46E4-A11F-C3B34DBD01F4}" type="presOf" srcId="{46D54431-307A-4A84-8780-DB0DCC106FD6}" destId="{E64B4F93-662B-4209-B367-A268AF5759F7}" srcOrd="0" destOrd="0" presId="urn:microsoft.com/office/officeart/2005/8/layout/lProcess1"/>
    <dgm:cxn modelId="{181F4C5E-1E03-47D1-8CF5-E4035E58D12E}" srcId="{0EA21A19-35F5-4085-AD30-A95EEE3334FF}" destId="{F1DD83CD-7322-4150-90A8-D88CF6997CAC}" srcOrd="0" destOrd="0" parTransId="{3D9CD846-19E8-4C7C-82EB-B45DFCF580BE}" sibTransId="{EE686CEB-B539-48A0-95D4-4A921241A4DA}"/>
    <dgm:cxn modelId="{91575D8B-ED48-4594-86CE-E346C1DE0B06}" type="presOf" srcId="{B23ABBE9-7D09-45B1-AAC4-028A00C2B00F}" destId="{F0EF8931-A4E0-4B3D-B6E8-02BE75228FE1}" srcOrd="0" destOrd="0" presId="urn:microsoft.com/office/officeart/2005/8/layout/lProcess1"/>
    <dgm:cxn modelId="{2E0AB3B4-6BAD-416F-AD24-A209796C46DE}" type="presOf" srcId="{0E1CBB3E-6186-4859-8819-54971F331DBA}" destId="{535D8873-B519-4D47-A85A-978DCE721C12}" srcOrd="0" destOrd="0" presId="urn:microsoft.com/office/officeart/2005/8/layout/lProcess1"/>
    <dgm:cxn modelId="{15B3CB9A-626E-40E7-9A1A-D177F1CE0176}" type="presOf" srcId="{E0867B2A-52B1-4B05-8C6E-B74F1AEAAD4B}" destId="{794F54A0-A564-4348-A6DA-0B8E3EC8C55B}" srcOrd="0" destOrd="0" presId="urn:microsoft.com/office/officeart/2005/8/layout/lProcess1"/>
    <dgm:cxn modelId="{FE71F8DA-D89D-468B-BDFA-4FB7ADD0544B}" type="presOf" srcId="{E92B8BE0-AA6D-4C1A-8923-CEBC971E8889}" destId="{FB0FCDF0-9D9F-4CC1-A235-2ECFB296C987}" srcOrd="0" destOrd="0" presId="urn:microsoft.com/office/officeart/2005/8/layout/lProcess1"/>
    <dgm:cxn modelId="{E45E92DA-D992-4679-B2F0-D61CBA815991}" srcId="{B23ABBE9-7D09-45B1-AAC4-028A00C2B00F}" destId="{AECD5E41-9704-46A3-A357-690D07C1D0FB}" srcOrd="1" destOrd="0" parTransId="{A8630B70-8F10-4C2F-B0D1-8585775A30D8}" sibTransId="{D2848A10-BF10-4638-B9DE-F74FF576A42B}"/>
    <dgm:cxn modelId="{86D602CC-B7C5-4DEF-99E6-9EE0C6C085F6}" type="presOf" srcId="{9F191A67-5154-4A64-8912-D121E8514A1A}" destId="{F22E001A-60FB-49F6-A65C-981AFBF9E16E}" srcOrd="0" destOrd="0" presId="urn:microsoft.com/office/officeart/2005/8/layout/lProcess1"/>
    <dgm:cxn modelId="{C6778B6A-C68B-486D-9069-71173CAC9B87}" srcId="{9F191A67-5154-4A64-8912-D121E8514A1A}" destId="{B23ABBE9-7D09-45B1-AAC4-028A00C2B00F}" srcOrd="1" destOrd="0" parTransId="{B881DDD6-3AA7-4DE6-B1EE-DDC037195AC5}" sibTransId="{743F65EA-7706-4284-B885-8FCB27B6B476}"/>
    <dgm:cxn modelId="{5C52D9D1-BECC-4C84-9A86-2DBD6C7880C2}" type="presOf" srcId="{D289FBE2-B140-4A20-B504-B9C2BF80FABF}" destId="{89FBFC26-D047-40A4-A8F0-F097D919C8B8}" srcOrd="0" destOrd="0" presId="urn:microsoft.com/office/officeart/2005/8/layout/lProcess1"/>
    <dgm:cxn modelId="{51BF23DA-81B7-4768-BECE-335E720ADD36}" type="presOf" srcId="{92161382-76AD-4CAB-B21B-66E45183CB4A}" destId="{86C0D4F1-A4BA-4271-A7A3-7B777BF8C2CB}" srcOrd="0" destOrd="0" presId="urn:microsoft.com/office/officeart/2005/8/layout/lProcess1"/>
    <dgm:cxn modelId="{C583744B-752C-45DE-A362-0681205A2F3B}" srcId="{F13A0143-1CB2-4811-B7EA-EBBA9A169B34}" destId="{2C4F706A-B6F8-41FE-9087-74F0E78350F6}" srcOrd="0" destOrd="0" parTransId="{F88DA131-337B-4974-94A7-F1C533D4B4E1}" sibTransId="{9740CA75-90B7-4C78-988E-D541CFFCB512}"/>
    <dgm:cxn modelId="{2D4482FF-7756-48E3-A16D-A5E859622FFF}" srcId="{0EA21A19-35F5-4085-AD30-A95EEE3334FF}" destId="{46D54431-307A-4A84-8780-DB0DCC106FD6}" srcOrd="2" destOrd="0" parTransId="{C86186C0-35B4-48FF-940E-9C4C04606290}" sibTransId="{07DD9C3D-89FE-4444-9A00-ED49627872F7}"/>
    <dgm:cxn modelId="{E4C251D3-8F0F-48C6-B57A-4E19A5F1E248}" type="presParOf" srcId="{F22E001A-60FB-49F6-A65C-981AFBF9E16E}" destId="{5E2287FB-5415-48C1-A0D5-A815DCD2BD34}" srcOrd="0" destOrd="0" presId="urn:microsoft.com/office/officeart/2005/8/layout/lProcess1"/>
    <dgm:cxn modelId="{6C841BBB-3DBB-416B-BFE0-A9571594B981}" type="presParOf" srcId="{5E2287FB-5415-48C1-A0D5-A815DCD2BD34}" destId="{A01F30FB-5D38-4BDB-B248-404BCE1D6D6D}" srcOrd="0" destOrd="0" presId="urn:microsoft.com/office/officeart/2005/8/layout/lProcess1"/>
    <dgm:cxn modelId="{F39E9BB4-B271-446B-9B52-2AC5FDF17B3F}" type="presParOf" srcId="{5E2287FB-5415-48C1-A0D5-A815DCD2BD34}" destId="{407A0102-B7BD-4CE1-B9A5-3A2DCCF412D6}" srcOrd="1" destOrd="0" presId="urn:microsoft.com/office/officeart/2005/8/layout/lProcess1"/>
    <dgm:cxn modelId="{E5763BB3-0816-406C-908D-1D2B7EE3B4C3}" type="presParOf" srcId="{5E2287FB-5415-48C1-A0D5-A815DCD2BD34}" destId="{B012B148-1C21-4780-8E9D-2E085A5C93BB}" srcOrd="2" destOrd="0" presId="urn:microsoft.com/office/officeart/2005/8/layout/lProcess1"/>
    <dgm:cxn modelId="{6412BF6E-6B7C-410D-AA72-9E0C7CFA2EB8}" type="presParOf" srcId="{5E2287FB-5415-48C1-A0D5-A815DCD2BD34}" destId="{E842547B-CA02-41C8-98CC-8DD637D616AF}" srcOrd="3" destOrd="0" presId="urn:microsoft.com/office/officeart/2005/8/layout/lProcess1"/>
    <dgm:cxn modelId="{4DF7C2D3-B9E6-48A6-B5B8-6FEFC3862568}" type="presParOf" srcId="{5E2287FB-5415-48C1-A0D5-A815DCD2BD34}" destId="{A376D2B6-8737-4FF9-AA60-7C2436FA2054}" srcOrd="4" destOrd="0" presId="urn:microsoft.com/office/officeart/2005/8/layout/lProcess1"/>
    <dgm:cxn modelId="{F902D887-DD95-4F98-987A-0818FCECEF5A}" type="presParOf" srcId="{5E2287FB-5415-48C1-A0D5-A815DCD2BD34}" destId="{86C0D4F1-A4BA-4271-A7A3-7B777BF8C2CB}" srcOrd="5" destOrd="0" presId="urn:microsoft.com/office/officeart/2005/8/layout/lProcess1"/>
    <dgm:cxn modelId="{C80E0C76-604F-46A6-837B-F49315F6E665}" type="presParOf" srcId="{5E2287FB-5415-48C1-A0D5-A815DCD2BD34}" destId="{E64B4F93-662B-4209-B367-A268AF5759F7}" srcOrd="6" destOrd="0" presId="urn:microsoft.com/office/officeart/2005/8/layout/lProcess1"/>
    <dgm:cxn modelId="{795DCB79-7D39-4C20-B35A-1FB09D6B028F}" type="presParOf" srcId="{5E2287FB-5415-48C1-A0D5-A815DCD2BD34}" destId="{0DE6BC28-EC28-4C43-924F-05EA4B626772}" srcOrd="7" destOrd="0" presId="urn:microsoft.com/office/officeart/2005/8/layout/lProcess1"/>
    <dgm:cxn modelId="{332280EC-C842-450A-82B2-26ECB8A21920}" type="presParOf" srcId="{5E2287FB-5415-48C1-A0D5-A815DCD2BD34}" destId="{012050AB-A3FC-4CA9-8C64-0110B26F6E4E}" srcOrd="8" destOrd="0" presId="urn:microsoft.com/office/officeart/2005/8/layout/lProcess1"/>
    <dgm:cxn modelId="{CC89C017-08D5-4B93-A3C5-09D756D7DF9C}" type="presParOf" srcId="{F22E001A-60FB-49F6-A65C-981AFBF9E16E}" destId="{B601A42E-3466-431D-898B-8C03A30B4887}" srcOrd="1" destOrd="0" presId="urn:microsoft.com/office/officeart/2005/8/layout/lProcess1"/>
    <dgm:cxn modelId="{A88BE3C5-36EA-4A5A-9B75-1F6205D4CD51}" type="presParOf" srcId="{F22E001A-60FB-49F6-A65C-981AFBF9E16E}" destId="{FFAA48F6-0153-43E1-BA25-1085A5F4E26F}" srcOrd="2" destOrd="0" presId="urn:microsoft.com/office/officeart/2005/8/layout/lProcess1"/>
    <dgm:cxn modelId="{694A1CA7-CDBA-4CD9-B053-9C803712FFA8}" type="presParOf" srcId="{FFAA48F6-0153-43E1-BA25-1085A5F4E26F}" destId="{F0EF8931-A4E0-4B3D-B6E8-02BE75228FE1}" srcOrd="0" destOrd="0" presId="urn:microsoft.com/office/officeart/2005/8/layout/lProcess1"/>
    <dgm:cxn modelId="{D4E1130C-5494-48BA-960C-68FB5A323ABB}" type="presParOf" srcId="{FFAA48F6-0153-43E1-BA25-1085A5F4E26F}" destId="{794F54A0-A564-4348-A6DA-0B8E3EC8C55B}" srcOrd="1" destOrd="0" presId="urn:microsoft.com/office/officeart/2005/8/layout/lProcess1"/>
    <dgm:cxn modelId="{35168504-F2CE-4F42-A4F7-97C109C0BDAD}" type="presParOf" srcId="{FFAA48F6-0153-43E1-BA25-1085A5F4E26F}" destId="{89FBFC26-D047-40A4-A8F0-F097D919C8B8}" srcOrd="2" destOrd="0" presId="urn:microsoft.com/office/officeart/2005/8/layout/lProcess1"/>
    <dgm:cxn modelId="{792A1C12-61B3-4A7E-900C-E5FA23469656}" type="presParOf" srcId="{FFAA48F6-0153-43E1-BA25-1085A5F4E26F}" destId="{A83712E5-EC82-45F1-A6A0-AC9D4D762310}" srcOrd="3" destOrd="0" presId="urn:microsoft.com/office/officeart/2005/8/layout/lProcess1"/>
    <dgm:cxn modelId="{215363EA-A29D-412A-87B0-2BE28F752A8D}" type="presParOf" srcId="{FFAA48F6-0153-43E1-BA25-1085A5F4E26F}" destId="{0B699834-C166-44C5-A30C-9CF8542ACAFD}" srcOrd="4" destOrd="0" presId="urn:microsoft.com/office/officeart/2005/8/layout/lProcess1"/>
    <dgm:cxn modelId="{743FBFEC-D775-4303-AE6A-D4AE7BA2DCCA}" type="presParOf" srcId="{FFAA48F6-0153-43E1-BA25-1085A5F4E26F}" destId="{B649E155-A365-4F87-8F16-7583C2BC7DDE}" srcOrd="5" destOrd="0" presId="urn:microsoft.com/office/officeart/2005/8/layout/lProcess1"/>
    <dgm:cxn modelId="{389D5F99-0F3F-42C1-BA36-F887D89BAF48}" type="presParOf" srcId="{FFAA48F6-0153-43E1-BA25-1085A5F4E26F}" destId="{E1713927-53A3-4B14-87B0-6F6EAD2D2C8C}" srcOrd="6" destOrd="0" presId="urn:microsoft.com/office/officeart/2005/8/layout/lProcess1"/>
    <dgm:cxn modelId="{CEAF216F-3F4A-49F6-AD6B-D6EE0CCB201C}" type="presParOf" srcId="{FFAA48F6-0153-43E1-BA25-1085A5F4E26F}" destId="{FB0FCDF0-9D9F-4CC1-A235-2ECFB296C987}" srcOrd="7" destOrd="0" presId="urn:microsoft.com/office/officeart/2005/8/layout/lProcess1"/>
    <dgm:cxn modelId="{C7B5E448-1F2C-41F5-A29D-43D40AAB21CD}" type="presParOf" srcId="{FFAA48F6-0153-43E1-BA25-1085A5F4E26F}" destId="{EA1F2D3B-E742-4059-8A98-74CC4F47E0C3}" srcOrd="8" destOrd="0" presId="urn:microsoft.com/office/officeart/2005/8/layout/lProcess1"/>
    <dgm:cxn modelId="{142955B3-88F2-4BC4-BD87-396D448B8DBF}" type="presParOf" srcId="{F22E001A-60FB-49F6-A65C-981AFBF9E16E}" destId="{BDCAE6C4-BF70-499B-B85E-71062E4B493F}" srcOrd="3" destOrd="0" presId="urn:microsoft.com/office/officeart/2005/8/layout/lProcess1"/>
    <dgm:cxn modelId="{BAE8E437-B957-4BBD-82B8-02CB2B88DE9B}" type="presParOf" srcId="{F22E001A-60FB-49F6-A65C-981AFBF9E16E}" destId="{C8E778BE-1AB0-487D-8504-337D35069266}" srcOrd="4" destOrd="0" presId="urn:microsoft.com/office/officeart/2005/8/layout/lProcess1"/>
    <dgm:cxn modelId="{9B7D9F63-AC6F-4FE4-9283-5BC3D9B8ACB4}" type="presParOf" srcId="{C8E778BE-1AB0-487D-8504-337D35069266}" destId="{0B648547-FCC1-4C15-AD8A-E6284F052BBA}" srcOrd="0" destOrd="0" presId="urn:microsoft.com/office/officeart/2005/8/layout/lProcess1"/>
    <dgm:cxn modelId="{5C2E3DA0-7D97-4199-B9A1-5FFEF6EA49E6}" type="presParOf" srcId="{C8E778BE-1AB0-487D-8504-337D35069266}" destId="{85A02343-7512-4F52-97B5-AF4D23E747A6}" srcOrd="1" destOrd="0" presId="urn:microsoft.com/office/officeart/2005/8/layout/lProcess1"/>
    <dgm:cxn modelId="{0C1E4B17-736A-4D8E-9EF6-1D0BD47447E3}" type="presParOf" srcId="{C8E778BE-1AB0-487D-8504-337D35069266}" destId="{C3BC33D0-D4A1-44CF-B8E1-D37FE83C4E25}" srcOrd="2" destOrd="0" presId="urn:microsoft.com/office/officeart/2005/8/layout/lProcess1"/>
    <dgm:cxn modelId="{E3C138A1-53B7-42BB-A171-1A06E59454DD}" type="presParOf" srcId="{C8E778BE-1AB0-487D-8504-337D35069266}" destId="{1FB47CA5-1E37-4753-B20C-6FFB90C2F81E}" srcOrd="3" destOrd="0" presId="urn:microsoft.com/office/officeart/2005/8/layout/lProcess1"/>
    <dgm:cxn modelId="{4AF15B87-D8E6-4037-A6B0-D71207A83529}" type="presParOf" srcId="{C8E778BE-1AB0-487D-8504-337D35069266}" destId="{84D90680-C421-42C2-A1D8-1E2FABFCFD4C}" srcOrd="4" destOrd="0" presId="urn:microsoft.com/office/officeart/2005/8/layout/lProcess1"/>
    <dgm:cxn modelId="{456B399E-B1FC-4A3B-97C0-50CF5CC14986}" type="presParOf" srcId="{C8E778BE-1AB0-487D-8504-337D35069266}" destId="{E99BBA08-2790-47D7-90D4-30C887FC9676}" srcOrd="5" destOrd="0" presId="urn:microsoft.com/office/officeart/2005/8/layout/lProcess1"/>
    <dgm:cxn modelId="{2D595624-98F5-49F3-A825-76E294A37877}" type="presParOf" srcId="{C8E778BE-1AB0-487D-8504-337D35069266}" destId="{23D6F6CD-7B76-445D-9400-62E0F8FBE7CA}" srcOrd="6" destOrd="0" presId="urn:microsoft.com/office/officeart/2005/8/layout/lProcess1"/>
    <dgm:cxn modelId="{20243157-BEE1-4A2A-AAD1-F7B656F22CB2}" type="presParOf" srcId="{C8E778BE-1AB0-487D-8504-337D35069266}" destId="{390E46B0-72DF-40CC-9AF3-FAB96A7B6246}" srcOrd="7" destOrd="0" presId="urn:microsoft.com/office/officeart/2005/8/layout/lProcess1"/>
    <dgm:cxn modelId="{B8D00206-D08A-429F-8643-7721F4D39983}" type="presParOf" srcId="{C8E778BE-1AB0-487D-8504-337D35069266}" destId="{535D8873-B519-4D47-A85A-978DCE721C12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23E249-F641-40A7-BB75-D8B8A77C47A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F65D8E-70E9-405B-A0D7-374920E55AF8}">
      <dgm:prSet phldrT="[Text]"/>
      <dgm:spPr/>
      <dgm:t>
        <a:bodyPr/>
        <a:lstStyle/>
        <a:p>
          <a:r>
            <a:rPr lang="en-US" dirty="0" smtClean="0"/>
            <a:t>You may be asked to:</a:t>
          </a:r>
          <a:endParaRPr lang="en-US" dirty="0"/>
        </a:p>
      </dgm:t>
    </dgm:pt>
    <dgm:pt modelId="{D0CF4CBE-3FC6-41D3-BF38-7D83B527B378}" type="parTrans" cxnId="{66CB96C2-8371-494F-959C-A291408E88F5}">
      <dgm:prSet/>
      <dgm:spPr/>
      <dgm:t>
        <a:bodyPr/>
        <a:lstStyle/>
        <a:p>
          <a:endParaRPr lang="en-US"/>
        </a:p>
      </dgm:t>
    </dgm:pt>
    <dgm:pt modelId="{930E6DE6-B6D8-493E-BF03-133FEDE0CC9C}" type="sibTrans" cxnId="{66CB96C2-8371-494F-959C-A291408E88F5}">
      <dgm:prSet/>
      <dgm:spPr/>
      <dgm:t>
        <a:bodyPr/>
        <a:lstStyle/>
        <a:p>
          <a:endParaRPr lang="en-US"/>
        </a:p>
      </dgm:t>
    </dgm:pt>
    <dgm:pt modelId="{5AEFAB52-BC11-453F-90A4-AB9213BB7594}">
      <dgm:prSet phldrT="[Text]"/>
      <dgm:spPr/>
      <dgm:t>
        <a:bodyPr/>
        <a:lstStyle/>
        <a:p>
          <a:r>
            <a:rPr lang="en-US" dirty="0" smtClean="0"/>
            <a:t>Gather equipment</a:t>
          </a:r>
          <a:endParaRPr lang="en-US" dirty="0"/>
        </a:p>
      </dgm:t>
    </dgm:pt>
    <dgm:pt modelId="{9C6F6564-5B62-4CA5-B4DE-AAD1EA4F1A33}" type="parTrans" cxnId="{06DF27F5-D9B2-425D-9A8A-027C49AD16CD}">
      <dgm:prSet/>
      <dgm:spPr/>
      <dgm:t>
        <a:bodyPr/>
        <a:lstStyle/>
        <a:p>
          <a:endParaRPr lang="en-US"/>
        </a:p>
      </dgm:t>
    </dgm:pt>
    <dgm:pt modelId="{53397052-0260-4900-97D4-B17B8718DAE9}" type="sibTrans" cxnId="{06DF27F5-D9B2-425D-9A8A-027C49AD16CD}">
      <dgm:prSet/>
      <dgm:spPr/>
      <dgm:t>
        <a:bodyPr/>
        <a:lstStyle/>
        <a:p>
          <a:endParaRPr lang="en-US"/>
        </a:p>
      </dgm:t>
    </dgm:pt>
    <dgm:pt modelId="{814C64A0-5AE5-42D8-AEC3-36111BF3EE5F}">
      <dgm:prSet phldrT="[Text]"/>
      <dgm:spPr/>
      <dgm:t>
        <a:bodyPr/>
        <a:lstStyle/>
        <a:p>
          <a:r>
            <a:rPr lang="en-US" dirty="0" smtClean="0"/>
            <a:t>Bring residents to the proper area</a:t>
          </a:r>
          <a:endParaRPr lang="en-US" dirty="0"/>
        </a:p>
      </dgm:t>
    </dgm:pt>
    <dgm:pt modelId="{AF66631D-ED27-49D8-82E3-85CE917093E5}" type="parTrans" cxnId="{08868B73-B8CB-4D81-AC7F-1C17FB81A913}">
      <dgm:prSet/>
      <dgm:spPr/>
      <dgm:t>
        <a:bodyPr/>
        <a:lstStyle/>
        <a:p>
          <a:endParaRPr lang="en-US"/>
        </a:p>
      </dgm:t>
    </dgm:pt>
    <dgm:pt modelId="{2C044944-1400-43DC-BC2D-55108AA9EEAB}" type="sibTrans" cxnId="{08868B73-B8CB-4D81-AC7F-1C17FB81A913}">
      <dgm:prSet/>
      <dgm:spPr/>
      <dgm:t>
        <a:bodyPr/>
        <a:lstStyle/>
        <a:p>
          <a:endParaRPr lang="en-US"/>
        </a:p>
      </dgm:t>
    </dgm:pt>
    <dgm:pt modelId="{21486A58-3AA2-47FB-A076-FB4D335BEBAF}">
      <dgm:prSet phldrT="[Text]"/>
      <dgm:spPr/>
      <dgm:t>
        <a:bodyPr/>
        <a:lstStyle/>
        <a:p>
          <a:r>
            <a:rPr lang="en-US" dirty="0" smtClean="0"/>
            <a:t>Provide emotional support</a:t>
          </a:r>
          <a:endParaRPr lang="en-US" dirty="0"/>
        </a:p>
      </dgm:t>
    </dgm:pt>
    <dgm:pt modelId="{4E257A76-1A06-49EC-BEE1-CBF8EF3E07EF}" type="parTrans" cxnId="{855A4B9A-5CA5-4005-B0C1-6E09C71DCF3D}">
      <dgm:prSet/>
      <dgm:spPr/>
      <dgm:t>
        <a:bodyPr/>
        <a:lstStyle/>
        <a:p>
          <a:endParaRPr lang="en-US"/>
        </a:p>
      </dgm:t>
    </dgm:pt>
    <dgm:pt modelId="{01534BB5-7C34-4E76-8371-048C252BB621}" type="sibTrans" cxnId="{855A4B9A-5CA5-4005-B0C1-6E09C71DCF3D}">
      <dgm:prSet/>
      <dgm:spPr/>
      <dgm:t>
        <a:bodyPr/>
        <a:lstStyle/>
        <a:p>
          <a:endParaRPr lang="en-US"/>
        </a:p>
      </dgm:t>
    </dgm:pt>
    <dgm:pt modelId="{D56A5C98-B18C-4E27-9A7A-F001B198873B}" type="pres">
      <dgm:prSet presAssocID="{3723E249-F641-40A7-BB75-D8B8A77C47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C7C442-DA1D-4F2A-BD47-06CFC2EA3F2C}" type="pres">
      <dgm:prSet presAssocID="{B5F65D8E-70E9-405B-A0D7-374920E55AF8}" presName="node" presStyleLbl="node1" presStyleIdx="0" presStyleCnt="1" custScaleX="152137" custLinFactNeighborX="18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CB96C2-8371-494F-959C-A291408E88F5}" srcId="{3723E249-F641-40A7-BB75-D8B8A77C47A0}" destId="{B5F65D8E-70E9-405B-A0D7-374920E55AF8}" srcOrd="0" destOrd="0" parTransId="{D0CF4CBE-3FC6-41D3-BF38-7D83B527B378}" sibTransId="{930E6DE6-B6D8-493E-BF03-133FEDE0CC9C}"/>
    <dgm:cxn modelId="{2B617285-9D66-4185-B37D-B2644B884EF0}" type="presOf" srcId="{5AEFAB52-BC11-453F-90A4-AB9213BB7594}" destId="{0AC7C442-DA1D-4F2A-BD47-06CFC2EA3F2C}" srcOrd="0" destOrd="1" presId="urn:microsoft.com/office/officeart/2005/8/layout/default"/>
    <dgm:cxn modelId="{4652F6BE-F07B-4A73-A9CF-91287D020BDB}" type="presOf" srcId="{21486A58-3AA2-47FB-A076-FB4D335BEBAF}" destId="{0AC7C442-DA1D-4F2A-BD47-06CFC2EA3F2C}" srcOrd="0" destOrd="3" presId="urn:microsoft.com/office/officeart/2005/8/layout/default"/>
    <dgm:cxn modelId="{6BEC6BF7-FEB9-469C-A82D-25D30DBB0B66}" type="presOf" srcId="{B5F65D8E-70E9-405B-A0D7-374920E55AF8}" destId="{0AC7C442-DA1D-4F2A-BD47-06CFC2EA3F2C}" srcOrd="0" destOrd="0" presId="urn:microsoft.com/office/officeart/2005/8/layout/default"/>
    <dgm:cxn modelId="{08868B73-B8CB-4D81-AC7F-1C17FB81A913}" srcId="{B5F65D8E-70E9-405B-A0D7-374920E55AF8}" destId="{814C64A0-5AE5-42D8-AEC3-36111BF3EE5F}" srcOrd="1" destOrd="0" parTransId="{AF66631D-ED27-49D8-82E3-85CE917093E5}" sibTransId="{2C044944-1400-43DC-BC2D-55108AA9EEAB}"/>
    <dgm:cxn modelId="{2DD440AF-5E64-42AC-96A1-806C10FB4F58}" type="presOf" srcId="{814C64A0-5AE5-42D8-AEC3-36111BF3EE5F}" destId="{0AC7C442-DA1D-4F2A-BD47-06CFC2EA3F2C}" srcOrd="0" destOrd="2" presId="urn:microsoft.com/office/officeart/2005/8/layout/default"/>
    <dgm:cxn modelId="{855A4B9A-5CA5-4005-B0C1-6E09C71DCF3D}" srcId="{B5F65D8E-70E9-405B-A0D7-374920E55AF8}" destId="{21486A58-3AA2-47FB-A076-FB4D335BEBAF}" srcOrd="2" destOrd="0" parTransId="{4E257A76-1A06-49EC-BEE1-CBF8EF3E07EF}" sibTransId="{01534BB5-7C34-4E76-8371-048C252BB621}"/>
    <dgm:cxn modelId="{06DF27F5-D9B2-425D-9A8A-027C49AD16CD}" srcId="{B5F65D8E-70E9-405B-A0D7-374920E55AF8}" destId="{5AEFAB52-BC11-453F-90A4-AB9213BB7594}" srcOrd="0" destOrd="0" parTransId="{9C6F6564-5B62-4CA5-B4DE-AAD1EA4F1A33}" sibTransId="{53397052-0260-4900-97D4-B17B8718DAE9}"/>
    <dgm:cxn modelId="{4CD33DBC-7FA5-4596-B8AF-AFF318E05E50}" type="presOf" srcId="{3723E249-F641-40A7-BB75-D8B8A77C47A0}" destId="{D56A5C98-B18C-4E27-9A7A-F001B198873B}" srcOrd="0" destOrd="0" presId="urn:microsoft.com/office/officeart/2005/8/layout/default"/>
    <dgm:cxn modelId="{CD44ECE2-1F19-4C13-A53B-AA722C322546}" type="presParOf" srcId="{D56A5C98-B18C-4E27-9A7A-F001B198873B}" destId="{0AC7C442-DA1D-4F2A-BD47-06CFC2EA3F2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B59345-BDAF-4B1A-A971-2322D1FA0C90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EB6609-5B74-44A5-9856-BBBEF8FC40EA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B2B41CE7-6ED5-4708-BC8C-A1231F4EAB9C}" type="parTrans" cxnId="{94EC4F4B-19A1-4544-A034-A6B592CEB8C0}">
      <dgm:prSet/>
      <dgm:spPr/>
      <dgm:t>
        <a:bodyPr/>
        <a:lstStyle/>
        <a:p>
          <a:endParaRPr lang="en-US"/>
        </a:p>
      </dgm:t>
    </dgm:pt>
    <dgm:pt modelId="{0C2968D3-1F9D-45A9-A372-3D512859A3A6}" type="sibTrans" cxnId="{94EC4F4B-19A1-4544-A034-A6B592CEB8C0}">
      <dgm:prSet/>
      <dgm:spPr/>
      <dgm:t>
        <a:bodyPr/>
        <a:lstStyle/>
        <a:p>
          <a:endParaRPr lang="en-US"/>
        </a:p>
      </dgm:t>
    </dgm:pt>
    <dgm:pt modelId="{5575747E-D6AD-4471-BA0E-951702DE5136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1684BFA-3E1F-49D2-875F-59FC1EE7EDE8}" type="parTrans" cxnId="{976A0A47-CF72-4574-BCB0-E81725B804E9}">
      <dgm:prSet/>
      <dgm:spPr/>
      <dgm:t>
        <a:bodyPr/>
        <a:lstStyle/>
        <a:p>
          <a:endParaRPr lang="en-US"/>
        </a:p>
      </dgm:t>
    </dgm:pt>
    <dgm:pt modelId="{A26DA5CE-F60C-41E7-9584-9959EED42438}" type="sibTrans" cxnId="{976A0A47-CF72-4574-BCB0-E81725B804E9}">
      <dgm:prSet/>
      <dgm:spPr/>
      <dgm:t>
        <a:bodyPr/>
        <a:lstStyle/>
        <a:p>
          <a:endParaRPr lang="en-US"/>
        </a:p>
      </dgm:t>
    </dgm:pt>
    <dgm:pt modelId="{E525D0AC-8EE8-4DA1-B222-E037ABDEAD73}">
      <dgm:prSet phldrT="[Text]"/>
      <dgm:spPr/>
      <dgm:t>
        <a:bodyPr/>
        <a:lstStyle/>
        <a:p>
          <a:endParaRPr lang="en-US" dirty="0"/>
        </a:p>
      </dgm:t>
    </dgm:pt>
    <dgm:pt modelId="{23F45F16-028A-477B-A1E7-364B86060890}" type="parTrans" cxnId="{A0CE8BA7-B46A-45BE-B565-4E78CCF1CC65}">
      <dgm:prSet/>
      <dgm:spPr/>
      <dgm:t>
        <a:bodyPr/>
        <a:lstStyle/>
        <a:p>
          <a:endParaRPr lang="en-US"/>
        </a:p>
      </dgm:t>
    </dgm:pt>
    <dgm:pt modelId="{3EB1BD00-1498-4DFB-893C-F7852B578680}" type="sibTrans" cxnId="{A0CE8BA7-B46A-45BE-B565-4E78CCF1CC65}">
      <dgm:prSet/>
      <dgm:spPr/>
      <dgm:t>
        <a:bodyPr/>
        <a:lstStyle/>
        <a:p>
          <a:endParaRPr lang="en-US"/>
        </a:p>
      </dgm:t>
    </dgm:pt>
    <dgm:pt modelId="{9606AAC3-3FFC-436E-BE99-8A64F8D040CE}" type="pres">
      <dgm:prSet presAssocID="{C4B59345-BDAF-4B1A-A971-2322D1FA0C9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7DC1F9-476D-4639-A4D0-4BE8DA3926F2}" type="pres">
      <dgm:prSet presAssocID="{B2EB6609-5B74-44A5-9856-BBBEF8FC40EA}" presName="composite" presStyleCnt="0"/>
      <dgm:spPr/>
    </dgm:pt>
    <dgm:pt modelId="{69BD9397-F921-45DB-AAA4-DC3E15096B6A}" type="pres">
      <dgm:prSet presAssocID="{B2EB6609-5B74-44A5-9856-BBBEF8FC40EA}" presName="rect1" presStyleLbl="bgShp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A43CC39-7179-40C7-8A3E-7760623DD021}" type="pres">
      <dgm:prSet presAssocID="{B2EB6609-5B74-44A5-9856-BBBEF8FC40EA}" presName="rect2" presStyleLbl="tr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D4076A-1748-4F5F-8BF8-EB88DEEC858F}" type="pres">
      <dgm:prSet presAssocID="{0C2968D3-1F9D-45A9-A372-3D512859A3A6}" presName="sibTrans" presStyleCnt="0"/>
      <dgm:spPr/>
    </dgm:pt>
    <dgm:pt modelId="{3AB1AE9F-0983-46FE-8692-5A3C118ED991}" type="pres">
      <dgm:prSet presAssocID="{5575747E-D6AD-4471-BA0E-951702DE5136}" presName="composite" presStyleCnt="0"/>
      <dgm:spPr/>
    </dgm:pt>
    <dgm:pt modelId="{9607B98F-330A-42C2-8765-77D530C31B3D}" type="pres">
      <dgm:prSet presAssocID="{5575747E-D6AD-4471-BA0E-951702DE5136}" presName="rect1" presStyleLbl="bgShp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685ED3AE-C09A-475D-BEFD-5C558495C0B4}" type="pres">
      <dgm:prSet presAssocID="{5575747E-D6AD-4471-BA0E-951702DE5136}" presName="rect2" presStyleLbl="tr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26F1F-1C5E-4ED8-B591-7CB1A30E6897}" type="pres">
      <dgm:prSet presAssocID="{A26DA5CE-F60C-41E7-9584-9959EED42438}" presName="sibTrans" presStyleCnt="0"/>
      <dgm:spPr/>
    </dgm:pt>
    <dgm:pt modelId="{6350893A-6237-4F31-85F9-727F9DB9F197}" type="pres">
      <dgm:prSet presAssocID="{E525D0AC-8EE8-4DA1-B222-E037ABDEAD73}" presName="composite" presStyleCnt="0"/>
      <dgm:spPr/>
    </dgm:pt>
    <dgm:pt modelId="{45DFE373-6B72-4BAB-8693-47F177486ACC}" type="pres">
      <dgm:prSet presAssocID="{E525D0AC-8EE8-4DA1-B222-E037ABDEAD73}" presName="rect1" presStyleLbl="bgShp" presStyleIdx="2" presStyleCnt="3" custLinFactNeighborX="-5483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EC9008D8-62E6-4C36-B7E1-043BF487B529}" type="pres">
      <dgm:prSet presAssocID="{E525D0AC-8EE8-4DA1-B222-E037ABDEAD73}" presName="rect2" presStyleLbl="trBgShp" presStyleIdx="2" presStyleCnt="3" custLinFactNeighborX="-548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ED9872-887A-452C-B207-80EAD5E23588}" type="presOf" srcId="{E525D0AC-8EE8-4DA1-B222-E037ABDEAD73}" destId="{EC9008D8-62E6-4C36-B7E1-043BF487B529}" srcOrd="0" destOrd="0" presId="urn:microsoft.com/office/officeart/2008/layout/BendingPictureSemiTransparentText"/>
    <dgm:cxn modelId="{85791ED5-A633-4FEC-9582-F0AA63A60C19}" type="presOf" srcId="{C4B59345-BDAF-4B1A-A971-2322D1FA0C90}" destId="{9606AAC3-3FFC-436E-BE99-8A64F8D040CE}" srcOrd="0" destOrd="0" presId="urn:microsoft.com/office/officeart/2008/layout/BendingPictureSemiTransparentText"/>
    <dgm:cxn modelId="{94EC4F4B-19A1-4544-A034-A6B592CEB8C0}" srcId="{C4B59345-BDAF-4B1A-A971-2322D1FA0C90}" destId="{B2EB6609-5B74-44A5-9856-BBBEF8FC40EA}" srcOrd="0" destOrd="0" parTransId="{B2B41CE7-6ED5-4708-BC8C-A1231F4EAB9C}" sibTransId="{0C2968D3-1F9D-45A9-A372-3D512859A3A6}"/>
    <dgm:cxn modelId="{F6B0BA75-5ED0-4C18-BA2D-865E5CD1C270}" type="presOf" srcId="{B2EB6609-5B74-44A5-9856-BBBEF8FC40EA}" destId="{7A43CC39-7179-40C7-8A3E-7760623DD021}" srcOrd="0" destOrd="0" presId="urn:microsoft.com/office/officeart/2008/layout/BendingPictureSemiTransparentText"/>
    <dgm:cxn modelId="{A0CE8BA7-B46A-45BE-B565-4E78CCF1CC65}" srcId="{C4B59345-BDAF-4B1A-A971-2322D1FA0C90}" destId="{E525D0AC-8EE8-4DA1-B222-E037ABDEAD73}" srcOrd="2" destOrd="0" parTransId="{23F45F16-028A-477B-A1E7-364B86060890}" sibTransId="{3EB1BD00-1498-4DFB-893C-F7852B578680}"/>
    <dgm:cxn modelId="{A8D6EA32-219F-45D3-8326-37AF598F28B9}" type="presOf" srcId="{5575747E-D6AD-4471-BA0E-951702DE5136}" destId="{685ED3AE-C09A-475D-BEFD-5C558495C0B4}" srcOrd="0" destOrd="0" presId="urn:microsoft.com/office/officeart/2008/layout/BendingPictureSemiTransparentText"/>
    <dgm:cxn modelId="{976A0A47-CF72-4574-BCB0-E81725B804E9}" srcId="{C4B59345-BDAF-4B1A-A971-2322D1FA0C90}" destId="{5575747E-D6AD-4471-BA0E-951702DE5136}" srcOrd="1" destOrd="0" parTransId="{41684BFA-3E1F-49D2-875F-59FC1EE7EDE8}" sibTransId="{A26DA5CE-F60C-41E7-9584-9959EED42438}"/>
    <dgm:cxn modelId="{1A7975AA-98D5-439F-91BE-708A1A651ABD}" type="presParOf" srcId="{9606AAC3-3FFC-436E-BE99-8A64F8D040CE}" destId="{B47DC1F9-476D-4639-A4D0-4BE8DA3926F2}" srcOrd="0" destOrd="0" presId="urn:microsoft.com/office/officeart/2008/layout/BendingPictureSemiTransparentText"/>
    <dgm:cxn modelId="{48CF72A9-9071-45AF-AD95-2A0187159845}" type="presParOf" srcId="{B47DC1F9-476D-4639-A4D0-4BE8DA3926F2}" destId="{69BD9397-F921-45DB-AAA4-DC3E15096B6A}" srcOrd="0" destOrd="0" presId="urn:microsoft.com/office/officeart/2008/layout/BendingPictureSemiTransparentText"/>
    <dgm:cxn modelId="{F54B8535-A41F-4D8A-B7A4-4EAFEA2E6C7B}" type="presParOf" srcId="{B47DC1F9-476D-4639-A4D0-4BE8DA3926F2}" destId="{7A43CC39-7179-40C7-8A3E-7760623DD021}" srcOrd="1" destOrd="0" presId="urn:microsoft.com/office/officeart/2008/layout/BendingPictureSemiTransparentText"/>
    <dgm:cxn modelId="{273CD93A-9443-4E0D-9ACB-84E0DFD68374}" type="presParOf" srcId="{9606AAC3-3FFC-436E-BE99-8A64F8D040CE}" destId="{EED4076A-1748-4F5F-8BF8-EB88DEEC858F}" srcOrd="1" destOrd="0" presId="urn:microsoft.com/office/officeart/2008/layout/BendingPictureSemiTransparentText"/>
    <dgm:cxn modelId="{7950340A-D096-4983-BD3F-2D4ECA0B65A9}" type="presParOf" srcId="{9606AAC3-3FFC-436E-BE99-8A64F8D040CE}" destId="{3AB1AE9F-0983-46FE-8692-5A3C118ED991}" srcOrd="2" destOrd="0" presId="urn:microsoft.com/office/officeart/2008/layout/BendingPictureSemiTransparentText"/>
    <dgm:cxn modelId="{4237CB8A-1A5B-40A0-B339-8DBBCF02514F}" type="presParOf" srcId="{3AB1AE9F-0983-46FE-8692-5A3C118ED991}" destId="{9607B98F-330A-42C2-8765-77D530C31B3D}" srcOrd="0" destOrd="0" presId="urn:microsoft.com/office/officeart/2008/layout/BendingPictureSemiTransparentText"/>
    <dgm:cxn modelId="{DA57A42F-AFEF-4D70-8549-849A98E058EE}" type="presParOf" srcId="{3AB1AE9F-0983-46FE-8692-5A3C118ED991}" destId="{685ED3AE-C09A-475D-BEFD-5C558495C0B4}" srcOrd="1" destOrd="0" presId="urn:microsoft.com/office/officeart/2008/layout/BendingPictureSemiTransparentText"/>
    <dgm:cxn modelId="{E1C02486-5370-4E25-8E71-C0D479234FA3}" type="presParOf" srcId="{9606AAC3-3FFC-436E-BE99-8A64F8D040CE}" destId="{0BE26F1F-1C5E-4ED8-B591-7CB1A30E6897}" srcOrd="3" destOrd="0" presId="urn:microsoft.com/office/officeart/2008/layout/BendingPictureSemiTransparentText"/>
    <dgm:cxn modelId="{10B56E87-81B3-4971-B601-5DBB5FBFA7A8}" type="presParOf" srcId="{9606AAC3-3FFC-436E-BE99-8A64F8D040CE}" destId="{6350893A-6237-4F31-85F9-727F9DB9F197}" srcOrd="4" destOrd="0" presId="urn:microsoft.com/office/officeart/2008/layout/BendingPictureSemiTransparentText"/>
    <dgm:cxn modelId="{B63F81B6-97AB-45C7-9CE3-5378734EF05B}" type="presParOf" srcId="{6350893A-6237-4F31-85F9-727F9DB9F197}" destId="{45DFE373-6B72-4BAB-8693-47F177486ACC}" srcOrd="0" destOrd="0" presId="urn:microsoft.com/office/officeart/2008/layout/BendingPictureSemiTransparentText"/>
    <dgm:cxn modelId="{FFE3D7C3-DB52-4DF6-BAAF-081CCC109F1A}" type="presParOf" srcId="{6350893A-6237-4F31-85F9-727F9DB9F197}" destId="{EC9008D8-62E6-4C36-B7E1-043BF487B529}" srcOrd="1" destOrd="0" presId="urn:microsoft.com/office/officeart/2008/layout/BendingPictureSemiTransparentTex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10088-93B9-4654-94ED-86F9C83E4B92}">
      <dsp:nvSpPr>
        <dsp:cNvPr id="0" name=""/>
        <dsp:cNvSpPr/>
      </dsp:nvSpPr>
      <dsp:spPr>
        <a:xfrm>
          <a:off x="459612" y="1083"/>
          <a:ext cx="915642" cy="54938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Fear</a:t>
          </a:r>
          <a:endParaRPr lang="en-US" sz="1300" kern="1200" dirty="0"/>
        </a:p>
      </dsp:txBody>
      <dsp:txXfrm>
        <a:off x="459612" y="1083"/>
        <a:ext cx="915642" cy="549385"/>
      </dsp:txXfrm>
    </dsp:sp>
    <dsp:sp modelId="{1F330F10-46D6-4A5D-BF7A-457C64AC9D59}">
      <dsp:nvSpPr>
        <dsp:cNvPr id="0" name=""/>
        <dsp:cNvSpPr/>
      </dsp:nvSpPr>
      <dsp:spPr>
        <a:xfrm>
          <a:off x="459612" y="642033"/>
          <a:ext cx="915642" cy="549385"/>
        </a:xfrm>
        <a:prstGeom prst="rect">
          <a:avLst/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Uncertainty</a:t>
          </a:r>
          <a:endParaRPr lang="en-US" sz="1300" kern="1200" dirty="0"/>
        </a:p>
      </dsp:txBody>
      <dsp:txXfrm>
        <a:off x="459612" y="642033"/>
        <a:ext cx="915642" cy="549385"/>
      </dsp:txXfrm>
    </dsp:sp>
    <dsp:sp modelId="{D9428CB8-5959-4D9D-B9EA-2A98A1AF5F91}">
      <dsp:nvSpPr>
        <dsp:cNvPr id="0" name=""/>
        <dsp:cNvSpPr/>
      </dsp:nvSpPr>
      <dsp:spPr>
        <a:xfrm>
          <a:off x="459612" y="1282982"/>
          <a:ext cx="915642" cy="549385"/>
        </a:xfrm>
        <a:prstGeom prst="rect">
          <a:avLst/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Anger</a:t>
          </a:r>
          <a:endParaRPr lang="en-US" sz="1300" kern="1200" dirty="0"/>
        </a:p>
      </dsp:txBody>
      <dsp:txXfrm>
        <a:off x="459612" y="1282982"/>
        <a:ext cx="915642" cy="549385"/>
      </dsp:txXfrm>
    </dsp:sp>
    <dsp:sp modelId="{7D5F89B2-F615-43C1-9ECD-DC3DF3194E68}">
      <dsp:nvSpPr>
        <dsp:cNvPr id="0" name=""/>
        <dsp:cNvSpPr/>
      </dsp:nvSpPr>
      <dsp:spPr>
        <a:xfrm>
          <a:off x="459612" y="1923932"/>
          <a:ext cx="915642" cy="549385"/>
        </a:xfrm>
        <a:prstGeom prst="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Loss </a:t>
          </a:r>
          <a:endParaRPr lang="en-US" sz="1300" kern="1200" dirty="0"/>
        </a:p>
      </dsp:txBody>
      <dsp:txXfrm>
        <a:off x="459612" y="1923932"/>
        <a:ext cx="915642" cy="549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CF4677-691D-48F8-B41A-73903B19089D}">
      <dsp:nvSpPr>
        <dsp:cNvPr id="0" name=""/>
        <dsp:cNvSpPr/>
      </dsp:nvSpPr>
      <dsp:spPr>
        <a:xfrm>
          <a:off x="2033915" y="3658"/>
          <a:ext cx="1755000" cy="59365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Prepare the room</a:t>
          </a:r>
          <a:endParaRPr lang="en-US" sz="1800" kern="1200" dirty="0"/>
        </a:p>
      </dsp:txBody>
      <dsp:txXfrm>
        <a:off x="2033915" y="3658"/>
        <a:ext cx="1755000" cy="593655"/>
      </dsp:txXfrm>
    </dsp:sp>
    <dsp:sp modelId="{2541697F-F349-42E0-BB51-D8BC9892A764}">
      <dsp:nvSpPr>
        <dsp:cNvPr id="0" name=""/>
        <dsp:cNvSpPr/>
      </dsp:nvSpPr>
      <dsp:spPr>
        <a:xfrm>
          <a:off x="1538914" y="626996"/>
          <a:ext cx="2745000" cy="593655"/>
        </a:xfrm>
        <a:prstGeom prst="rect">
          <a:avLst/>
        </a:prstGeom>
        <a:gradFill rotWithShape="0">
          <a:gsLst>
            <a:gs pos="0">
              <a:schemeClr val="accent2">
                <a:hueOff val="211977"/>
                <a:satOff val="-4836"/>
                <a:lumOff val="178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211977"/>
                <a:satOff val="-4836"/>
                <a:lumOff val="178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211977"/>
                <a:satOff val="-4836"/>
                <a:lumOff val="178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Note the time and condition</a:t>
          </a:r>
          <a:endParaRPr lang="en-US" sz="1800" kern="1200" dirty="0"/>
        </a:p>
      </dsp:txBody>
      <dsp:txXfrm>
        <a:off x="1538914" y="626996"/>
        <a:ext cx="2745000" cy="593655"/>
      </dsp:txXfrm>
    </dsp:sp>
    <dsp:sp modelId="{6EAA211D-23C5-45C6-A995-F24EA9CDE04D}">
      <dsp:nvSpPr>
        <dsp:cNvPr id="0" name=""/>
        <dsp:cNvSpPr/>
      </dsp:nvSpPr>
      <dsp:spPr>
        <a:xfrm>
          <a:off x="2236415" y="1250335"/>
          <a:ext cx="1350000" cy="593655"/>
        </a:xfrm>
        <a:prstGeom prst="rect">
          <a:avLst/>
        </a:prstGeom>
        <a:gradFill rotWithShape="0">
          <a:gsLst>
            <a:gs pos="0">
              <a:schemeClr val="accent2">
                <a:hueOff val="423953"/>
                <a:satOff val="-9673"/>
                <a:lumOff val="357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423953"/>
                <a:satOff val="-9673"/>
                <a:lumOff val="357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423953"/>
                <a:satOff val="-9673"/>
                <a:lumOff val="357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Introductions</a:t>
          </a:r>
          <a:endParaRPr lang="en-US" sz="1800" kern="1200" dirty="0"/>
        </a:p>
      </dsp:txBody>
      <dsp:txXfrm>
        <a:off x="2236415" y="1250335"/>
        <a:ext cx="1350000" cy="593655"/>
      </dsp:txXfrm>
    </dsp:sp>
    <dsp:sp modelId="{3E8B4F11-0DB1-480F-8F35-F63FD9703473}">
      <dsp:nvSpPr>
        <dsp:cNvPr id="0" name=""/>
        <dsp:cNvSpPr/>
      </dsp:nvSpPr>
      <dsp:spPr>
        <a:xfrm>
          <a:off x="2270165" y="1873673"/>
          <a:ext cx="1282500" cy="593655"/>
        </a:xfrm>
        <a:prstGeom prst="rect">
          <a:avLst/>
        </a:prstGeom>
        <a:gradFill rotWithShape="0">
          <a:gsLst>
            <a:gs pos="0">
              <a:schemeClr val="accent2">
                <a:hueOff val="635930"/>
                <a:satOff val="-14509"/>
                <a:lumOff val="536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35930"/>
                <a:satOff val="-14509"/>
                <a:lumOff val="536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35930"/>
                <a:satOff val="-14509"/>
                <a:lumOff val="536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Do NOT rush</a:t>
          </a:r>
          <a:endParaRPr lang="en-US" sz="1800" kern="1200" dirty="0"/>
        </a:p>
      </dsp:txBody>
      <dsp:txXfrm>
        <a:off x="2270165" y="1873673"/>
        <a:ext cx="1282500" cy="593655"/>
      </dsp:txXfrm>
    </dsp:sp>
    <dsp:sp modelId="{730C028A-19DF-47FD-A714-AB0AF9E742AC}">
      <dsp:nvSpPr>
        <dsp:cNvPr id="0" name=""/>
        <dsp:cNvSpPr/>
      </dsp:nvSpPr>
      <dsp:spPr>
        <a:xfrm>
          <a:off x="1763915" y="2497011"/>
          <a:ext cx="2295000" cy="593655"/>
        </a:xfrm>
        <a:prstGeom prst="rect">
          <a:avLst/>
        </a:prstGeom>
        <a:gradFill rotWithShape="0">
          <a:gsLst>
            <a:gs pos="0">
              <a:schemeClr val="accent2">
                <a:hueOff val="847906"/>
                <a:satOff val="-19346"/>
                <a:lumOff val="714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847906"/>
                <a:satOff val="-19346"/>
                <a:lumOff val="714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847906"/>
                <a:satOff val="-19346"/>
                <a:lumOff val="714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Explain facility activities</a:t>
          </a:r>
          <a:endParaRPr lang="en-US" sz="1800" kern="1200" dirty="0"/>
        </a:p>
      </dsp:txBody>
      <dsp:txXfrm>
        <a:off x="1763915" y="2497011"/>
        <a:ext cx="2295000" cy="593655"/>
      </dsp:txXfrm>
    </dsp:sp>
    <dsp:sp modelId="{5175B0D6-8EBA-41D9-B613-6A77077EE3D9}">
      <dsp:nvSpPr>
        <dsp:cNvPr id="0" name=""/>
        <dsp:cNvSpPr/>
      </dsp:nvSpPr>
      <dsp:spPr>
        <a:xfrm>
          <a:off x="1786415" y="3120350"/>
          <a:ext cx="2250000" cy="593655"/>
        </a:xfrm>
        <a:prstGeom prst="rect">
          <a:avLst/>
        </a:prstGeom>
        <a:gradFill rotWithShape="0">
          <a:gsLst>
            <a:gs pos="0">
              <a:schemeClr val="accent2">
                <a:hueOff val="1059883"/>
                <a:satOff val="-24182"/>
                <a:lumOff val="893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1059883"/>
                <a:satOff val="-24182"/>
                <a:lumOff val="893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1059883"/>
                <a:satOff val="-24182"/>
                <a:lumOff val="893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Respect personal items</a:t>
          </a:r>
          <a:endParaRPr lang="en-US" sz="1800" kern="1200" dirty="0"/>
        </a:p>
      </dsp:txBody>
      <dsp:txXfrm>
        <a:off x="1786415" y="3120350"/>
        <a:ext cx="2250000" cy="593655"/>
      </dsp:txXfrm>
    </dsp:sp>
    <dsp:sp modelId="{7B18221F-E39B-4CDB-8913-80C796903BDF}">
      <dsp:nvSpPr>
        <dsp:cNvPr id="0" name=""/>
        <dsp:cNvSpPr/>
      </dsp:nvSpPr>
      <dsp:spPr>
        <a:xfrm>
          <a:off x="391414" y="3743688"/>
          <a:ext cx="5040000" cy="593655"/>
        </a:xfrm>
        <a:prstGeom prst="rect">
          <a:avLst/>
        </a:prstGeom>
        <a:gradFill rotWithShape="0">
          <a:gsLst>
            <a:gs pos="0">
              <a:schemeClr val="accent2">
                <a:hueOff val="1271860"/>
                <a:satOff val="-29019"/>
                <a:lumOff val="1071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1271860"/>
                <a:satOff val="-29019"/>
                <a:lumOff val="1071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1271860"/>
                <a:satOff val="-29019"/>
                <a:lumOff val="1071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Place personal items where the resident wants them</a:t>
          </a:r>
          <a:endParaRPr lang="en-US" sz="1800" kern="1200" dirty="0"/>
        </a:p>
      </dsp:txBody>
      <dsp:txXfrm>
        <a:off x="391414" y="3743688"/>
        <a:ext cx="5040000" cy="593655"/>
      </dsp:txXfrm>
    </dsp:sp>
    <dsp:sp modelId="{4B408AC9-747C-4136-BB3B-CF06BB860618}">
      <dsp:nvSpPr>
        <dsp:cNvPr id="0" name=""/>
        <dsp:cNvSpPr/>
      </dsp:nvSpPr>
      <dsp:spPr>
        <a:xfrm>
          <a:off x="121414" y="4367027"/>
          <a:ext cx="5580000" cy="593655"/>
        </a:xfrm>
        <a:prstGeom prst="rect">
          <a:avLst/>
        </a:prstGeom>
        <a:gradFill rotWithShape="0">
          <a:gsLst>
            <a:gs pos="0">
              <a:schemeClr val="accent2">
                <a:hueOff val="1483836"/>
                <a:satOff val="-33855"/>
                <a:lumOff val="125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1483836"/>
                <a:satOff val="-33855"/>
                <a:lumOff val="125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1483836"/>
                <a:satOff val="-33855"/>
                <a:lumOff val="125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Explain the call light, bed controls, telephone, lights and TV</a:t>
          </a:r>
          <a:endParaRPr lang="en-US" sz="1800" kern="1200" dirty="0"/>
        </a:p>
      </dsp:txBody>
      <dsp:txXfrm>
        <a:off x="121414" y="4367027"/>
        <a:ext cx="5580000" cy="593655"/>
      </dsp:txXfrm>
    </dsp:sp>
    <dsp:sp modelId="{97FB3572-D655-44BF-9A0B-320B5E68A5E5}">
      <dsp:nvSpPr>
        <dsp:cNvPr id="0" name=""/>
        <dsp:cNvSpPr/>
      </dsp:nvSpPr>
      <dsp:spPr>
        <a:xfrm>
          <a:off x="1943915" y="4990365"/>
          <a:ext cx="1935000" cy="593655"/>
        </a:xfrm>
        <a:prstGeom prst="rect">
          <a:avLst/>
        </a:prstGeom>
        <a:gradFill rotWithShape="0">
          <a:gsLst>
            <a:gs pos="0">
              <a:schemeClr val="accent2">
                <a:hueOff val="1695813"/>
                <a:satOff val="-38692"/>
                <a:lumOff val="142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1695813"/>
                <a:satOff val="-38692"/>
                <a:lumOff val="142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1695813"/>
                <a:satOff val="-38692"/>
                <a:lumOff val="142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Provide fresh water</a:t>
          </a:r>
          <a:endParaRPr lang="en-US" sz="1800" kern="1200" dirty="0"/>
        </a:p>
      </dsp:txBody>
      <dsp:txXfrm>
        <a:off x="1943915" y="4990365"/>
        <a:ext cx="1935000" cy="593655"/>
      </dsp:txXfrm>
    </dsp:sp>
    <dsp:sp modelId="{E28FCFF0-0558-4321-9A7F-0EFB0C005BBC}">
      <dsp:nvSpPr>
        <dsp:cNvPr id="0" name=""/>
        <dsp:cNvSpPr/>
      </dsp:nvSpPr>
      <dsp:spPr>
        <a:xfrm>
          <a:off x="1066414" y="5613704"/>
          <a:ext cx="3690000" cy="593655"/>
        </a:xfrm>
        <a:prstGeom prst="rect">
          <a:avLst/>
        </a:prstGeom>
        <a:gradFill rotWithShape="0">
          <a:gsLst>
            <a:gs pos="0">
              <a:schemeClr val="accent2">
                <a:hueOff val="1907789"/>
                <a:satOff val="-43528"/>
                <a:lumOff val="160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1907789"/>
                <a:satOff val="-43528"/>
                <a:lumOff val="160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1907789"/>
                <a:satOff val="-43528"/>
                <a:lumOff val="160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Make sure the resident is comfortable</a:t>
          </a:r>
          <a:endParaRPr lang="en-US" sz="1800" kern="1200" dirty="0"/>
        </a:p>
      </dsp:txBody>
      <dsp:txXfrm>
        <a:off x="1066414" y="5613704"/>
        <a:ext cx="3690000" cy="5936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1F30FB-5D38-4BDB-B248-404BCE1D6D6D}">
      <dsp:nvSpPr>
        <dsp:cNvPr id="0" name=""/>
        <dsp:cNvSpPr/>
      </dsp:nvSpPr>
      <dsp:spPr>
        <a:xfrm>
          <a:off x="767059" y="0"/>
          <a:ext cx="2729657" cy="6824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In-House Transfer</a:t>
          </a:r>
          <a:endParaRPr lang="en-US" sz="2800" kern="1200" dirty="0"/>
        </a:p>
      </dsp:txBody>
      <dsp:txXfrm>
        <a:off x="787046" y="19987"/>
        <a:ext cx="2689683" cy="642440"/>
      </dsp:txXfrm>
    </dsp:sp>
    <dsp:sp modelId="{407A0102-B7BD-4CE1-B9A5-3A2DCCF412D6}">
      <dsp:nvSpPr>
        <dsp:cNvPr id="0" name=""/>
        <dsp:cNvSpPr/>
      </dsp:nvSpPr>
      <dsp:spPr>
        <a:xfrm rot="5400000">
          <a:off x="2072177" y="742125"/>
          <a:ext cx="119422" cy="119422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12B148-1C21-4780-8E9D-2E085A5C93BB}">
      <dsp:nvSpPr>
        <dsp:cNvPr id="0" name=""/>
        <dsp:cNvSpPr/>
      </dsp:nvSpPr>
      <dsp:spPr>
        <a:xfrm>
          <a:off x="767059" y="921259"/>
          <a:ext cx="2729657" cy="6824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Work together</a:t>
          </a:r>
          <a:endParaRPr lang="en-US" sz="2000" kern="1200" dirty="0"/>
        </a:p>
      </dsp:txBody>
      <dsp:txXfrm>
        <a:off x="787046" y="941246"/>
        <a:ext cx="2689683" cy="642440"/>
      </dsp:txXfrm>
    </dsp:sp>
    <dsp:sp modelId="{E842547B-CA02-41C8-98CC-8DD637D616AF}">
      <dsp:nvSpPr>
        <dsp:cNvPr id="0" name=""/>
        <dsp:cNvSpPr/>
      </dsp:nvSpPr>
      <dsp:spPr>
        <a:xfrm rot="5400000">
          <a:off x="2072177" y="1663385"/>
          <a:ext cx="119422" cy="119422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76D2B6-8737-4FF9-AA60-7C2436FA2054}">
      <dsp:nvSpPr>
        <dsp:cNvPr id="0" name=""/>
        <dsp:cNvSpPr/>
      </dsp:nvSpPr>
      <dsp:spPr>
        <a:xfrm>
          <a:off x="767059" y="1842518"/>
          <a:ext cx="2729657" cy="68241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Nurse will </a:t>
          </a:r>
          <a:br>
            <a:rPr lang="en-US" sz="2000" kern="1200" dirty="0" smtClean="0"/>
          </a:br>
          <a:r>
            <a:rPr lang="en-US" sz="2000" kern="1200" dirty="0" smtClean="0"/>
            <a:t>inform resident</a:t>
          </a:r>
          <a:endParaRPr lang="en-US" sz="2000" kern="1200" dirty="0"/>
        </a:p>
      </dsp:txBody>
      <dsp:txXfrm>
        <a:off x="787046" y="1862505"/>
        <a:ext cx="2689683" cy="642440"/>
      </dsp:txXfrm>
    </dsp:sp>
    <dsp:sp modelId="{86C0D4F1-A4BA-4271-A7A3-7B777BF8C2CB}">
      <dsp:nvSpPr>
        <dsp:cNvPr id="0" name=""/>
        <dsp:cNvSpPr/>
      </dsp:nvSpPr>
      <dsp:spPr>
        <a:xfrm rot="5400000">
          <a:off x="2072177" y="2584644"/>
          <a:ext cx="119422" cy="119422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B4F93-662B-4209-B367-A268AF5759F7}">
      <dsp:nvSpPr>
        <dsp:cNvPr id="0" name=""/>
        <dsp:cNvSpPr/>
      </dsp:nvSpPr>
      <dsp:spPr>
        <a:xfrm>
          <a:off x="767059" y="2763778"/>
          <a:ext cx="2729657" cy="682414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You will help the </a:t>
          </a:r>
          <a:br>
            <a:rPr lang="en-US" sz="2000" kern="1200" dirty="0" smtClean="0"/>
          </a:br>
          <a:r>
            <a:rPr lang="en-US" sz="2000" kern="1200" dirty="0" smtClean="0"/>
            <a:t>resident pack</a:t>
          </a:r>
          <a:endParaRPr lang="en-US" sz="2000" kern="1200" dirty="0"/>
        </a:p>
      </dsp:txBody>
      <dsp:txXfrm>
        <a:off x="787046" y="2783765"/>
        <a:ext cx="2689683" cy="642440"/>
      </dsp:txXfrm>
    </dsp:sp>
    <dsp:sp modelId="{0DE6BC28-EC28-4C43-924F-05EA4B626772}">
      <dsp:nvSpPr>
        <dsp:cNvPr id="0" name=""/>
        <dsp:cNvSpPr/>
      </dsp:nvSpPr>
      <dsp:spPr>
        <a:xfrm rot="5400000">
          <a:off x="2072177" y="3505903"/>
          <a:ext cx="119422" cy="119422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050AB-A3FC-4CA9-8C64-0110B26F6E4E}">
      <dsp:nvSpPr>
        <dsp:cNvPr id="0" name=""/>
        <dsp:cNvSpPr/>
      </dsp:nvSpPr>
      <dsp:spPr>
        <a:xfrm>
          <a:off x="767059" y="3685037"/>
          <a:ext cx="2729657" cy="682414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Help resident settle </a:t>
          </a:r>
          <a:br>
            <a:rPr lang="en-US" sz="2000" kern="1200" dirty="0" smtClean="0"/>
          </a:br>
          <a:r>
            <a:rPr lang="en-US" sz="2000" kern="1200" dirty="0" smtClean="0"/>
            <a:t>into the new room</a:t>
          </a:r>
          <a:endParaRPr lang="en-US" sz="2000" kern="1200" dirty="0"/>
        </a:p>
      </dsp:txBody>
      <dsp:txXfrm>
        <a:off x="787046" y="3705024"/>
        <a:ext cx="2689683" cy="642440"/>
      </dsp:txXfrm>
    </dsp:sp>
    <dsp:sp modelId="{F0EF8931-A4E0-4B3D-B6E8-02BE75228FE1}">
      <dsp:nvSpPr>
        <dsp:cNvPr id="0" name=""/>
        <dsp:cNvSpPr/>
      </dsp:nvSpPr>
      <dsp:spPr>
        <a:xfrm>
          <a:off x="3878869" y="0"/>
          <a:ext cx="2729657" cy="6824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Out of Facility Transfer</a:t>
          </a:r>
          <a:endParaRPr lang="en-US" sz="2800" kern="1200" dirty="0"/>
        </a:p>
      </dsp:txBody>
      <dsp:txXfrm>
        <a:off x="3898856" y="19987"/>
        <a:ext cx="2689683" cy="642440"/>
      </dsp:txXfrm>
    </dsp:sp>
    <dsp:sp modelId="{794F54A0-A564-4348-A6DA-0B8E3EC8C55B}">
      <dsp:nvSpPr>
        <dsp:cNvPr id="0" name=""/>
        <dsp:cNvSpPr/>
      </dsp:nvSpPr>
      <dsp:spPr>
        <a:xfrm rot="5400000">
          <a:off x="5183986" y="742125"/>
          <a:ext cx="119422" cy="119422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FBFC26-D047-40A4-A8F0-F097D919C8B8}">
      <dsp:nvSpPr>
        <dsp:cNvPr id="0" name=""/>
        <dsp:cNvSpPr/>
      </dsp:nvSpPr>
      <dsp:spPr>
        <a:xfrm>
          <a:off x="3878869" y="921259"/>
          <a:ext cx="2729657" cy="682414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Work together</a:t>
          </a:r>
          <a:endParaRPr lang="en-US" sz="2000" kern="1200" dirty="0"/>
        </a:p>
      </dsp:txBody>
      <dsp:txXfrm>
        <a:off x="3898856" y="941246"/>
        <a:ext cx="2689683" cy="642440"/>
      </dsp:txXfrm>
    </dsp:sp>
    <dsp:sp modelId="{A83712E5-EC82-45F1-A6A0-AC9D4D762310}">
      <dsp:nvSpPr>
        <dsp:cNvPr id="0" name=""/>
        <dsp:cNvSpPr/>
      </dsp:nvSpPr>
      <dsp:spPr>
        <a:xfrm rot="5400000">
          <a:off x="5183986" y="1663385"/>
          <a:ext cx="119422" cy="119422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99834-C166-44C5-A30C-9CF8542ACAFD}">
      <dsp:nvSpPr>
        <dsp:cNvPr id="0" name=""/>
        <dsp:cNvSpPr/>
      </dsp:nvSpPr>
      <dsp:spPr>
        <a:xfrm>
          <a:off x="3878869" y="1842518"/>
          <a:ext cx="2729657" cy="6824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Nurse will </a:t>
          </a:r>
          <a:br>
            <a:rPr lang="en-US" sz="2000" kern="1200" dirty="0" smtClean="0"/>
          </a:br>
          <a:r>
            <a:rPr lang="en-US" sz="2000" kern="1200" dirty="0" smtClean="0"/>
            <a:t>inform resident</a:t>
          </a:r>
          <a:endParaRPr lang="en-US" sz="2000" kern="1200" dirty="0"/>
        </a:p>
      </dsp:txBody>
      <dsp:txXfrm>
        <a:off x="3898856" y="1862505"/>
        <a:ext cx="2689683" cy="642440"/>
      </dsp:txXfrm>
    </dsp:sp>
    <dsp:sp modelId="{B649E155-A365-4F87-8F16-7583C2BC7DDE}">
      <dsp:nvSpPr>
        <dsp:cNvPr id="0" name=""/>
        <dsp:cNvSpPr/>
      </dsp:nvSpPr>
      <dsp:spPr>
        <a:xfrm rot="5400000">
          <a:off x="5183986" y="2584644"/>
          <a:ext cx="119422" cy="119422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713927-53A3-4B14-87B0-6F6EAD2D2C8C}">
      <dsp:nvSpPr>
        <dsp:cNvPr id="0" name=""/>
        <dsp:cNvSpPr/>
      </dsp:nvSpPr>
      <dsp:spPr>
        <a:xfrm>
          <a:off x="3878869" y="2763778"/>
          <a:ext cx="2729657" cy="68241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Clean and </a:t>
          </a:r>
          <a:br>
            <a:rPr lang="en-US" sz="2000" kern="1200" dirty="0" smtClean="0"/>
          </a:br>
          <a:r>
            <a:rPr lang="en-US" sz="2000" kern="1200" dirty="0" smtClean="0"/>
            <a:t>appropriate clothing</a:t>
          </a:r>
          <a:endParaRPr lang="en-US" sz="2000" kern="1200" dirty="0"/>
        </a:p>
      </dsp:txBody>
      <dsp:txXfrm>
        <a:off x="3898856" y="2783765"/>
        <a:ext cx="2689683" cy="642440"/>
      </dsp:txXfrm>
    </dsp:sp>
    <dsp:sp modelId="{FB0FCDF0-9D9F-4CC1-A235-2ECFB296C987}">
      <dsp:nvSpPr>
        <dsp:cNvPr id="0" name=""/>
        <dsp:cNvSpPr/>
      </dsp:nvSpPr>
      <dsp:spPr>
        <a:xfrm rot="5400000">
          <a:off x="5183986" y="3505903"/>
          <a:ext cx="119422" cy="119422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1F2D3B-E742-4059-8A98-74CC4F47E0C3}">
      <dsp:nvSpPr>
        <dsp:cNvPr id="0" name=""/>
        <dsp:cNvSpPr/>
      </dsp:nvSpPr>
      <dsp:spPr>
        <a:xfrm>
          <a:off x="3878869" y="3685037"/>
          <a:ext cx="2729657" cy="682414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Tidy room</a:t>
          </a:r>
          <a:endParaRPr lang="en-US" sz="2000" kern="1200" dirty="0"/>
        </a:p>
      </dsp:txBody>
      <dsp:txXfrm>
        <a:off x="3898856" y="3705024"/>
        <a:ext cx="2689683" cy="642440"/>
      </dsp:txXfrm>
    </dsp:sp>
    <dsp:sp modelId="{0B648547-FCC1-4C15-AD8A-E6284F052BBA}">
      <dsp:nvSpPr>
        <dsp:cNvPr id="0" name=""/>
        <dsp:cNvSpPr/>
      </dsp:nvSpPr>
      <dsp:spPr>
        <a:xfrm>
          <a:off x="6990678" y="0"/>
          <a:ext cx="2729657" cy="6824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Discharge</a:t>
          </a:r>
          <a:endParaRPr lang="en-US" sz="2800" kern="1200" dirty="0"/>
        </a:p>
      </dsp:txBody>
      <dsp:txXfrm>
        <a:off x="7010665" y="19987"/>
        <a:ext cx="2689683" cy="642440"/>
      </dsp:txXfrm>
    </dsp:sp>
    <dsp:sp modelId="{85A02343-7512-4F52-97B5-AF4D23E747A6}">
      <dsp:nvSpPr>
        <dsp:cNvPr id="0" name=""/>
        <dsp:cNvSpPr/>
      </dsp:nvSpPr>
      <dsp:spPr>
        <a:xfrm rot="5400000">
          <a:off x="8295796" y="742125"/>
          <a:ext cx="119422" cy="119422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BC33D0-D4A1-44CF-B8E1-D37FE83C4E25}">
      <dsp:nvSpPr>
        <dsp:cNvPr id="0" name=""/>
        <dsp:cNvSpPr/>
      </dsp:nvSpPr>
      <dsp:spPr>
        <a:xfrm>
          <a:off x="6990678" y="921259"/>
          <a:ext cx="2729657" cy="682414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Doctor’s order</a:t>
          </a:r>
          <a:endParaRPr lang="en-US" sz="1800" kern="1200" dirty="0"/>
        </a:p>
      </dsp:txBody>
      <dsp:txXfrm>
        <a:off x="7010665" y="941246"/>
        <a:ext cx="2689683" cy="642440"/>
      </dsp:txXfrm>
    </dsp:sp>
    <dsp:sp modelId="{1FB47CA5-1E37-4753-B20C-6FFB90C2F81E}">
      <dsp:nvSpPr>
        <dsp:cNvPr id="0" name=""/>
        <dsp:cNvSpPr/>
      </dsp:nvSpPr>
      <dsp:spPr>
        <a:xfrm rot="5400000">
          <a:off x="8295796" y="1663385"/>
          <a:ext cx="119422" cy="119422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90680-C421-42C2-A1D8-1E2FABFCFD4C}">
      <dsp:nvSpPr>
        <dsp:cNvPr id="0" name=""/>
        <dsp:cNvSpPr/>
      </dsp:nvSpPr>
      <dsp:spPr>
        <a:xfrm>
          <a:off x="6990678" y="1842518"/>
          <a:ext cx="2729657" cy="682414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Nurse reviews instructions with resident and family</a:t>
          </a:r>
          <a:endParaRPr lang="en-US" sz="1800" kern="1200" dirty="0"/>
        </a:p>
      </dsp:txBody>
      <dsp:txXfrm>
        <a:off x="7010665" y="1862505"/>
        <a:ext cx="2689683" cy="642440"/>
      </dsp:txXfrm>
    </dsp:sp>
    <dsp:sp modelId="{E99BBA08-2790-47D7-90D4-30C887FC9676}">
      <dsp:nvSpPr>
        <dsp:cNvPr id="0" name=""/>
        <dsp:cNvSpPr/>
      </dsp:nvSpPr>
      <dsp:spPr>
        <a:xfrm rot="5400000">
          <a:off x="8295796" y="2584644"/>
          <a:ext cx="119422" cy="119422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D6F6CD-7B76-445D-9400-62E0F8FBE7CA}">
      <dsp:nvSpPr>
        <dsp:cNvPr id="0" name=""/>
        <dsp:cNvSpPr/>
      </dsp:nvSpPr>
      <dsp:spPr>
        <a:xfrm>
          <a:off x="6990678" y="2763778"/>
          <a:ext cx="2729657" cy="6824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You can help </a:t>
          </a:r>
          <a:br>
            <a:rPr lang="en-US" sz="1800" kern="1200" dirty="0" smtClean="0"/>
          </a:br>
          <a:r>
            <a:rPr lang="en-US" sz="1800" kern="1200" dirty="0" smtClean="0"/>
            <a:t>the resident pack</a:t>
          </a:r>
          <a:endParaRPr lang="en-US" sz="1800" kern="1200" dirty="0"/>
        </a:p>
      </dsp:txBody>
      <dsp:txXfrm>
        <a:off x="7010665" y="2783765"/>
        <a:ext cx="2689683" cy="642440"/>
      </dsp:txXfrm>
    </dsp:sp>
    <dsp:sp modelId="{390E46B0-72DF-40CC-9AF3-FAB96A7B6246}">
      <dsp:nvSpPr>
        <dsp:cNvPr id="0" name=""/>
        <dsp:cNvSpPr/>
      </dsp:nvSpPr>
      <dsp:spPr>
        <a:xfrm rot="5400000">
          <a:off x="8295796" y="3505903"/>
          <a:ext cx="119422" cy="119422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5D8873-B519-4D47-A85A-978DCE721C12}">
      <dsp:nvSpPr>
        <dsp:cNvPr id="0" name=""/>
        <dsp:cNvSpPr/>
      </dsp:nvSpPr>
      <dsp:spPr>
        <a:xfrm>
          <a:off x="6990678" y="3685037"/>
          <a:ext cx="2729657" cy="68241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Be positive and </a:t>
          </a:r>
          <a:br>
            <a:rPr lang="en-US" sz="1800" kern="1200" dirty="0" smtClean="0"/>
          </a:br>
          <a:r>
            <a:rPr lang="en-US" sz="1800" kern="1200" dirty="0" smtClean="0"/>
            <a:t>offer assurance</a:t>
          </a:r>
          <a:endParaRPr lang="en-US" sz="1800" kern="1200" dirty="0"/>
        </a:p>
      </dsp:txBody>
      <dsp:txXfrm>
        <a:off x="7010665" y="3705024"/>
        <a:ext cx="2689683" cy="6424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7C442-DA1D-4F2A-BD47-06CFC2EA3F2C}">
      <dsp:nvSpPr>
        <dsp:cNvPr id="0" name=""/>
        <dsp:cNvSpPr/>
      </dsp:nvSpPr>
      <dsp:spPr>
        <a:xfrm>
          <a:off x="380603" y="651"/>
          <a:ext cx="4706877" cy="18563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You may be asked to:</a:t>
          </a:r>
          <a:endParaRPr lang="en-US" sz="29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Gather equipment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Bring residents to the proper area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Provide emotional support</a:t>
          </a:r>
          <a:endParaRPr lang="en-US" sz="2300" kern="1200" dirty="0"/>
        </a:p>
      </dsp:txBody>
      <dsp:txXfrm>
        <a:off x="380603" y="651"/>
        <a:ext cx="4706877" cy="18563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D9397-F921-45DB-AAA4-DC3E15096B6A}">
      <dsp:nvSpPr>
        <dsp:cNvPr id="0" name=""/>
        <dsp:cNvSpPr/>
      </dsp:nvSpPr>
      <dsp:spPr>
        <a:xfrm>
          <a:off x="2458" y="706458"/>
          <a:ext cx="2733215" cy="2342689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43CC39-7179-40C7-8A3E-7760623DD021}">
      <dsp:nvSpPr>
        <dsp:cNvPr id="0" name=""/>
        <dsp:cNvSpPr/>
      </dsp:nvSpPr>
      <dsp:spPr>
        <a:xfrm>
          <a:off x="2458" y="2346340"/>
          <a:ext cx="2733215" cy="562245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 </a:t>
          </a:r>
          <a:endParaRPr lang="en-US" sz="2900" kern="1200" dirty="0"/>
        </a:p>
      </dsp:txBody>
      <dsp:txXfrm>
        <a:off x="2458" y="2346340"/>
        <a:ext cx="2733215" cy="562245"/>
      </dsp:txXfrm>
    </dsp:sp>
    <dsp:sp modelId="{9607B98F-330A-42C2-8765-77D530C31B3D}">
      <dsp:nvSpPr>
        <dsp:cNvPr id="0" name=""/>
        <dsp:cNvSpPr/>
      </dsp:nvSpPr>
      <dsp:spPr>
        <a:xfrm>
          <a:off x="3014454" y="706458"/>
          <a:ext cx="2733215" cy="2342689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5ED3AE-C09A-475D-BEFD-5C558495C0B4}">
      <dsp:nvSpPr>
        <dsp:cNvPr id="0" name=""/>
        <dsp:cNvSpPr/>
      </dsp:nvSpPr>
      <dsp:spPr>
        <a:xfrm>
          <a:off x="3014454" y="2346340"/>
          <a:ext cx="2733215" cy="562245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 </a:t>
          </a:r>
          <a:endParaRPr lang="en-US" sz="2900" kern="1200" dirty="0"/>
        </a:p>
      </dsp:txBody>
      <dsp:txXfrm>
        <a:off x="3014454" y="2346340"/>
        <a:ext cx="2733215" cy="562245"/>
      </dsp:txXfrm>
    </dsp:sp>
    <dsp:sp modelId="{45DFE373-6B72-4BAB-8693-47F177486ACC}">
      <dsp:nvSpPr>
        <dsp:cNvPr id="0" name=""/>
        <dsp:cNvSpPr/>
      </dsp:nvSpPr>
      <dsp:spPr>
        <a:xfrm>
          <a:off x="9724" y="3322469"/>
          <a:ext cx="2733215" cy="2342689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9008D8-62E6-4C36-B7E1-043BF487B529}">
      <dsp:nvSpPr>
        <dsp:cNvPr id="0" name=""/>
        <dsp:cNvSpPr/>
      </dsp:nvSpPr>
      <dsp:spPr>
        <a:xfrm>
          <a:off x="9724" y="4962351"/>
          <a:ext cx="2733215" cy="562245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9724" y="4962351"/>
        <a:ext cx="2733215" cy="562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8/25/2016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8/25/2016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11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-1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8/25/2016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8/25/2016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8/25/2016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8/25/2016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8/25/2016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8/25/2016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8/25/2016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8/25/2016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8/25/2016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8/25/2016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8/25/2016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microsoft.com/office/2007/relationships/diagramDrawing" Target="../diagrams/drawing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12" Type="http://schemas.openxmlformats.org/officeDocument/2006/relationships/diagramColors" Target="../diagrams/colors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openxmlformats.org/officeDocument/2006/relationships/diagramQuickStyle" Target="../diagrams/quickStyle2.xml"/><Relationship Id="rId5" Type="http://schemas.openxmlformats.org/officeDocument/2006/relationships/diagramColors" Target="../diagrams/colors1.xml"/><Relationship Id="rId10" Type="http://schemas.openxmlformats.org/officeDocument/2006/relationships/diagramLayout" Target="../diagrams/layout2.xml"/><Relationship Id="rId4" Type="http://schemas.openxmlformats.org/officeDocument/2006/relationships/diagramQuickStyle" Target="../diagrams/quickStyle1.xml"/><Relationship Id="rId9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Layout" Target="../diagrams/layout4.xml"/><Relationship Id="rId7" Type="http://schemas.openxmlformats.org/officeDocument/2006/relationships/image" Target="../media/image8.jpeg"/><Relationship Id="rId12" Type="http://schemas.microsoft.com/office/2007/relationships/diagramDrawing" Target="../diagrams/drawing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openxmlformats.org/officeDocument/2006/relationships/diagramColors" Target="../diagrams/colors5.xml"/><Relationship Id="rId5" Type="http://schemas.openxmlformats.org/officeDocument/2006/relationships/diagramColors" Target="../diagrams/colors4.xml"/><Relationship Id="rId10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4.xml"/><Relationship Id="rId9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Admitting, Transferring</a:t>
            </a:r>
            <a:br>
              <a:rPr lang="en-US" smtClean="0"/>
            </a:br>
            <a:r>
              <a:rPr lang="en-US" smtClean="0"/>
              <a:t>and Discharging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how residents may feel when entering a facility</a:t>
            </a:r>
          </a:p>
          <a:p>
            <a:r>
              <a:rPr lang="en-US" dirty="0" smtClean="0"/>
              <a:t>Explain the CNA role in the admission process</a:t>
            </a:r>
          </a:p>
          <a:p>
            <a:r>
              <a:rPr lang="en-US" dirty="0" smtClean="0"/>
              <a:t>Explain the CNA role during an in-house transfer of a resident</a:t>
            </a:r>
          </a:p>
          <a:p>
            <a:r>
              <a:rPr lang="en-US" dirty="0" smtClean="0"/>
              <a:t>Explain the CNA role in the discharge of a resident</a:t>
            </a:r>
          </a:p>
          <a:p>
            <a:r>
              <a:rPr lang="en-US" dirty="0" smtClean="0"/>
              <a:t>Describe the CNA role in physical exams</a:t>
            </a:r>
          </a:p>
        </p:txBody>
      </p:sp>
    </p:spTree>
    <p:extLst>
      <p:ext uri="{BB962C8B-B14F-4D97-AF65-F5344CB8AC3E}">
        <p14:creationId xmlns:p14="http://schemas.microsoft.com/office/powerpoint/2010/main" val="3996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Admission Process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215067"/>
              </p:ext>
            </p:extLst>
          </p:nvPr>
        </p:nvGraphicFramePr>
        <p:xfrm>
          <a:off x="4514173" y="1700783"/>
          <a:ext cx="1834868" cy="2474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://www.kentfieldrehab.com/Uploads/Images/Page/banne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20" y="4291690"/>
            <a:ext cx="4572000" cy="1734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dn.digital-photo-secrets.com/images/elderly-man-outside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19" y="1700783"/>
            <a:ext cx="3144617" cy="247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02205063"/>
              </p:ext>
            </p:extLst>
          </p:nvPr>
        </p:nvGraphicFramePr>
        <p:xfrm>
          <a:off x="6271404" y="189782"/>
          <a:ext cx="5822830" cy="6211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87231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010088-93B9-4654-94ED-86F9C83E4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graphicEl>
                                              <a:dgm id="{1C010088-93B9-4654-94ED-86F9C83E4B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graphicEl>
                                              <a:dgm id="{1C010088-93B9-4654-94ED-86F9C83E4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1C010088-93B9-4654-94ED-86F9C83E4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330F10-46D6-4A5D-BF7A-457C64AC9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1F330F10-46D6-4A5D-BF7A-457C64AC9D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1F330F10-46D6-4A5D-BF7A-457C64AC9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1F330F10-46D6-4A5D-BF7A-457C64AC9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428CB8-5959-4D9D-B9EA-2A98A1AF5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graphicEl>
                                              <a:dgm id="{D9428CB8-5959-4D9D-B9EA-2A98A1AF5F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D9428CB8-5959-4D9D-B9EA-2A98A1AF5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D9428CB8-5959-4D9D-B9EA-2A98A1AF5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5F89B2-F615-43C1-9ECD-DC3DF3194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graphicEl>
                                              <a:dgm id="{7D5F89B2-F615-43C1-9ECD-DC3DF3194E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7D5F89B2-F615-43C1-9ECD-DC3DF3194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graphicEl>
                                              <a:dgm id="{7D5F89B2-F615-43C1-9ECD-DC3DF3194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CF4677-691D-48F8-B41A-73903B190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graphicEl>
                                              <a:dgm id="{3ECF4677-691D-48F8-B41A-73903B1908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3ECF4677-691D-48F8-B41A-73903B190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graphicEl>
                                              <a:dgm id="{3ECF4677-691D-48F8-B41A-73903B190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41697F-F349-42E0-BB51-D8BC9892A7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graphicEl>
                                              <a:dgm id="{2541697F-F349-42E0-BB51-D8BC9892A7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graphicEl>
                                              <a:dgm id="{2541697F-F349-42E0-BB51-D8BC9892A7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graphicEl>
                                              <a:dgm id="{2541697F-F349-42E0-BB51-D8BC9892A7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AA211D-23C5-45C6-A995-F24EA9CDE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graphicEl>
                                              <a:dgm id="{6EAA211D-23C5-45C6-A995-F24EA9CDE0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graphicEl>
                                              <a:dgm id="{6EAA211D-23C5-45C6-A995-F24EA9CDE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graphicEl>
                                              <a:dgm id="{6EAA211D-23C5-45C6-A995-F24EA9CDE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8B4F11-0DB1-480F-8F35-F63FD9703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graphicEl>
                                              <a:dgm id="{3E8B4F11-0DB1-480F-8F35-F63FD97034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graphicEl>
                                              <a:dgm id="{3E8B4F11-0DB1-480F-8F35-F63FD9703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graphicEl>
                                              <a:dgm id="{3E8B4F11-0DB1-480F-8F35-F63FD9703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0C028A-19DF-47FD-A714-AB0AF9E74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>
                                            <p:graphicEl>
                                              <a:dgm id="{730C028A-19DF-47FD-A714-AB0AF9E742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graphicEl>
                                              <a:dgm id="{730C028A-19DF-47FD-A714-AB0AF9E74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graphicEl>
                                              <a:dgm id="{730C028A-19DF-47FD-A714-AB0AF9E74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75B0D6-8EBA-41D9-B613-6A77077EE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graphicEl>
                                              <a:dgm id="{5175B0D6-8EBA-41D9-B613-6A77077EE3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graphicEl>
                                              <a:dgm id="{5175B0D6-8EBA-41D9-B613-6A77077EE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graphicEl>
                                              <a:dgm id="{5175B0D6-8EBA-41D9-B613-6A77077EE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18221F-E39B-4CDB-8913-80C796903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">
                                            <p:graphicEl>
                                              <a:dgm id="{7B18221F-E39B-4CDB-8913-80C796903B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graphicEl>
                                              <a:dgm id="{7B18221F-E39B-4CDB-8913-80C796903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graphicEl>
                                              <a:dgm id="{7B18221F-E39B-4CDB-8913-80C796903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408AC9-747C-4136-BB3B-CF06BB8606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">
                                            <p:graphicEl>
                                              <a:dgm id="{4B408AC9-747C-4136-BB3B-CF06BB8606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>
                                            <p:graphicEl>
                                              <a:dgm id="{4B408AC9-747C-4136-BB3B-CF06BB8606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>
                                            <p:graphicEl>
                                              <a:dgm id="{4B408AC9-747C-4136-BB3B-CF06BB8606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FB3572-D655-44BF-9A0B-320B5E68A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">
                                            <p:graphicEl>
                                              <a:dgm id="{97FB3572-D655-44BF-9A0B-320B5E68A5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">
                                            <p:graphicEl>
                                              <a:dgm id="{97FB3572-D655-44BF-9A0B-320B5E68A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>
                                            <p:graphicEl>
                                              <a:dgm id="{97FB3572-D655-44BF-9A0B-320B5E68A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8FCFF0-0558-4321-9A7F-0EFB0C005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">
                                            <p:graphicEl>
                                              <a:dgm id="{E28FCFF0-0558-4321-9A7F-0EFB0C005B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">
                                            <p:graphicEl>
                                              <a:dgm id="{E28FCFF0-0558-4321-9A7F-0EFB0C005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">
                                            <p:graphicEl>
                                              <a:dgm id="{E28FCFF0-0558-4321-9A7F-0EFB0C005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Height, Weight and Baseline Vital Signs</a:t>
            </a:r>
            <a:endParaRPr lang="en-US" dirty="0"/>
          </a:p>
        </p:txBody>
      </p:sp>
      <p:pic>
        <p:nvPicPr>
          <p:cNvPr id="5" name="Picture 5" descr="measureheigh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20" y="1901571"/>
            <a:ext cx="1146530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s://pixabay.com/static/uploads/photo/2015/07/26/14/56/tape-861248_960_7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356" y="1901571"/>
            <a:ext cx="1637693" cy="109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katsmed.com/images/thumbs/0002008.jpe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" t="5548" r="3533" b="1828"/>
          <a:stretch/>
        </p:blipFill>
        <p:spPr bwMode="auto">
          <a:xfrm>
            <a:off x="6893285" y="1901571"/>
            <a:ext cx="1871951" cy="273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ntranet.tdmu.edu.ua/data/kafedra/internal/i_nurse/classes_stud/bsn%20(4year)%20program/full%20time%20study/Third%20year/Integrate%20Nursing%20Practicum/12.%20Oral%20Nutrition.files/image076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5" r="5039" b="8269"/>
          <a:stretch/>
        </p:blipFill>
        <p:spPr bwMode="auto">
          <a:xfrm>
            <a:off x="4817406" y="1901571"/>
            <a:ext cx="1992702" cy="273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27224" y="3027872"/>
            <a:ext cx="445955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</a:t>
            </a:r>
          </a:p>
          <a:p>
            <a:pPr algn="ctr"/>
            <a:r>
              <a:rPr lang="en-US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  <a:p>
            <a:pPr algn="ctr"/>
            <a:r>
              <a:rPr lang="en-US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I</a:t>
            </a:r>
          </a:p>
          <a:p>
            <a:pPr algn="ctr"/>
            <a:r>
              <a:rPr lang="en-US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G</a:t>
            </a:r>
          </a:p>
          <a:p>
            <a:pPr algn="ctr"/>
            <a:r>
              <a:rPr lang="en-US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</a:t>
            </a:r>
          </a:p>
          <a:p>
            <a:pPr algn="ctr"/>
            <a:r>
              <a:rPr lang="en-US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</a:t>
            </a:r>
            <a:endParaRPr lang="en-US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0" y="4549410"/>
            <a:ext cx="15905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WE</a:t>
            </a:r>
            <a:r>
              <a:rPr lang="en-US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I</a:t>
            </a:r>
            <a:r>
              <a:rPr lang="en-US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G</a:t>
            </a:r>
            <a:r>
              <a:rPr lang="en-US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</a:t>
            </a:r>
            <a:r>
              <a:rPr lang="en-US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</a:t>
            </a:r>
            <a:endParaRPr lang="en-US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2056" name="Picture 8" descr="https://intl.welchallyn.com/images/products/fullsize/Multiparameter%20Spot%20Check%20Devices/Vital%20Signs%20Devices/VSM_NewStand_LR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2929" y="1901571"/>
            <a:ext cx="2095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590568" y="5782472"/>
            <a:ext cx="33802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Baseline vital signs</a:t>
            </a:r>
            <a:endParaRPr lang="en-US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38452" y="5160615"/>
            <a:ext cx="17055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ZERO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9900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3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Transfers and Discharges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307577"/>
              </p:ext>
            </p:extLst>
          </p:nvPr>
        </p:nvGraphicFramePr>
        <p:xfrm>
          <a:off x="1137157" y="1973159"/>
          <a:ext cx="10487396" cy="4367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530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1F30FB-5D38-4BDB-B248-404BCE1D6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A01F30FB-5D38-4BDB-B248-404BCE1D6D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A01F30FB-5D38-4BDB-B248-404BCE1D6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A01F30FB-5D38-4BDB-B248-404BCE1D6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7A0102-B7BD-4CE1-B9A5-3A2DCCF412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407A0102-B7BD-4CE1-B9A5-3A2DCCF412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407A0102-B7BD-4CE1-B9A5-3A2DCCF412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407A0102-B7BD-4CE1-B9A5-3A2DCCF412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12B148-1C21-4780-8E9D-2E085A5C9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B012B148-1C21-4780-8E9D-2E085A5C93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B012B148-1C21-4780-8E9D-2E085A5C9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B012B148-1C21-4780-8E9D-2E085A5C9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42547B-CA02-41C8-98CC-8DD637D61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E842547B-CA02-41C8-98CC-8DD637D616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E842547B-CA02-41C8-98CC-8DD637D61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E842547B-CA02-41C8-98CC-8DD637D61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76D2B6-8737-4FF9-AA60-7C2436FA2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A376D2B6-8737-4FF9-AA60-7C2436FA20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A376D2B6-8737-4FF9-AA60-7C2436FA2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A376D2B6-8737-4FF9-AA60-7C2436FA2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C0D4F1-A4BA-4271-A7A3-7B777BF8C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86C0D4F1-A4BA-4271-A7A3-7B777BF8C2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86C0D4F1-A4BA-4271-A7A3-7B777BF8C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86C0D4F1-A4BA-4271-A7A3-7B777BF8C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4B4F93-662B-4209-B367-A268AF5759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E64B4F93-662B-4209-B367-A268AF5759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E64B4F93-662B-4209-B367-A268AF5759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E64B4F93-662B-4209-B367-A268AF5759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E6BC28-EC28-4C43-924F-05EA4B626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0DE6BC28-EC28-4C43-924F-05EA4B6267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0DE6BC28-EC28-4C43-924F-05EA4B626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0DE6BC28-EC28-4C43-924F-05EA4B626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2050AB-A3FC-4CA9-8C64-0110B26F6E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012050AB-A3FC-4CA9-8C64-0110B26F6E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012050AB-A3FC-4CA9-8C64-0110B26F6E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012050AB-A3FC-4CA9-8C64-0110B26F6E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EF8931-A4E0-4B3D-B6E8-02BE75228F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F0EF8931-A4E0-4B3D-B6E8-02BE75228F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F0EF8931-A4E0-4B3D-B6E8-02BE75228F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F0EF8931-A4E0-4B3D-B6E8-02BE75228F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4F54A0-A564-4348-A6DA-0B8E3EC8C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graphicEl>
                                              <a:dgm id="{794F54A0-A564-4348-A6DA-0B8E3EC8C5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graphicEl>
                                              <a:dgm id="{794F54A0-A564-4348-A6DA-0B8E3EC8C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794F54A0-A564-4348-A6DA-0B8E3EC8C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FBFC26-D047-40A4-A8F0-F097D919C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graphicEl>
                                              <a:dgm id="{89FBFC26-D047-40A4-A8F0-F097D919C8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graphicEl>
                                              <a:dgm id="{89FBFC26-D047-40A4-A8F0-F097D919C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graphicEl>
                                              <a:dgm id="{89FBFC26-D047-40A4-A8F0-F097D919C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3712E5-EC82-45F1-A6A0-AC9D4D762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graphicEl>
                                              <a:dgm id="{A83712E5-EC82-45F1-A6A0-AC9D4D7623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graphicEl>
                                              <a:dgm id="{A83712E5-EC82-45F1-A6A0-AC9D4D762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graphicEl>
                                              <a:dgm id="{A83712E5-EC82-45F1-A6A0-AC9D4D762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699834-C166-44C5-A30C-9CF8542AC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graphicEl>
                                              <a:dgm id="{0B699834-C166-44C5-A30C-9CF8542ACA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0B699834-C166-44C5-A30C-9CF8542AC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0B699834-C166-44C5-A30C-9CF8542AC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49E155-A365-4F87-8F16-7583C2BC7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graphicEl>
                                              <a:dgm id="{B649E155-A365-4F87-8F16-7583C2BC7D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graphicEl>
                                              <a:dgm id="{B649E155-A365-4F87-8F16-7583C2BC7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graphicEl>
                                              <a:dgm id="{B649E155-A365-4F87-8F16-7583C2BC7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713927-53A3-4B14-87B0-6F6EAD2D2C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graphicEl>
                                              <a:dgm id="{E1713927-53A3-4B14-87B0-6F6EAD2D2C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graphicEl>
                                              <a:dgm id="{E1713927-53A3-4B14-87B0-6F6EAD2D2C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graphicEl>
                                              <a:dgm id="{E1713927-53A3-4B14-87B0-6F6EAD2D2C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0FCDF0-9D9F-4CC1-A235-2ECFB296C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graphicEl>
                                              <a:dgm id="{FB0FCDF0-9D9F-4CC1-A235-2ECFB296C9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graphicEl>
                                              <a:dgm id="{FB0FCDF0-9D9F-4CC1-A235-2ECFB296C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graphicEl>
                                              <a:dgm id="{FB0FCDF0-9D9F-4CC1-A235-2ECFB296C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1F2D3B-E742-4059-8A98-74CC4F47E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">
                                            <p:graphicEl>
                                              <a:dgm id="{EA1F2D3B-E742-4059-8A98-74CC4F47E0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graphicEl>
                                              <a:dgm id="{EA1F2D3B-E742-4059-8A98-74CC4F47E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graphicEl>
                                              <a:dgm id="{EA1F2D3B-E742-4059-8A98-74CC4F47E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648547-FCC1-4C15-AD8A-E6284F052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">
                                            <p:graphicEl>
                                              <a:dgm id="{0B648547-FCC1-4C15-AD8A-E6284F052B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graphicEl>
                                              <a:dgm id="{0B648547-FCC1-4C15-AD8A-E6284F052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graphicEl>
                                              <a:dgm id="{0B648547-FCC1-4C15-AD8A-E6284F052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A02343-7512-4F52-97B5-AF4D23E74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">
                                            <p:graphicEl>
                                              <a:dgm id="{85A02343-7512-4F52-97B5-AF4D23E747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">
                                            <p:graphicEl>
                                              <a:dgm id="{85A02343-7512-4F52-97B5-AF4D23E74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>
                                            <p:graphicEl>
                                              <a:dgm id="{85A02343-7512-4F52-97B5-AF4D23E74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BC33D0-D4A1-44CF-B8E1-D37FE83C4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">
                                            <p:graphicEl>
                                              <a:dgm id="{C3BC33D0-D4A1-44CF-B8E1-D37FE83C4E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">
                                            <p:graphicEl>
                                              <a:dgm id="{C3BC33D0-D4A1-44CF-B8E1-D37FE83C4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">
                                            <p:graphicEl>
                                              <a:dgm id="{C3BC33D0-D4A1-44CF-B8E1-D37FE83C4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B47CA5-1E37-4753-B20C-6FFB90C2F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">
                                            <p:graphicEl>
                                              <a:dgm id="{1FB47CA5-1E37-4753-B20C-6FFB90C2F8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">
                                            <p:graphicEl>
                                              <a:dgm id="{1FB47CA5-1E37-4753-B20C-6FFB90C2F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">
                                            <p:graphicEl>
                                              <a:dgm id="{1FB47CA5-1E37-4753-B20C-6FFB90C2F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D90680-C421-42C2-A1D8-1E2FABFCF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">
                                            <p:graphicEl>
                                              <a:dgm id="{84D90680-C421-42C2-A1D8-1E2FABFCFD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graphicEl>
                                              <a:dgm id="{84D90680-C421-42C2-A1D8-1E2FABFCF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">
                                            <p:graphicEl>
                                              <a:dgm id="{84D90680-C421-42C2-A1D8-1E2FABFCF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9BBA08-2790-47D7-90D4-30C887FC9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">
                                            <p:graphicEl>
                                              <a:dgm id="{E99BBA08-2790-47D7-90D4-30C887FC9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">
                                            <p:graphicEl>
                                              <a:dgm id="{E99BBA08-2790-47D7-90D4-30C887FC9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">
                                            <p:graphicEl>
                                              <a:dgm id="{E99BBA08-2790-47D7-90D4-30C887FC9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D6F6CD-7B76-445D-9400-62E0F8FBE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">
                                            <p:graphicEl>
                                              <a:dgm id="{23D6F6CD-7B76-445D-9400-62E0F8FBE7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">
                                            <p:graphicEl>
                                              <a:dgm id="{23D6F6CD-7B76-445D-9400-62E0F8FBE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">
                                            <p:graphicEl>
                                              <a:dgm id="{23D6F6CD-7B76-445D-9400-62E0F8FBE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0E46B0-72DF-40CC-9AF3-FAB96A7B62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">
                                            <p:graphicEl>
                                              <a:dgm id="{390E46B0-72DF-40CC-9AF3-FAB96A7B62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">
                                            <p:graphicEl>
                                              <a:dgm id="{390E46B0-72DF-40CC-9AF3-FAB96A7B62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">
                                            <p:graphicEl>
                                              <a:dgm id="{390E46B0-72DF-40CC-9AF3-FAB96A7B62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5D8873-B519-4D47-A85A-978DCE721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4">
                                            <p:graphicEl>
                                              <a:dgm id="{535D8873-B519-4D47-A85A-978DCE721C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>
                                            <p:graphicEl>
                                              <a:dgm id="{535D8873-B519-4D47-A85A-978DCE721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">
                                            <p:graphicEl>
                                              <a:dgm id="{535D8873-B519-4D47-A85A-978DCE721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97425497"/>
              </p:ext>
            </p:extLst>
          </p:nvPr>
        </p:nvGraphicFramePr>
        <p:xfrm>
          <a:off x="-88850" y="1866156"/>
          <a:ext cx="5351510" cy="1857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http://www.rawstory.com/rs/wp-content/uploads/2014/02/A-Doctor-Performing-Physical-Exam-On-An-Elderly-Senior-Mature-Man-Shutterstoc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05" y="3723765"/>
            <a:ext cx="4699108" cy="263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455007140"/>
              </p:ext>
            </p:extLst>
          </p:nvPr>
        </p:nvGraphicFramePr>
        <p:xfrm>
          <a:off x="6235430" y="77820"/>
          <a:ext cx="5750128" cy="6371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270459" y="3414407"/>
            <a:ext cx="2715099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Cover the resident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Do NOT expose them more than necessary for the exam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Be sensitive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Explain why the position is needed and how long it will take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75482" y="5624419"/>
            <a:ext cx="54700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osition and drape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262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9BD9397-F921-45DB-AAA4-DC3E15096B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>
                                            <p:graphicEl>
                                              <a:dgm id="{69BD9397-F921-45DB-AAA4-DC3E15096B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A43CC39-7179-40C7-8A3E-7760623DD0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>
                                            <p:graphicEl>
                                              <a:dgm id="{7A43CC39-7179-40C7-8A3E-7760623DD0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607B98F-330A-42C2-8765-77D530C31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>
                                            <p:graphicEl>
                                              <a:dgm id="{9607B98F-330A-42C2-8765-77D530C31B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85ED3AE-C09A-475D-BEFD-5C558495C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graphicEl>
                                              <a:dgm id="{685ED3AE-C09A-475D-BEFD-5C558495C0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5DFE373-6B72-4BAB-8693-47F177486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>
                                            <p:graphicEl>
                                              <a:dgm id="{45DFE373-6B72-4BAB-8693-47F177486A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C9008D8-62E6-4C36-B7E1-043BF487B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">
                                            <p:graphicEl>
                                              <a:dgm id="{EC9008D8-62E6-4C36-B7E1-043BF487B5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11" grpId="0">
        <p:bldSub>
          <a:bldDgm bld="one"/>
        </p:bldSub>
      </p:bldGraphic>
      <p:bldP spid="12" grpId="0" build="p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 resident feels when entering a facility</a:t>
            </a:r>
          </a:p>
          <a:p>
            <a:r>
              <a:rPr lang="en-US" dirty="0" smtClean="0"/>
              <a:t>Your role in the admission</a:t>
            </a:r>
          </a:p>
          <a:p>
            <a:r>
              <a:rPr lang="en-US" dirty="0" smtClean="0"/>
              <a:t>Your role in the transfer and discharge process</a:t>
            </a:r>
          </a:p>
          <a:p>
            <a:r>
              <a:rPr lang="en-US" dirty="0" smtClean="0"/>
              <a:t>Your role in physical exams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8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Teal 16x9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Teal banded presentation (widescreen)</Template>
  <TotalTime>2226</TotalTime>
  <Words>249</Words>
  <Application>Microsoft Office PowerPoint</Application>
  <PresentationFormat>Widescreen</PresentationFormat>
  <Paragraphs>68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Banded Design Teal 16x9</vt:lpstr>
      <vt:lpstr>Admitting, Transferring and Discharging</vt:lpstr>
      <vt:lpstr>Learning Objectives</vt:lpstr>
      <vt:lpstr>The Admission Process</vt:lpstr>
      <vt:lpstr>Height, Weight and Baseline Vital Signs</vt:lpstr>
      <vt:lpstr>Transfers and Discharges</vt:lpstr>
      <vt:lpstr>Physical Exams</vt:lpstr>
      <vt:lpstr>Review</vt:lpstr>
    </vt:vector>
  </TitlesOfParts>
  <Company>STI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and Body Mechanics</dc:title>
  <dc:creator>Pottratz, Jennifer J</dc:creator>
  <cp:keywords/>
  <cp:lastModifiedBy>Pottratz, Jennifer J</cp:lastModifiedBy>
  <cp:revision>53</cp:revision>
  <dcterms:created xsi:type="dcterms:W3CDTF">2016-08-11T20:25:41Z</dcterms:created>
  <dcterms:modified xsi:type="dcterms:W3CDTF">2016-08-25T16:01:56Z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