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91" y="2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ABF24-DAEA-4240-A270-B452B0B7574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975474-DCB0-44B6-84DA-19F2B4CA537C}">
      <dgm:prSet phldrT="[Text]"/>
      <dgm:spPr/>
      <dgm:t>
        <a:bodyPr/>
        <a:lstStyle/>
        <a:p>
          <a:r>
            <a:rPr lang="en-US" dirty="0" smtClean="0"/>
            <a:t>Cognition</a:t>
          </a:r>
          <a:endParaRPr lang="en-US" dirty="0"/>
        </a:p>
      </dgm:t>
    </dgm:pt>
    <dgm:pt modelId="{01BAAADB-1BAA-4078-8296-3B3B4FF7A334}" type="parTrans" cxnId="{128A6688-6A86-41E5-B3C0-4330C38D019A}">
      <dgm:prSet/>
      <dgm:spPr/>
      <dgm:t>
        <a:bodyPr/>
        <a:lstStyle/>
        <a:p>
          <a:endParaRPr lang="en-US"/>
        </a:p>
      </dgm:t>
    </dgm:pt>
    <dgm:pt modelId="{09AC02E1-A1F9-4018-84EF-511D226030EB}" type="sibTrans" cxnId="{128A6688-6A86-41E5-B3C0-4330C38D019A}">
      <dgm:prSet/>
      <dgm:spPr/>
      <dgm:t>
        <a:bodyPr/>
        <a:lstStyle/>
        <a:p>
          <a:endParaRPr lang="en-US"/>
        </a:p>
      </dgm:t>
    </dgm:pt>
    <dgm:pt modelId="{493AD476-31E6-45FD-AA00-027ACC950A8B}">
      <dgm:prSet phldrT="[Text]"/>
      <dgm:spPr/>
      <dgm:t>
        <a:bodyPr/>
        <a:lstStyle/>
        <a:p>
          <a:r>
            <a:rPr lang="en-US" dirty="0" smtClean="0"/>
            <a:t>Ability to think logically and clearly</a:t>
          </a:r>
          <a:endParaRPr lang="en-US" dirty="0"/>
        </a:p>
      </dgm:t>
    </dgm:pt>
    <dgm:pt modelId="{E578FCD7-B8FA-438D-854F-E0422308E4AE}" type="parTrans" cxnId="{17859969-CAD3-4423-966E-737E3658321D}">
      <dgm:prSet/>
      <dgm:spPr/>
      <dgm:t>
        <a:bodyPr/>
        <a:lstStyle/>
        <a:p>
          <a:endParaRPr lang="en-US"/>
        </a:p>
      </dgm:t>
    </dgm:pt>
    <dgm:pt modelId="{7D92A42A-3D88-49E9-A62C-AE20EF39050F}" type="sibTrans" cxnId="{17859969-CAD3-4423-966E-737E3658321D}">
      <dgm:prSet/>
      <dgm:spPr/>
      <dgm:t>
        <a:bodyPr/>
        <a:lstStyle/>
        <a:p>
          <a:endParaRPr lang="en-US"/>
        </a:p>
      </dgm:t>
    </dgm:pt>
    <dgm:pt modelId="{7EC8B3EB-E2CA-4985-83A7-B4464F7E0ABF}">
      <dgm:prSet phldrT="[Text]"/>
      <dgm:spPr/>
      <dgm:t>
        <a:bodyPr/>
        <a:lstStyle/>
        <a:p>
          <a:r>
            <a:rPr lang="en-US" dirty="0" smtClean="0"/>
            <a:t>Cognitive Impairment</a:t>
          </a:r>
          <a:endParaRPr lang="en-US" dirty="0"/>
        </a:p>
      </dgm:t>
    </dgm:pt>
    <dgm:pt modelId="{FCF3E42B-7A84-430A-B57A-E57F3966CF56}" type="parTrans" cxnId="{3330167C-E45A-4EAB-B9BB-B5D88E746215}">
      <dgm:prSet/>
      <dgm:spPr/>
      <dgm:t>
        <a:bodyPr/>
        <a:lstStyle/>
        <a:p>
          <a:endParaRPr lang="en-US"/>
        </a:p>
      </dgm:t>
    </dgm:pt>
    <dgm:pt modelId="{2B05903C-B288-4964-B653-BE9B685A1DC9}" type="sibTrans" cxnId="{3330167C-E45A-4EAB-B9BB-B5D88E746215}">
      <dgm:prSet/>
      <dgm:spPr/>
      <dgm:t>
        <a:bodyPr/>
        <a:lstStyle/>
        <a:p>
          <a:endParaRPr lang="en-US"/>
        </a:p>
      </dgm:t>
    </dgm:pt>
    <dgm:pt modelId="{56FA28BB-52E5-4632-B957-2DD1B19098E3}">
      <dgm:prSet phldrT="[Text]"/>
      <dgm:spPr/>
      <dgm:t>
        <a:bodyPr/>
        <a:lstStyle/>
        <a:p>
          <a:r>
            <a:rPr lang="en-US" dirty="0" smtClean="0"/>
            <a:t>Loss of ability to think logically</a:t>
          </a:r>
          <a:endParaRPr lang="en-US" dirty="0"/>
        </a:p>
      </dgm:t>
    </dgm:pt>
    <dgm:pt modelId="{55C6BEA5-E88E-4C1C-83A4-74E10D0EF5C4}" type="parTrans" cxnId="{95EBB7B7-6762-4E1D-A030-363FACD14D3F}">
      <dgm:prSet/>
      <dgm:spPr/>
      <dgm:t>
        <a:bodyPr/>
        <a:lstStyle/>
        <a:p>
          <a:endParaRPr lang="en-US"/>
        </a:p>
      </dgm:t>
    </dgm:pt>
    <dgm:pt modelId="{3D5813EC-D4D5-4BBD-88E3-AE77083994A3}" type="sibTrans" cxnId="{95EBB7B7-6762-4E1D-A030-363FACD14D3F}">
      <dgm:prSet/>
      <dgm:spPr/>
      <dgm:t>
        <a:bodyPr/>
        <a:lstStyle/>
        <a:p>
          <a:endParaRPr lang="en-US"/>
        </a:p>
      </dgm:t>
    </dgm:pt>
    <dgm:pt modelId="{A951E907-9C9F-49BB-903B-6757E3AACCD0}">
      <dgm:prSet phldrT="[Text]"/>
      <dgm:spPr/>
      <dgm:t>
        <a:bodyPr/>
        <a:lstStyle/>
        <a:p>
          <a:r>
            <a:rPr lang="en-US" dirty="0" smtClean="0"/>
            <a:t>Normal Age-Related Changes</a:t>
          </a:r>
          <a:endParaRPr lang="en-US" dirty="0"/>
        </a:p>
      </dgm:t>
    </dgm:pt>
    <dgm:pt modelId="{B21654DC-C00B-48C8-8EB9-E2D0F48CB415}" type="parTrans" cxnId="{69445BE8-4CB6-4C14-B5EC-4BB93D27F07A}">
      <dgm:prSet/>
      <dgm:spPr/>
      <dgm:t>
        <a:bodyPr/>
        <a:lstStyle/>
        <a:p>
          <a:endParaRPr lang="en-US"/>
        </a:p>
      </dgm:t>
    </dgm:pt>
    <dgm:pt modelId="{3E8F8404-D707-49E0-8CDC-571868F6AAD7}" type="sibTrans" cxnId="{69445BE8-4CB6-4C14-B5EC-4BB93D27F07A}">
      <dgm:prSet/>
      <dgm:spPr/>
      <dgm:t>
        <a:bodyPr/>
        <a:lstStyle/>
        <a:p>
          <a:endParaRPr lang="en-US"/>
        </a:p>
      </dgm:t>
    </dgm:pt>
    <dgm:pt modelId="{0D0EA8AB-1ED6-4CB5-AC8B-3F91C1257629}">
      <dgm:prSet phldrT="[Text]"/>
      <dgm:spPr/>
      <dgm:t>
        <a:bodyPr/>
        <a:lstStyle/>
        <a:p>
          <a:r>
            <a:rPr lang="en-US" dirty="0" smtClean="0"/>
            <a:t>Loss of some ability to think logically and clearly</a:t>
          </a:r>
          <a:endParaRPr lang="en-US" dirty="0"/>
        </a:p>
      </dgm:t>
    </dgm:pt>
    <dgm:pt modelId="{737C68E8-785A-4581-AFE7-158E8BC6C658}" type="parTrans" cxnId="{A48E639D-DA5F-4A6B-9597-FE9549C57455}">
      <dgm:prSet/>
      <dgm:spPr/>
      <dgm:t>
        <a:bodyPr/>
        <a:lstStyle/>
        <a:p>
          <a:endParaRPr lang="en-US"/>
        </a:p>
      </dgm:t>
    </dgm:pt>
    <dgm:pt modelId="{7EE829F9-B9D6-483F-AE3F-B93041F2337E}" type="sibTrans" cxnId="{A48E639D-DA5F-4A6B-9597-FE9549C57455}">
      <dgm:prSet/>
      <dgm:spPr/>
      <dgm:t>
        <a:bodyPr/>
        <a:lstStyle/>
        <a:p>
          <a:endParaRPr lang="en-US"/>
        </a:p>
      </dgm:t>
    </dgm:pt>
    <dgm:pt modelId="{B60C36D7-7BB8-4353-8679-26EB8A90FE9F}">
      <dgm:prSet phldrT="[Text]"/>
      <dgm:spPr/>
      <dgm:t>
        <a:bodyPr/>
        <a:lstStyle/>
        <a:p>
          <a:r>
            <a:rPr lang="en-US" dirty="0" smtClean="0"/>
            <a:t>Loss of memory of recent events</a:t>
          </a:r>
          <a:endParaRPr lang="en-US" dirty="0"/>
        </a:p>
      </dgm:t>
    </dgm:pt>
    <dgm:pt modelId="{2C21B553-AFAD-449E-B4D6-44BCD3D1D347}" type="parTrans" cxnId="{579E34DE-826B-4FAC-9420-3444896B2915}">
      <dgm:prSet/>
      <dgm:spPr/>
      <dgm:t>
        <a:bodyPr/>
        <a:lstStyle/>
        <a:p>
          <a:endParaRPr lang="en-US"/>
        </a:p>
      </dgm:t>
    </dgm:pt>
    <dgm:pt modelId="{161E49A9-456F-4D4C-AB28-814584CF0879}" type="sibTrans" cxnId="{579E34DE-826B-4FAC-9420-3444896B2915}">
      <dgm:prSet/>
      <dgm:spPr/>
      <dgm:t>
        <a:bodyPr/>
        <a:lstStyle/>
        <a:p>
          <a:endParaRPr lang="en-US"/>
        </a:p>
      </dgm:t>
    </dgm:pt>
    <dgm:pt modelId="{88E59D7E-DF4A-4399-A910-C9C6FAE1F7DB}">
      <dgm:prSet phldrT="[Text]"/>
      <dgm:spPr/>
      <dgm:t>
        <a:bodyPr/>
        <a:lstStyle/>
        <a:p>
          <a:r>
            <a:rPr lang="en-US" dirty="0" smtClean="0"/>
            <a:t>Concentration and memory are affected</a:t>
          </a:r>
          <a:endParaRPr lang="en-US" dirty="0"/>
        </a:p>
      </dgm:t>
    </dgm:pt>
    <dgm:pt modelId="{0ED0B12D-29D5-400A-B541-82395915FBAC}" type="parTrans" cxnId="{9AFB0F7E-1BD1-4916-B7A2-C30A87727330}">
      <dgm:prSet/>
      <dgm:spPr/>
      <dgm:t>
        <a:bodyPr/>
        <a:lstStyle/>
        <a:p>
          <a:endParaRPr lang="en-US"/>
        </a:p>
      </dgm:t>
    </dgm:pt>
    <dgm:pt modelId="{6320A789-05F8-482C-A2F4-CEEB55C51220}" type="sibTrans" cxnId="{9AFB0F7E-1BD1-4916-B7A2-C30A87727330}">
      <dgm:prSet/>
      <dgm:spPr/>
      <dgm:t>
        <a:bodyPr/>
        <a:lstStyle/>
        <a:p>
          <a:endParaRPr lang="en-US"/>
        </a:p>
      </dgm:t>
    </dgm:pt>
    <dgm:pt modelId="{93CF9EA6-B2E6-4F32-BEE6-5ACD47575374}">
      <dgm:prSet phldrT="[Text]"/>
      <dgm:spPr/>
      <dgm:t>
        <a:bodyPr/>
        <a:lstStyle/>
        <a:p>
          <a:r>
            <a:rPr lang="en-US" dirty="0" smtClean="0"/>
            <a:t>Slower reaction time</a:t>
          </a:r>
          <a:endParaRPr lang="en-US" dirty="0"/>
        </a:p>
      </dgm:t>
    </dgm:pt>
    <dgm:pt modelId="{03236B99-F1E6-436A-967C-0177A714291A}" type="parTrans" cxnId="{2EC0C5A2-F17D-43CB-81D7-DFA38CAE68AB}">
      <dgm:prSet/>
      <dgm:spPr/>
      <dgm:t>
        <a:bodyPr/>
        <a:lstStyle/>
        <a:p>
          <a:endParaRPr lang="en-US"/>
        </a:p>
      </dgm:t>
    </dgm:pt>
    <dgm:pt modelId="{E3FDBE44-256C-4D79-AFC4-90E82F8F8B59}" type="sibTrans" cxnId="{2EC0C5A2-F17D-43CB-81D7-DFA38CAE68AB}">
      <dgm:prSet/>
      <dgm:spPr/>
      <dgm:t>
        <a:bodyPr/>
        <a:lstStyle/>
        <a:p>
          <a:endParaRPr lang="en-US"/>
        </a:p>
      </dgm:t>
    </dgm:pt>
    <dgm:pt modelId="{3F24AF0B-B96A-49AB-BC0B-DD6D0537623A}">
      <dgm:prSet phldrT="[Text]"/>
      <dgm:spPr/>
      <dgm:t>
        <a:bodyPr/>
        <a:lstStyle/>
        <a:p>
          <a:r>
            <a:rPr lang="en-US" dirty="0" smtClean="0"/>
            <a:t>Hard to find the right word</a:t>
          </a:r>
          <a:endParaRPr lang="en-US" dirty="0"/>
        </a:p>
      </dgm:t>
    </dgm:pt>
    <dgm:pt modelId="{464FCE30-1FB3-4B82-B753-FA814CA42C6D}" type="parTrans" cxnId="{32470171-DF0A-4270-AA94-71A8D00EE191}">
      <dgm:prSet/>
      <dgm:spPr/>
      <dgm:t>
        <a:bodyPr/>
        <a:lstStyle/>
        <a:p>
          <a:endParaRPr lang="en-US"/>
        </a:p>
      </dgm:t>
    </dgm:pt>
    <dgm:pt modelId="{5FB56F7C-3980-4FC9-993B-F0183B86E066}" type="sibTrans" cxnId="{32470171-DF0A-4270-AA94-71A8D00EE191}">
      <dgm:prSet/>
      <dgm:spPr/>
      <dgm:t>
        <a:bodyPr/>
        <a:lstStyle/>
        <a:p>
          <a:endParaRPr lang="en-US"/>
        </a:p>
      </dgm:t>
    </dgm:pt>
    <dgm:pt modelId="{C9A10C0D-8966-411F-9271-C65342E3451A}" type="pres">
      <dgm:prSet presAssocID="{1DDABF24-DAEA-4240-A270-B452B0B757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F356B6-112A-4329-B7F4-BC5F9A85949B}" type="pres">
      <dgm:prSet presAssocID="{FE975474-DCB0-44B6-84DA-19F2B4CA537C}" presName="parentLin" presStyleCnt="0"/>
      <dgm:spPr/>
    </dgm:pt>
    <dgm:pt modelId="{926A5DCE-7A7F-49FC-9BC6-CE7751753636}" type="pres">
      <dgm:prSet presAssocID="{FE975474-DCB0-44B6-84DA-19F2B4CA537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DB42A40-29F3-457C-9E53-24D6AE6F7730}" type="pres">
      <dgm:prSet presAssocID="{FE975474-DCB0-44B6-84DA-19F2B4CA53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5CB15-D2D7-4A4F-A612-368F73F7FE2B}" type="pres">
      <dgm:prSet presAssocID="{FE975474-DCB0-44B6-84DA-19F2B4CA537C}" presName="negativeSpace" presStyleCnt="0"/>
      <dgm:spPr/>
    </dgm:pt>
    <dgm:pt modelId="{05A1E780-B7E6-4669-83E2-C3400E809A6C}" type="pres">
      <dgm:prSet presAssocID="{FE975474-DCB0-44B6-84DA-19F2B4CA537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50CB2-5372-4F83-AEE3-C7119F0B9793}" type="pres">
      <dgm:prSet presAssocID="{09AC02E1-A1F9-4018-84EF-511D226030EB}" presName="spaceBetweenRectangles" presStyleCnt="0"/>
      <dgm:spPr/>
    </dgm:pt>
    <dgm:pt modelId="{18D1F089-4D6F-47D5-9A59-3D2D254ED8ED}" type="pres">
      <dgm:prSet presAssocID="{7EC8B3EB-E2CA-4985-83A7-B4464F7E0ABF}" presName="parentLin" presStyleCnt="0"/>
      <dgm:spPr/>
    </dgm:pt>
    <dgm:pt modelId="{6D85DBE3-27F0-454B-8CE7-4852FB49F44A}" type="pres">
      <dgm:prSet presAssocID="{7EC8B3EB-E2CA-4985-83A7-B4464F7E0AB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DBFCE5-588C-4648-B2C7-1EEBD3BFC643}" type="pres">
      <dgm:prSet presAssocID="{7EC8B3EB-E2CA-4985-83A7-B4464F7E0A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72FAE-683F-487D-B741-3F3943A5E081}" type="pres">
      <dgm:prSet presAssocID="{7EC8B3EB-E2CA-4985-83A7-B4464F7E0ABF}" presName="negativeSpace" presStyleCnt="0"/>
      <dgm:spPr/>
    </dgm:pt>
    <dgm:pt modelId="{8F7CA8D9-9A86-4461-B805-5F4EDE7E2897}" type="pres">
      <dgm:prSet presAssocID="{7EC8B3EB-E2CA-4985-83A7-B4464F7E0AB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70171-638C-429C-8459-A479EBB2CEE0}" type="pres">
      <dgm:prSet presAssocID="{2B05903C-B288-4964-B653-BE9B685A1DC9}" presName="spaceBetweenRectangles" presStyleCnt="0"/>
      <dgm:spPr/>
    </dgm:pt>
    <dgm:pt modelId="{70508E44-56BD-4A58-AC9F-886C018FACA8}" type="pres">
      <dgm:prSet presAssocID="{A951E907-9C9F-49BB-903B-6757E3AACCD0}" presName="parentLin" presStyleCnt="0"/>
      <dgm:spPr/>
    </dgm:pt>
    <dgm:pt modelId="{AD539F60-E43F-46AD-A9B9-69E7D84194B1}" type="pres">
      <dgm:prSet presAssocID="{A951E907-9C9F-49BB-903B-6757E3AACCD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0D19D6E-CCC1-4278-9F61-541CA4FF3450}" type="pres">
      <dgm:prSet presAssocID="{A951E907-9C9F-49BB-903B-6757E3AACC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1CF84-A03B-4E25-A073-F5582B3AAD70}" type="pres">
      <dgm:prSet presAssocID="{A951E907-9C9F-49BB-903B-6757E3AACCD0}" presName="negativeSpace" presStyleCnt="0"/>
      <dgm:spPr/>
    </dgm:pt>
    <dgm:pt modelId="{86FA260D-F95B-4999-BE96-2902E56A6A12}" type="pres">
      <dgm:prSet presAssocID="{A951E907-9C9F-49BB-903B-6757E3AACCD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5CADE-3C02-4B4B-B5BD-57C9189AC191}" type="presOf" srcId="{A951E907-9C9F-49BB-903B-6757E3AACCD0}" destId="{AD539F60-E43F-46AD-A9B9-69E7D84194B1}" srcOrd="0" destOrd="0" presId="urn:microsoft.com/office/officeart/2005/8/layout/list1"/>
    <dgm:cxn modelId="{69445BE8-4CB6-4C14-B5EC-4BB93D27F07A}" srcId="{1DDABF24-DAEA-4240-A270-B452B0B7574E}" destId="{A951E907-9C9F-49BB-903B-6757E3AACCD0}" srcOrd="2" destOrd="0" parTransId="{B21654DC-C00B-48C8-8EB9-E2D0F48CB415}" sibTransId="{3E8F8404-D707-49E0-8CDC-571868F6AAD7}"/>
    <dgm:cxn modelId="{32470171-DF0A-4270-AA94-71A8D00EE191}" srcId="{A951E907-9C9F-49BB-903B-6757E3AACCD0}" destId="{3F24AF0B-B96A-49AB-BC0B-DD6D0537623A}" srcOrd="3" destOrd="0" parTransId="{464FCE30-1FB3-4B82-B753-FA814CA42C6D}" sibTransId="{5FB56F7C-3980-4FC9-993B-F0183B86E066}"/>
    <dgm:cxn modelId="{95EBB7B7-6762-4E1D-A030-363FACD14D3F}" srcId="{7EC8B3EB-E2CA-4985-83A7-B4464F7E0ABF}" destId="{56FA28BB-52E5-4632-B957-2DD1B19098E3}" srcOrd="0" destOrd="0" parTransId="{55C6BEA5-E88E-4C1C-83A4-74E10D0EF5C4}" sibTransId="{3D5813EC-D4D5-4BBD-88E3-AE77083994A3}"/>
    <dgm:cxn modelId="{6864112A-E274-4043-8918-761EF1D73C97}" type="presOf" srcId="{A951E907-9C9F-49BB-903B-6757E3AACCD0}" destId="{70D19D6E-CCC1-4278-9F61-541CA4FF3450}" srcOrd="1" destOrd="0" presId="urn:microsoft.com/office/officeart/2005/8/layout/list1"/>
    <dgm:cxn modelId="{484CB3BB-40C7-43DE-B93B-DED62D28960F}" type="presOf" srcId="{3F24AF0B-B96A-49AB-BC0B-DD6D0537623A}" destId="{86FA260D-F95B-4999-BE96-2902E56A6A12}" srcOrd="0" destOrd="3" presId="urn:microsoft.com/office/officeart/2005/8/layout/list1"/>
    <dgm:cxn modelId="{A48E639D-DA5F-4A6B-9597-FE9549C57455}" srcId="{A951E907-9C9F-49BB-903B-6757E3AACCD0}" destId="{0D0EA8AB-1ED6-4CB5-AC8B-3F91C1257629}" srcOrd="0" destOrd="0" parTransId="{737C68E8-785A-4581-AFE7-158E8BC6C658}" sibTransId="{7EE829F9-B9D6-483F-AE3F-B93041F2337E}"/>
    <dgm:cxn modelId="{0A4A2496-7927-41AA-9CC6-5515DD690B74}" type="presOf" srcId="{B60C36D7-7BB8-4353-8679-26EB8A90FE9F}" destId="{86FA260D-F95B-4999-BE96-2902E56A6A12}" srcOrd="0" destOrd="1" presId="urn:microsoft.com/office/officeart/2005/8/layout/list1"/>
    <dgm:cxn modelId="{128A6688-6A86-41E5-B3C0-4330C38D019A}" srcId="{1DDABF24-DAEA-4240-A270-B452B0B7574E}" destId="{FE975474-DCB0-44B6-84DA-19F2B4CA537C}" srcOrd="0" destOrd="0" parTransId="{01BAAADB-1BAA-4078-8296-3B3B4FF7A334}" sibTransId="{09AC02E1-A1F9-4018-84EF-511D226030EB}"/>
    <dgm:cxn modelId="{9AFB0F7E-1BD1-4916-B7A2-C30A87727330}" srcId="{7EC8B3EB-E2CA-4985-83A7-B4464F7E0ABF}" destId="{88E59D7E-DF4A-4399-A910-C9C6FAE1F7DB}" srcOrd="1" destOrd="0" parTransId="{0ED0B12D-29D5-400A-B541-82395915FBAC}" sibTransId="{6320A789-05F8-482C-A2F4-CEEB55C51220}"/>
    <dgm:cxn modelId="{2EC0C5A2-F17D-43CB-81D7-DFA38CAE68AB}" srcId="{A951E907-9C9F-49BB-903B-6757E3AACCD0}" destId="{93CF9EA6-B2E6-4F32-BEE6-5ACD47575374}" srcOrd="2" destOrd="0" parTransId="{03236B99-F1E6-436A-967C-0177A714291A}" sibTransId="{E3FDBE44-256C-4D79-AFC4-90E82F8F8B59}"/>
    <dgm:cxn modelId="{C190D264-6BB9-4FA0-A349-E2D0D1FCFD7C}" type="presOf" srcId="{56FA28BB-52E5-4632-B957-2DD1B19098E3}" destId="{8F7CA8D9-9A86-4461-B805-5F4EDE7E2897}" srcOrd="0" destOrd="0" presId="urn:microsoft.com/office/officeart/2005/8/layout/list1"/>
    <dgm:cxn modelId="{89FED4EB-E204-4D18-BED0-387CB5F4E89A}" type="presOf" srcId="{FE975474-DCB0-44B6-84DA-19F2B4CA537C}" destId="{6DB42A40-29F3-457C-9E53-24D6AE6F7730}" srcOrd="1" destOrd="0" presId="urn:microsoft.com/office/officeart/2005/8/layout/list1"/>
    <dgm:cxn modelId="{579E34DE-826B-4FAC-9420-3444896B2915}" srcId="{A951E907-9C9F-49BB-903B-6757E3AACCD0}" destId="{B60C36D7-7BB8-4353-8679-26EB8A90FE9F}" srcOrd="1" destOrd="0" parTransId="{2C21B553-AFAD-449E-B4D6-44BCD3D1D347}" sibTransId="{161E49A9-456F-4D4C-AB28-814584CF0879}"/>
    <dgm:cxn modelId="{A3210B9D-84F2-42B1-8FFC-6FAC21B4BC10}" type="presOf" srcId="{7EC8B3EB-E2CA-4985-83A7-B4464F7E0ABF}" destId="{D3DBFCE5-588C-4648-B2C7-1EEBD3BFC643}" srcOrd="1" destOrd="0" presId="urn:microsoft.com/office/officeart/2005/8/layout/list1"/>
    <dgm:cxn modelId="{AC70D5E3-0132-46A7-89A7-B0140D2335AB}" type="presOf" srcId="{493AD476-31E6-45FD-AA00-027ACC950A8B}" destId="{05A1E780-B7E6-4669-83E2-C3400E809A6C}" srcOrd="0" destOrd="0" presId="urn:microsoft.com/office/officeart/2005/8/layout/list1"/>
    <dgm:cxn modelId="{654C80E8-91FF-4374-92BB-5617636EEF42}" type="presOf" srcId="{93CF9EA6-B2E6-4F32-BEE6-5ACD47575374}" destId="{86FA260D-F95B-4999-BE96-2902E56A6A12}" srcOrd="0" destOrd="2" presId="urn:microsoft.com/office/officeart/2005/8/layout/list1"/>
    <dgm:cxn modelId="{17859969-CAD3-4423-966E-737E3658321D}" srcId="{FE975474-DCB0-44B6-84DA-19F2B4CA537C}" destId="{493AD476-31E6-45FD-AA00-027ACC950A8B}" srcOrd="0" destOrd="0" parTransId="{E578FCD7-B8FA-438D-854F-E0422308E4AE}" sibTransId="{7D92A42A-3D88-49E9-A62C-AE20EF39050F}"/>
    <dgm:cxn modelId="{FC6F3DD9-D61F-4C35-8D8A-9398F8A35EC7}" type="presOf" srcId="{7EC8B3EB-E2CA-4985-83A7-B4464F7E0ABF}" destId="{6D85DBE3-27F0-454B-8CE7-4852FB49F44A}" srcOrd="0" destOrd="0" presId="urn:microsoft.com/office/officeart/2005/8/layout/list1"/>
    <dgm:cxn modelId="{73A359CE-4316-450B-85CC-14C29BDE5DE0}" type="presOf" srcId="{88E59D7E-DF4A-4399-A910-C9C6FAE1F7DB}" destId="{8F7CA8D9-9A86-4461-B805-5F4EDE7E2897}" srcOrd="0" destOrd="1" presId="urn:microsoft.com/office/officeart/2005/8/layout/list1"/>
    <dgm:cxn modelId="{3330167C-E45A-4EAB-B9BB-B5D88E746215}" srcId="{1DDABF24-DAEA-4240-A270-B452B0B7574E}" destId="{7EC8B3EB-E2CA-4985-83A7-B4464F7E0ABF}" srcOrd="1" destOrd="0" parTransId="{FCF3E42B-7A84-430A-B57A-E57F3966CF56}" sibTransId="{2B05903C-B288-4964-B653-BE9B685A1DC9}"/>
    <dgm:cxn modelId="{B254A8DF-7BDB-4F85-8A0D-DFC833945569}" type="presOf" srcId="{1DDABF24-DAEA-4240-A270-B452B0B7574E}" destId="{C9A10C0D-8966-411F-9271-C65342E3451A}" srcOrd="0" destOrd="0" presId="urn:microsoft.com/office/officeart/2005/8/layout/list1"/>
    <dgm:cxn modelId="{2C06340F-00EB-4EBE-9F74-BE02214FB8EB}" type="presOf" srcId="{0D0EA8AB-1ED6-4CB5-AC8B-3F91C1257629}" destId="{86FA260D-F95B-4999-BE96-2902E56A6A12}" srcOrd="0" destOrd="0" presId="urn:microsoft.com/office/officeart/2005/8/layout/list1"/>
    <dgm:cxn modelId="{9111990B-0762-4EF4-BA3B-DFBB35084747}" type="presOf" srcId="{FE975474-DCB0-44B6-84DA-19F2B4CA537C}" destId="{926A5DCE-7A7F-49FC-9BC6-CE7751753636}" srcOrd="0" destOrd="0" presId="urn:microsoft.com/office/officeart/2005/8/layout/list1"/>
    <dgm:cxn modelId="{EE14FFD9-5DB5-40B5-B360-5A5BC0AAD8EA}" type="presParOf" srcId="{C9A10C0D-8966-411F-9271-C65342E3451A}" destId="{08F356B6-112A-4329-B7F4-BC5F9A85949B}" srcOrd="0" destOrd="0" presId="urn:microsoft.com/office/officeart/2005/8/layout/list1"/>
    <dgm:cxn modelId="{0388A6B4-9C1C-445A-821D-18E81E2931F0}" type="presParOf" srcId="{08F356B6-112A-4329-B7F4-BC5F9A85949B}" destId="{926A5DCE-7A7F-49FC-9BC6-CE7751753636}" srcOrd="0" destOrd="0" presId="urn:microsoft.com/office/officeart/2005/8/layout/list1"/>
    <dgm:cxn modelId="{85E54690-37F6-4628-9961-1F58882EBA58}" type="presParOf" srcId="{08F356B6-112A-4329-B7F4-BC5F9A85949B}" destId="{6DB42A40-29F3-457C-9E53-24D6AE6F7730}" srcOrd="1" destOrd="0" presId="urn:microsoft.com/office/officeart/2005/8/layout/list1"/>
    <dgm:cxn modelId="{84EE54D7-0F39-4467-9376-DB5EBB6DC654}" type="presParOf" srcId="{C9A10C0D-8966-411F-9271-C65342E3451A}" destId="{32A5CB15-D2D7-4A4F-A612-368F73F7FE2B}" srcOrd="1" destOrd="0" presId="urn:microsoft.com/office/officeart/2005/8/layout/list1"/>
    <dgm:cxn modelId="{D4560FD5-6ED7-42E6-B544-8594DEADCBBB}" type="presParOf" srcId="{C9A10C0D-8966-411F-9271-C65342E3451A}" destId="{05A1E780-B7E6-4669-83E2-C3400E809A6C}" srcOrd="2" destOrd="0" presId="urn:microsoft.com/office/officeart/2005/8/layout/list1"/>
    <dgm:cxn modelId="{27C8E6DC-796F-4EBE-B4C0-EAB70DD4FE10}" type="presParOf" srcId="{C9A10C0D-8966-411F-9271-C65342E3451A}" destId="{6AD50CB2-5372-4F83-AEE3-C7119F0B9793}" srcOrd="3" destOrd="0" presId="urn:microsoft.com/office/officeart/2005/8/layout/list1"/>
    <dgm:cxn modelId="{104C4E23-8CAC-40E1-8837-4C21A72714C8}" type="presParOf" srcId="{C9A10C0D-8966-411F-9271-C65342E3451A}" destId="{18D1F089-4D6F-47D5-9A59-3D2D254ED8ED}" srcOrd="4" destOrd="0" presId="urn:microsoft.com/office/officeart/2005/8/layout/list1"/>
    <dgm:cxn modelId="{5BDC2B1F-3046-4E15-A443-BFFCAF391C5E}" type="presParOf" srcId="{18D1F089-4D6F-47D5-9A59-3D2D254ED8ED}" destId="{6D85DBE3-27F0-454B-8CE7-4852FB49F44A}" srcOrd="0" destOrd="0" presId="urn:microsoft.com/office/officeart/2005/8/layout/list1"/>
    <dgm:cxn modelId="{BACE886B-563C-457B-8827-88D0B60D39B1}" type="presParOf" srcId="{18D1F089-4D6F-47D5-9A59-3D2D254ED8ED}" destId="{D3DBFCE5-588C-4648-B2C7-1EEBD3BFC643}" srcOrd="1" destOrd="0" presId="urn:microsoft.com/office/officeart/2005/8/layout/list1"/>
    <dgm:cxn modelId="{49AAA79B-615A-4364-AB2A-084A4EAC6CA3}" type="presParOf" srcId="{C9A10C0D-8966-411F-9271-C65342E3451A}" destId="{CCC72FAE-683F-487D-B741-3F3943A5E081}" srcOrd="5" destOrd="0" presId="urn:microsoft.com/office/officeart/2005/8/layout/list1"/>
    <dgm:cxn modelId="{0BBA4CE9-72D5-4D7C-B985-4F4539B41D29}" type="presParOf" srcId="{C9A10C0D-8966-411F-9271-C65342E3451A}" destId="{8F7CA8D9-9A86-4461-B805-5F4EDE7E2897}" srcOrd="6" destOrd="0" presId="urn:microsoft.com/office/officeart/2005/8/layout/list1"/>
    <dgm:cxn modelId="{71B7328C-4744-4371-B1E4-8878287B2048}" type="presParOf" srcId="{C9A10C0D-8966-411F-9271-C65342E3451A}" destId="{F7870171-638C-429C-8459-A479EBB2CEE0}" srcOrd="7" destOrd="0" presId="urn:microsoft.com/office/officeart/2005/8/layout/list1"/>
    <dgm:cxn modelId="{B60A68FD-F353-4EAB-A99A-656A9C04A315}" type="presParOf" srcId="{C9A10C0D-8966-411F-9271-C65342E3451A}" destId="{70508E44-56BD-4A58-AC9F-886C018FACA8}" srcOrd="8" destOrd="0" presId="urn:microsoft.com/office/officeart/2005/8/layout/list1"/>
    <dgm:cxn modelId="{8211530A-FA66-4DFC-A1E1-177EBC794A67}" type="presParOf" srcId="{70508E44-56BD-4A58-AC9F-886C018FACA8}" destId="{AD539F60-E43F-46AD-A9B9-69E7D84194B1}" srcOrd="0" destOrd="0" presId="urn:microsoft.com/office/officeart/2005/8/layout/list1"/>
    <dgm:cxn modelId="{060AEAF2-2F31-4A98-8BC4-C3ECF07DBCAF}" type="presParOf" srcId="{70508E44-56BD-4A58-AC9F-886C018FACA8}" destId="{70D19D6E-CCC1-4278-9F61-541CA4FF3450}" srcOrd="1" destOrd="0" presId="urn:microsoft.com/office/officeart/2005/8/layout/list1"/>
    <dgm:cxn modelId="{D895D919-CA00-4329-8684-4A50ACEC7B15}" type="presParOf" srcId="{C9A10C0D-8966-411F-9271-C65342E3451A}" destId="{2DC1CF84-A03B-4E25-A073-F5582B3AAD70}" srcOrd="9" destOrd="0" presId="urn:microsoft.com/office/officeart/2005/8/layout/list1"/>
    <dgm:cxn modelId="{B9739015-AAFF-4DC5-8C60-6354EDAD77BF}" type="presParOf" srcId="{C9A10C0D-8966-411F-9271-C65342E3451A}" destId="{86FA260D-F95B-4999-BE96-2902E56A6A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A587D-06DA-4F13-BD02-AF0BF063C11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82496-9549-441D-9BB9-195921147ECC}">
      <dgm:prSet phldrT="[Text]"/>
      <dgm:spPr/>
      <dgm:t>
        <a:bodyPr/>
        <a:lstStyle/>
        <a:p>
          <a:r>
            <a:rPr lang="en-US" dirty="0" smtClean="0"/>
            <a:t>Confusion</a:t>
          </a:r>
          <a:endParaRPr lang="en-US" dirty="0"/>
        </a:p>
      </dgm:t>
    </dgm:pt>
    <dgm:pt modelId="{41DE2745-F274-45C4-AB97-ACBF9049CE36}" type="parTrans" cxnId="{B4EA2445-E692-4D36-8C1D-90E76067E3BE}">
      <dgm:prSet/>
      <dgm:spPr/>
      <dgm:t>
        <a:bodyPr/>
        <a:lstStyle/>
        <a:p>
          <a:endParaRPr lang="en-US"/>
        </a:p>
      </dgm:t>
    </dgm:pt>
    <dgm:pt modelId="{C949B9AF-72C8-43B4-B8BD-97E20F0C3007}" type="sibTrans" cxnId="{B4EA2445-E692-4D36-8C1D-90E76067E3BE}">
      <dgm:prSet/>
      <dgm:spPr/>
      <dgm:t>
        <a:bodyPr/>
        <a:lstStyle/>
        <a:p>
          <a:endParaRPr lang="en-US"/>
        </a:p>
      </dgm:t>
    </dgm:pt>
    <dgm:pt modelId="{FAF0AF50-51F3-4FFB-9054-66E9D22BAD86}">
      <dgm:prSet phldrT="[Text]"/>
      <dgm:spPr/>
      <dgm:t>
        <a:bodyPr/>
        <a:lstStyle/>
        <a:p>
          <a:r>
            <a:rPr lang="en-US" dirty="0" smtClean="0"/>
            <a:t>Inability to think clearly</a:t>
          </a:r>
          <a:endParaRPr lang="en-US" dirty="0"/>
        </a:p>
      </dgm:t>
    </dgm:pt>
    <dgm:pt modelId="{2A699716-7206-4F82-9367-44091A8B99AB}" type="parTrans" cxnId="{16B838A0-92C2-4593-9277-2C01FE67108E}">
      <dgm:prSet/>
      <dgm:spPr/>
      <dgm:t>
        <a:bodyPr/>
        <a:lstStyle/>
        <a:p>
          <a:endParaRPr lang="en-US"/>
        </a:p>
      </dgm:t>
    </dgm:pt>
    <dgm:pt modelId="{723B37D0-409C-4481-BCEA-75F6A9793E90}" type="sibTrans" cxnId="{16B838A0-92C2-4593-9277-2C01FE67108E}">
      <dgm:prSet/>
      <dgm:spPr/>
      <dgm:t>
        <a:bodyPr/>
        <a:lstStyle/>
        <a:p>
          <a:endParaRPr lang="en-US"/>
        </a:p>
      </dgm:t>
    </dgm:pt>
    <dgm:pt modelId="{ECB7EC96-6DAB-40F7-AA7E-4B8DA6C6F8B1}">
      <dgm:prSet phldrT="[Text]"/>
      <dgm:spPr/>
      <dgm:t>
        <a:bodyPr/>
        <a:lstStyle/>
        <a:p>
          <a:r>
            <a:rPr lang="en-US" dirty="0" smtClean="0"/>
            <a:t>Temporary OR permanent with gradual OR sudden onset</a:t>
          </a:r>
          <a:endParaRPr lang="en-US" dirty="0"/>
        </a:p>
      </dgm:t>
    </dgm:pt>
    <dgm:pt modelId="{3A1F0AA7-01DC-4E6A-BEE5-FC7D5CE5D26E}" type="parTrans" cxnId="{E69BEAF5-8717-468C-AAEA-58BF5D90E87D}">
      <dgm:prSet/>
      <dgm:spPr/>
      <dgm:t>
        <a:bodyPr/>
        <a:lstStyle/>
        <a:p>
          <a:endParaRPr lang="en-US"/>
        </a:p>
      </dgm:t>
    </dgm:pt>
    <dgm:pt modelId="{4965FA1E-4384-4060-ACE9-690C1311B948}" type="sibTrans" cxnId="{E69BEAF5-8717-468C-AAEA-58BF5D90E87D}">
      <dgm:prSet/>
      <dgm:spPr/>
      <dgm:t>
        <a:bodyPr/>
        <a:lstStyle/>
        <a:p>
          <a:endParaRPr lang="en-US"/>
        </a:p>
      </dgm:t>
    </dgm:pt>
    <dgm:pt modelId="{18926C32-C880-40F1-9252-976BA7A83253}">
      <dgm:prSet phldrT="[Text]"/>
      <dgm:spPr/>
      <dgm:t>
        <a:bodyPr/>
        <a:lstStyle/>
        <a:p>
          <a:r>
            <a:rPr lang="en-US" dirty="0" smtClean="0"/>
            <a:t>Delirium</a:t>
          </a:r>
          <a:endParaRPr lang="en-US" dirty="0"/>
        </a:p>
      </dgm:t>
    </dgm:pt>
    <dgm:pt modelId="{59A95C08-DFD2-4044-8C28-79F7A8266B6E}" type="parTrans" cxnId="{931E5DEE-6C83-4A3D-B6B4-72CF9BB8CFF9}">
      <dgm:prSet/>
      <dgm:spPr/>
      <dgm:t>
        <a:bodyPr/>
        <a:lstStyle/>
        <a:p>
          <a:endParaRPr lang="en-US"/>
        </a:p>
      </dgm:t>
    </dgm:pt>
    <dgm:pt modelId="{F47CA989-F857-444E-8BB0-7A543A1DCD2D}" type="sibTrans" cxnId="{931E5DEE-6C83-4A3D-B6B4-72CF9BB8CFF9}">
      <dgm:prSet/>
      <dgm:spPr/>
      <dgm:t>
        <a:bodyPr/>
        <a:lstStyle/>
        <a:p>
          <a:endParaRPr lang="en-US"/>
        </a:p>
      </dgm:t>
    </dgm:pt>
    <dgm:pt modelId="{0640AA97-B334-49EB-AB85-4762C9529733}">
      <dgm:prSet phldrT="[Text]"/>
      <dgm:spPr/>
      <dgm:t>
        <a:bodyPr/>
        <a:lstStyle/>
        <a:p>
          <a:r>
            <a:rPr lang="en-US" dirty="0" smtClean="0"/>
            <a:t>State of severe confusion</a:t>
          </a:r>
          <a:endParaRPr lang="en-US" dirty="0"/>
        </a:p>
      </dgm:t>
    </dgm:pt>
    <dgm:pt modelId="{D0C4E9CF-C0BD-451D-ACAB-0FC3F2F5E7A0}" type="parTrans" cxnId="{044E0D60-464E-4A05-BAC8-E6EE25221FC8}">
      <dgm:prSet/>
      <dgm:spPr/>
      <dgm:t>
        <a:bodyPr/>
        <a:lstStyle/>
        <a:p>
          <a:endParaRPr lang="en-US"/>
        </a:p>
      </dgm:t>
    </dgm:pt>
    <dgm:pt modelId="{D3B57C5D-18F3-4CB0-9925-37CD5D75358E}" type="sibTrans" cxnId="{044E0D60-464E-4A05-BAC8-E6EE25221FC8}">
      <dgm:prSet/>
      <dgm:spPr/>
      <dgm:t>
        <a:bodyPr/>
        <a:lstStyle/>
        <a:p>
          <a:endParaRPr lang="en-US"/>
        </a:p>
      </dgm:t>
    </dgm:pt>
    <dgm:pt modelId="{F1D75509-41CA-4F17-AE72-869D19228926}">
      <dgm:prSet phldrT="[Text]"/>
      <dgm:spPr/>
      <dgm:t>
        <a:bodyPr/>
        <a:lstStyle/>
        <a:p>
          <a:r>
            <a:rPr lang="en-US" dirty="0" smtClean="0"/>
            <a:t>Usually temporary with sudden onset</a:t>
          </a:r>
          <a:endParaRPr lang="en-US" dirty="0"/>
        </a:p>
      </dgm:t>
    </dgm:pt>
    <dgm:pt modelId="{CF5618E6-660B-4411-BC7A-68001295B756}" type="parTrans" cxnId="{931A62F0-AFCA-4D00-8D81-3FE8C9021AFD}">
      <dgm:prSet/>
      <dgm:spPr/>
      <dgm:t>
        <a:bodyPr/>
        <a:lstStyle/>
        <a:p>
          <a:endParaRPr lang="en-US"/>
        </a:p>
      </dgm:t>
    </dgm:pt>
    <dgm:pt modelId="{55CD5D44-30CF-49E2-97FB-413037DBD449}" type="sibTrans" cxnId="{931A62F0-AFCA-4D00-8D81-3FE8C9021AFD}">
      <dgm:prSet/>
      <dgm:spPr/>
      <dgm:t>
        <a:bodyPr/>
        <a:lstStyle/>
        <a:p>
          <a:endParaRPr lang="en-US"/>
        </a:p>
      </dgm:t>
    </dgm:pt>
    <dgm:pt modelId="{37F1B96A-AA2E-4E7F-8EE3-515198E81C6D}">
      <dgm:prSet phldrT="[Text]"/>
      <dgm:spPr/>
      <dgm:t>
        <a:bodyPr/>
        <a:lstStyle/>
        <a:p>
          <a:r>
            <a:rPr lang="en-US" dirty="0" smtClean="0"/>
            <a:t>Causes include UTI, low blood sugar, head trauma, dehydration, fever, lack of oxygen, medications, or illnesses</a:t>
          </a:r>
          <a:endParaRPr lang="en-US" dirty="0"/>
        </a:p>
      </dgm:t>
    </dgm:pt>
    <dgm:pt modelId="{628D8C85-37D3-48C3-A8CB-5AE1E06670FD}" type="parTrans" cxnId="{DAC669EB-0C6C-4AC0-86B6-B55AB96002BF}">
      <dgm:prSet/>
      <dgm:spPr/>
      <dgm:t>
        <a:bodyPr/>
        <a:lstStyle/>
        <a:p>
          <a:endParaRPr lang="en-US"/>
        </a:p>
      </dgm:t>
    </dgm:pt>
    <dgm:pt modelId="{995FD465-C52E-4D0B-AB8C-1B027E6D2F44}" type="sibTrans" cxnId="{DAC669EB-0C6C-4AC0-86B6-B55AB96002BF}">
      <dgm:prSet/>
      <dgm:spPr/>
      <dgm:t>
        <a:bodyPr/>
        <a:lstStyle/>
        <a:p>
          <a:endParaRPr lang="en-US"/>
        </a:p>
      </dgm:t>
    </dgm:pt>
    <dgm:pt modelId="{748362A5-28F9-472D-89BE-9852406E1BC9}">
      <dgm:prSet phldrT="[Text]"/>
      <dgm:spPr/>
      <dgm:t>
        <a:bodyPr/>
        <a:lstStyle/>
        <a:p>
          <a:r>
            <a:rPr lang="en-US" dirty="0" smtClean="0"/>
            <a:t>Causes include infections, disease, fluid imbalance, drugs, alcohol, or poor nutrition</a:t>
          </a:r>
          <a:endParaRPr lang="en-US" dirty="0"/>
        </a:p>
      </dgm:t>
    </dgm:pt>
    <dgm:pt modelId="{224E5201-C1F8-4888-B797-2777E476424D}" type="parTrans" cxnId="{891A4349-71C9-49FF-A2BA-CEDFF83EEE06}">
      <dgm:prSet/>
      <dgm:spPr/>
      <dgm:t>
        <a:bodyPr/>
        <a:lstStyle/>
        <a:p>
          <a:endParaRPr lang="en-US"/>
        </a:p>
      </dgm:t>
    </dgm:pt>
    <dgm:pt modelId="{7838C210-9BB9-4D40-9EE3-E8EE241A3B38}" type="sibTrans" cxnId="{891A4349-71C9-49FF-A2BA-CEDFF83EEE06}">
      <dgm:prSet/>
      <dgm:spPr/>
      <dgm:t>
        <a:bodyPr/>
        <a:lstStyle/>
        <a:p>
          <a:endParaRPr lang="en-US"/>
        </a:p>
      </dgm:t>
    </dgm:pt>
    <dgm:pt modelId="{8F996BB2-0D61-4A7E-AF9D-7E0190C0EE8A}" type="pres">
      <dgm:prSet presAssocID="{D63A587D-06DA-4F13-BD02-AF0BF063C11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C240E7E-6B8D-4A6B-AE1A-F85D77B2F611}" type="pres">
      <dgm:prSet presAssocID="{19582496-9549-441D-9BB9-195921147ECC}" presName="parenttextcomposite" presStyleCnt="0"/>
      <dgm:spPr/>
    </dgm:pt>
    <dgm:pt modelId="{4B7ED363-1702-404D-80D9-3E7B8443CBCA}" type="pres">
      <dgm:prSet presAssocID="{19582496-9549-441D-9BB9-195921147ECC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E63A9-2DD9-42E1-AFDA-CAB58BEBCE3C}" type="pres">
      <dgm:prSet presAssocID="{19582496-9549-441D-9BB9-195921147ECC}" presName="composite" presStyleCnt="0"/>
      <dgm:spPr/>
    </dgm:pt>
    <dgm:pt modelId="{F8ECD98D-DEDC-4C76-A7A4-8CF78BEF6361}" type="pres">
      <dgm:prSet presAssocID="{19582496-9549-441D-9BB9-195921147ECC}" presName="chevron1" presStyleLbl="alignNode1" presStyleIdx="0" presStyleCnt="14"/>
      <dgm:spPr/>
    </dgm:pt>
    <dgm:pt modelId="{0B3B6E4E-5A29-4E29-ADA7-F29698DB6F97}" type="pres">
      <dgm:prSet presAssocID="{19582496-9549-441D-9BB9-195921147ECC}" presName="chevron2" presStyleLbl="alignNode1" presStyleIdx="1" presStyleCnt="14"/>
      <dgm:spPr/>
    </dgm:pt>
    <dgm:pt modelId="{0FDBFE88-E229-4B33-B3E3-F810D6EA4B7F}" type="pres">
      <dgm:prSet presAssocID="{19582496-9549-441D-9BB9-195921147ECC}" presName="chevron3" presStyleLbl="alignNode1" presStyleIdx="2" presStyleCnt="14"/>
      <dgm:spPr/>
    </dgm:pt>
    <dgm:pt modelId="{AB2C7BA9-BAFD-4B7F-8210-F51DB3C6C259}" type="pres">
      <dgm:prSet presAssocID="{19582496-9549-441D-9BB9-195921147ECC}" presName="chevron4" presStyleLbl="alignNode1" presStyleIdx="3" presStyleCnt="14"/>
      <dgm:spPr/>
    </dgm:pt>
    <dgm:pt modelId="{C12A3C7B-55AB-4477-8303-4B29C983D197}" type="pres">
      <dgm:prSet presAssocID="{19582496-9549-441D-9BB9-195921147ECC}" presName="chevron5" presStyleLbl="alignNode1" presStyleIdx="4" presStyleCnt="14"/>
      <dgm:spPr/>
    </dgm:pt>
    <dgm:pt modelId="{978B1743-2F28-41E8-AFE7-656973E7CCE9}" type="pres">
      <dgm:prSet presAssocID="{19582496-9549-441D-9BB9-195921147ECC}" presName="chevron6" presStyleLbl="alignNode1" presStyleIdx="5" presStyleCnt="14"/>
      <dgm:spPr/>
    </dgm:pt>
    <dgm:pt modelId="{8EFF4BC3-EF9A-493B-B40F-16DA1944AC06}" type="pres">
      <dgm:prSet presAssocID="{19582496-9549-441D-9BB9-195921147ECC}" presName="chevron7" presStyleLbl="alignNode1" presStyleIdx="6" presStyleCnt="14"/>
      <dgm:spPr/>
    </dgm:pt>
    <dgm:pt modelId="{29C44B3F-2CDD-446B-9587-49F2D7F130D1}" type="pres">
      <dgm:prSet presAssocID="{19582496-9549-441D-9BB9-195921147ECC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8F6CE-C19C-4E37-8F21-AA2E5918105E}" type="pres">
      <dgm:prSet presAssocID="{C949B9AF-72C8-43B4-B8BD-97E20F0C3007}" presName="sibTrans" presStyleCnt="0"/>
      <dgm:spPr/>
    </dgm:pt>
    <dgm:pt modelId="{A9136D4D-A097-4C2C-BF1D-9B7C25A63AAB}" type="pres">
      <dgm:prSet presAssocID="{18926C32-C880-40F1-9252-976BA7A83253}" presName="parenttextcomposite" presStyleCnt="0"/>
      <dgm:spPr/>
    </dgm:pt>
    <dgm:pt modelId="{EE7573FD-1876-423B-AD60-F1EC5F54DC84}" type="pres">
      <dgm:prSet presAssocID="{18926C32-C880-40F1-9252-976BA7A83253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1CB51-8563-4381-B425-FE7370BC0E49}" type="pres">
      <dgm:prSet presAssocID="{18926C32-C880-40F1-9252-976BA7A83253}" presName="composite" presStyleCnt="0"/>
      <dgm:spPr/>
    </dgm:pt>
    <dgm:pt modelId="{F0E63177-3A5C-424F-902B-FBDAEDB33221}" type="pres">
      <dgm:prSet presAssocID="{18926C32-C880-40F1-9252-976BA7A83253}" presName="chevron1" presStyleLbl="alignNode1" presStyleIdx="7" presStyleCnt="14"/>
      <dgm:spPr/>
    </dgm:pt>
    <dgm:pt modelId="{95423017-BFA0-475F-B7AA-2FF1EB75C747}" type="pres">
      <dgm:prSet presAssocID="{18926C32-C880-40F1-9252-976BA7A83253}" presName="chevron2" presStyleLbl="alignNode1" presStyleIdx="8" presStyleCnt="14"/>
      <dgm:spPr/>
    </dgm:pt>
    <dgm:pt modelId="{C254269E-5975-48FF-B805-D00F2BD8E187}" type="pres">
      <dgm:prSet presAssocID="{18926C32-C880-40F1-9252-976BA7A83253}" presName="chevron3" presStyleLbl="alignNode1" presStyleIdx="9" presStyleCnt="14"/>
      <dgm:spPr/>
    </dgm:pt>
    <dgm:pt modelId="{49114450-930F-48FB-9B11-4ADE8E794F11}" type="pres">
      <dgm:prSet presAssocID="{18926C32-C880-40F1-9252-976BA7A83253}" presName="chevron4" presStyleLbl="alignNode1" presStyleIdx="10" presStyleCnt="14"/>
      <dgm:spPr/>
    </dgm:pt>
    <dgm:pt modelId="{D21D775C-281F-4E36-A294-ED42D8C096C0}" type="pres">
      <dgm:prSet presAssocID="{18926C32-C880-40F1-9252-976BA7A83253}" presName="chevron5" presStyleLbl="alignNode1" presStyleIdx="11" presStyleCnt="14"/>
      <dgm:spPr/>
    </dgm:pt>
    <dgm:pt modelId="{11DDF7B4-A903-472F-B8C7-5472DA53EE61}" type="pres">
      <dgm:prSet presAssocID="{18926C32-C880-40F1-9252-976BA7A83253}" presName="chevron6" presStyleLbl="alignNode1" presStyleIdx="12" presStyleCnt="14"/>
      <dgm:spPr/>
    </dgm:pt>
    <dgm:pt modelId="{0534D9CE-D6DE-4629-BA28-0FFB66C02B44}" type="pres">
      <dgm:prSet presAssocID="{18926C32-C880-40F1-9252-976BA7A83253}" presName="chevron7" presStyleLbl="alignNode1" presStyleIdx="13" presStyleCnt="14"/>
      <dgm:spPr/>
    </dgm:pt>
    <dgm:pt modelId="{C6E41BAB-A5E2-47BB-AC61-BD4D513C008D}" type="pres">
      <dgm:prSet presAssocID="{18926C32-C880-40F1-9252-976BA7A83253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E0D60-464E-4A05-BAC8-E6EE25221FC8}" srcId="{18926C32-C880-40F1-9252-976BA7A83253}" destId="{0640AA97-B334-49EB-AB85-4762C9529733}" srcOrd="0" destOrd="0" parTransId="{D0C4E9CF-C0BD-451D-ACAB-0FC3F2F5E7A0}" sibTransId="{D3B57C5D-18F3-4CB0-9925-37CD5D75358E}"/>
    <dgm:cxn modelId="{CA366CB1-3828-4A06-A6DE-1F086BCCA507}" type="presOf" srcId="{0640AA97-B334-49EB-AB85-4762C9529733}" destId="{C6E41BAB-A5E2-47BB-AC61-BD4D513C008D}" srcOrd="0" destOrd="0" presId="urn:microsoft.com/office/officeart/2008/layout/VerticalAccentList"/>
    <dgm:cxn modelId="{72A09FEF-26BC-4525-908C-DC179EADB65F}" type="presOf" srcId="{18926C32-C880-40F1-9252-976BA7A83253}" destId="{EE7573FD-1876-423B-AD60-F1EC5F54DC84}" srcOrd="0" destOrd="0" presId="urn:microsoft.com/office/officeart/2008/layout/VerticalAccentList"/>
    <dgm:cxn modelId="{37F3E2AC-AA1F-47D1-BB6A-448496419ED4}" type="presOf" srcId="{37F1B96A-AA2E-4E7F-8EE3-515198E81C6D}" destId="{29C44B3F-2CDD-446B-9587-49F2D7F130D1}" srcOrd="0" destOrd="2" presId="urn:microsoft.com/office/officeart/2008/layout/VerticalAccentList"/>
    <dgm:cxn modelId="{CD8C0C01-C542-4EAE-A125-17B527E3515A}" type="presOf" srcId="{ECB7EC96-6DAB-40F7-AA7E-4B8DA6C6F8B1}" destId="{29C44B3F-2CDD-446B-9587-49F2D7F130D1}" srcOrd="0" destOrd="1" presId="urn:microsoft.com/office/officeart/2008/layout/VerticalAccentList"/>
    <dgm:cxn modelId="{2AC82148-B6A5-4AA1-998A-097C29BA9ACB}" type="presOf" srcId="{19582496-9549-441D-9BB9-195921147ECC}" destId="{4B7ED363-1702-404D-80D9-3E7B8443CBCA}" srcOrd="0" destOrd="0" presId="urn:microsoft.com/office/officeart/2008/layout/VerticalAccentList"/>
    <dgm:cxn modelId="{3B6A2088-4C0C-4F4E-8E5A-FCC84784FE1F}" type="presOf" srcId="{F1D75509-41CA-4F17-AE72-869D19228926}" destId="{C6E41BAB-A5E2-47BB-AC61-BD4D513C008D}" srcOrd="0" destOrd="1" presId="urn:microsoft.com/office/officeart/2008/layout/VerticalAccentList"/>
    <dgm:cxn modelId="{F38A507C-7F0D-4A26-B737-98D72D14A2A7}" type="presOf" srcId="{D63A587D-06DA-4F13-BD02-AF0BF063C116}" destId="{8F996BB2-0D61-4A7E-AF9D-7E0190C0EE8A}" srcOrd="0" destOrd="0" presId="urn:microsoft.com/office/officeart/2008/layout/VerticalAccentList"/>
    <dgm:cxn modelId="{931A62F0-AFCA-4D00-8D81-3FE8C9021AFD}" srcId="{18926C32-C880-40F1-9252-976BA7A83253}" destId="{F1D75509-41CA-4F17-AE72-869D19228926}" srcOrd="1" destOrd="0" parTransId="{CF5618E6-660B-4411-BC7A-68001295B756}" sibTransId="{55CD5D44-30CF-49E2-97FB-413037DBD449}"/>
    <dgm:cxn modelId="{DAC669EB-0C6C-4AC0-86B6-B55AB96002BF}" srcId="{19582496-9549-441D-9BB9-195921147ECC}" destId="{37F1B96A-AA2E-4E7F-8EE3-515198E81C6D}" srcOrd="2" destOrd="0" parTransId="{628D8C85-37D3-48C3-A8CB-5AE1E06670FD}" sibTransId="{995FD465-C52E-4D0B-AB8C-1B027E6D2F44}"/>
    <dgm:cxn modelId="{16B838A0-92C2-4593-9277-2C01FE67108E}" srcId="{19582496-9549-441D-9BB9-195921147ECC}" destId="{FAF0AF50-51F3-4FFB-9054-66E9D22BAD86}" srcOrd="0" destOrd="0" parTransId="{2A699716-7206-4F82-9367-44091A8B99AB}" sibTransId="{723B37D0-409C-4481-BCEA-75F6A9793E90}"/>
    <dgm:cxn modelId="{931E5DEE-6C83-4A3D-B6B4-72CF9BB8CFF9}" srcId="{D63A587D-06DA-4F13-BD02-AF0BF063C116}" destId="{18926C32-C880-40F1-9252-976BA7A83253}" srcOrd="1" destOrd="0" parTransId="{59A95C08-DFD2-4044-8C28-79F7A8266B6E}" sibTransId="{F47CA989-F857-444E-8BB0-7A543A1DCD2D}"/>
    <dgm:cxn modelId="{891A4349-71C9-49FF-A2BA-CEDFF83EEE06}" srcId="{18926C32-C880-40F1-9252-976BA7A83253}" destId="{748362A5-28F9-472D-89BE-9852406E1BC9}" srcOrd="2" destOrd="0" parTransId="{224E5201-C1F8-4888-B797-2777E476424D}" sibTransId="{7838C210-9BB9-4D40-9EE3-E8EE241A3B38}"/>
    <dgm:cxn modelId="{558BD114-8440-49D2-BCAF-72558245A7E5}" type="presOf" srcId="{748362A5-28F9-472D-89BE-9852406E1BC9}" destId="{C6E41BAB-A5E2-47BB-AC61-BD4D513C008D}" srcOrd="0" destOrd="2" presId="urn:microsoft.com/office/officeart/2008/layout/VerticalAccentList"/>
    <dgm:cxn modelId="{E69BEAF5-8717-468C-AAEA-58BF5D90E87D}" srcId="{19582496-9549-441D-9BB9-195921147ECC}" destId="{ECB7EC96-6DAB-40F7-AA7E-4B8DA6C6F8B1}" srcOrd="1" destOrd="0" parTransId="{3A1F0AA7-01DC-4E6A-BEE5-FC7D5CE5D26E}" sibTransId="{4965FA1E-4384-4060-ACE9-690C1311B948}"/>
    <dgm:cxn modelId="{B4EA2445-E692-4D36-8C1D-90E76067E3BE}" srcId="{D63A587D-06DA-4F13-BD02-AF0BF063C116}" destId="{19582496-9549-441D-9BB9-195921147ECC}" srcOrd="0" destOrd="0" parTransId="{41DE2745-F274-45C4-AB97-ACBF9049CE36}" sibTransId="{C949B9AF-72C8-43B4-B8BD-97E20F0C3007}"/>
    <dgm:cxn modelId="{4609E334-7DB6-48BA-B412-2FBF83263895}" type="presOf" srcId="{FAF0AF50-51F3-4FFB-9054-66E9D22BAD86}" destId="{29C44B3F-2CDD-446B-9587-49F2D7F130D1}" srcOrd="0" destOrd="0" presId="urn:microsoft.com/office/officeart/2008/layout/VerticalAccentList"/>
    <dgm:cxn modelId="{49266E47-A39D-4475-9BCF-2B4B47B18C16}" type="presParOf" srcId="{8F996BB2-0D61-4A7E-AF9D-7E0190C0EE8A}" destId="{6C240E7E-6B8D-4A6B-AE1A-F85D77B2F611}" srcOrd="0" destOrd="0" presId="urn:microsoft.com/office/officeart/2008/layout/VerticalAccentList"/>
    <dgm:cxn modelId="{8A020835-E34F-48A8-933C-A71521085F9B}" type="presParOf" srcId="{6C240E7E-6B8D-4A6B-AE1A-F85D77B2F611}" destId="{4B7ED363-1702-404D-80D9-3E7B8443CBCA}" srcOrd="0" destOrd="0" presId="urn:microsoft.com/office/officeart/2008/layout/VerticalAccentList"/>
    <dgm:cxn modelId="{78BA67BD-B3EC-465E-AA35-6A4F31343503}" type="presParOf" srcId="{8F996BB2-0D61-4A7E-AF9D-7E0190C0EE8A}" destId="{6B1E63A9-2DD9-42E1-AFDA-CAB58BEBCE3C}" srcOrd="1" destOrd="0" presId="urn:microsoft.com/office/officeart/2008/layout/VerticalAccentList"/>
    <dgm:cxn modelId="{BE99F6E9-63BD-441F-B59B-C6F4EC6B2021}" type="presParOf" srcId="{6B1E63A9-2DD9-42E1-AFDA-CAB58BEBCE3C}" destId="{F8ECD98D-DEDC-4C76-A7A4-8CF78BEF6361}" srcOrd="0" destOrd="0" presId="urn:microsoft.com/office/officeart/2008/layout/VerticalAccentList"/>
    <dgm:cxn modelId="{5FB12932-E9B8-44DD-B78F-0ED116D334B4}" type="presParOf" srcId="{6B1E63A9-2DD9-42E1-AFDA-CAB58BEBCE3C}" destId="{0B3B6E4E-5A29-4E29-ADA7-F29698DB6F97}" srcOrd="1" destOrd="0" presId="urn:microsoft.com/office/officeart/2008/layout/VerticalAccentList"/>
    <dgm:cxn modelId="{5833948F-6335-4690-9C40-5F4AD8A2C12D}" type="presParOf" srcId="{6B1E63A9-2DD9-42E1-AFDA-CAB58BEBCE3C}" destId="{0FDBFE88-E229-4B33-B3E3-F810D6EA4B7F}" srcOrd="2" destOrd="0" presId="urn:microsoft.com/office/officeart/2008/layout/VerticalAccentList"/>
    <dgm:cxn modelId="{2AD1DF71-DB95-46BC-B616-06D418078F55}" type="presParOf" srcId="{6B1E63A9-2DD9-42E1-AFDA-CAB58BEBCE3C}" destId="{AB2C7BA9-BAFD-4B7F-8210-F51DB3C6C259}" srcOrd="3" destOrd="0" presId="urn:microsoft.com/office/officeart/2008/layout/VerticalAccentList"/>
    <dgm:cxn modelId="{5B578289-2DD4-4F2F-B327-1C1779C3F081}" type="presParOf" srcId="{6B1E63A9-2DD9-42E1-AFDA-CAB58BEBCE3C}" destId="{C12A3C7B-55AB-4477-8303-4B29C983D197}" srcOrd="4" destOrd="0" presId="urn:microsoft.com/office/officeart/2008/layout/VerticalAccentList"/>
    <dgm:cxn modelId="{983A18D0-C445-4931-B0F7-701B6511B389}" type="presParOf" srcId="{6B1E63A9-2DD9-42E1-AFDA-CAB58BEBCE3C}" destId="{978B1743-2F28-41E8-AFE7-656973E7CCE9}" srcOrd="5" destOrd="0" presId="urn:microsoft.com/office/officeart/2008/layout/VerticalAccentList"/>
    <dgm:cxn modelId="{29A1AC57-1E56-411A-8EB5-9079927F1E6A}" type="presParOf" srcId="{6B1E63A9-2DD9-42E1-AFDA-CAB58BEBCE3C}" destId="{8EFF4BC3-EF9A-493B-B40F-16DA1944AC06}" srcOrd="6" destOrd="0" presId="urn:microsoft.com/office/officeart/2008/layout/VerticalAccentList"/>
    <dgm:cxn modelId="{D1ACD385-BE7A-49FD-8717-C6B639925C93}" type="presParOf" srcId="{6B1E63A9-2DD9-42E1-AFDA-CAB58BEBCE3C}" destId="{29C44B3F-2CDD-446B-9587-49F2D7F130D1}" srcOrd="7" destOrd="0" presId="urn:microsoft.com/office/officeart/2008/layout/VerticalAccentList"/>
    <dgm:cxn modelId="{A2D23B7C-2AB5-4D78-A323-B3A18113758B}" type="presParOf" srcId="{8F996BB2-0D61-4A7E-AF9D-7E0190C0EE8A}" destId="{AAB8F6CE-C19C-4E37-8F21-AA2E5918105E}" srcOrd="2" destOrd="0" presId="urn:microsoft.com/office/officeart/2008/layout/VerticalAccentList"/>
    <dgm:cxn modelId="{BF10CF96-9CAF-4ECA-AFE4-C97E994A0CC9}" type="presParOf" srcId="{8F996BB2-0D61-4A7E-AF9D-7E0190C0EE8A}" destId="{A9136D4D-A097-4C2C-BF1D-9B7C25A63AAB}" srcOrd="3" destOrd="0" presId="urn:microsoft.com/office/officeart/2008/layout/VerticalAccentList"/>
    <dgm:cxn modelId="{0EA93EF9-9617-4CE2-A0AB-441FBFDB115F}" type="presParOf" srcId="{A9136D4D-A097-4C2C-BF1D-9B7C25A63AAB}" destId="{EE7573FD-1876-423B-AD60-F1EC5F54DC84}" srcOrd="0" destOrd="0" presId="urn:microsoft.com/office/officeart/2008/layout/VerticalAccentList"/>
    <dgm:cxn modelId="{93CCB999-D2AE-4242-9654-DECC5A0A2BAD}" type="presParOf" srcId="{8F996BB2-0D61-4A7E-AF9D-7E0190C0EE8A}" destId="{CCF1CB51-8563-4381-B425-FE7370BC0E49}" srcOrd="4" destOrd="0" presId="urn:microsoft.com/office/officeart/2008/layout/VerticalAccentList"/>
    <dgm:cxn modelId="{1466606D-9C2E-4756-8BA3-B8E44BA522D5}" type="presParOf" srcId="{CCF1CB51-8563-4381-B425-FE7370BC0E49}" destId="{F0E63177-3A5C-424F-902B-FBDAEDB33221}" srcOrd="0" destOrd="0" presId="urn:microsoft.com/office/officeart/2008/layout/VerticalAccentList"/>
    <dgm:cxn modelId="{E4933AE0-7E24-4114-8E7E-ADC83F3452DA}" type="presParOf" srcId="{CCF1CB51-8563-4381-B425-FE7370BC0E49}" destId="{95423017-BFA0-475F-B7AA-2FF1EB75C747}" srcOrd="1" destOrd="0" presId="urn:microsoft.com/office/officeart/2008/layout/VerticalAccentList"/>
    <dgm:cxn modelId="{91489339-0D54-4875-B5B3-5E7DA4BF6206}" type="presParOf" srcId="{CCF1CB51-8563-4381-B425-FE7370BC0E49}" destId="{C254269E-5975-48FF-B805-D00F2BD8E187}" srcOrd="2" destOrd="0" presId="urn:microsoft.com/office/officeart/2008/layout/VerticalAccentList"/>
    <dgm:cxn modelId="{E639AE43-86A0-4213-ABF9-DE300903220F}" type="presParOf" srcId="{CCF1CB51-8563-4381-B425-FE7370BC0E49}" destId="{49114450-930F-48FB-9B11-4ADE8E794F11}" srcOrd="3" destOrd="0" presId="urn:microsoft.com/office/officeart/2008/layout/VerticalAccentList"/>
    <dgm:cxn modelId="{B3076A8B-0AB1-4288-8829-886C4D11B995}" type="presParOf" srcId="{CCF1CB51-8563-4381-B425-FE7370BC0E49}" destId="{D21D775C-281F-4E36-A294-ED42D8C096C0}" srcOrd="4" destOrd="0" presId="urn:microsoft.com/office/officeart/2008/layout/VerticalAccentList"/>
    <dgm:cxn modelId="{F2F1309C-BD10-4B4A-A7B7-6AF6D875F9FC}" type="presParOf" srcId="{CCF1CB51-8563-4381-B425-FE7370BC0E49}" destId="{11DDF7B4-A903-472F-B8C7-5472DA53EE61}" srcOrd="5" destOrd="0" presId="urn:microsoft.com/office/officeart/2008/layout/VerticalAccentList"/>
    <dgm:cxn modelId="{0387BCF5-D8EC-44B0-81FE-127DEAF545AD}" type="presParOf" srcId="{CCF1CB51-8563-4381-B425-FE7370BC0E49}" destId="{0534D9CE-D6DE-4629-BA28-0FFB66C02B44}" srcOrd="6" destOrd="0" presId="urn:microsoft.com/office/officeart/2008/layout/VerticalAccentList"/>
    <dgm:cxn modelId="{9A9CF40A-5CAB-4385-AB94-C78630991B78}" type="presParOf" srcId="{CCF1CB51-8563-4381-B425-FE7370BC0E49}" destId="{C6E41BAB-A5E2-47BB-AC61-BD4D513C008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0D279-C4B7-4749-8F52-0B4DFF4F0E0D}" type="doc">
      <dgm:prSet loTypeId="urn:diagrams.loki3.com/Bracke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A2C07D-D4FB-4DE6-9F5E-14D5ABD4EF54}">
      <dgm:prSet phldrT="[Text]"/>
      <dgm:spPr/>
      <dgm:t>
        <a:bodyPr/>
        <a:lstStyle/>
        <a:p>
          <a:r>
            <a:rPr lang="en-US" dirty="0" smtClean="0"/>
            <a:t>Dementia</a:t>
          </a:r>
          <a:endParaRPr lang="en-US" dirty="0"/>
        </a:p>
      </dgm:t>
    </dgm:pt>
    <dgm:pt modelId="{817251A3-8810-4398-9624-439F4C2D3D39}" type="parTrans" cxnId="{764A7887-2CB4-4B87-A38B-BD08D997A55A}">
      <dgm:prSet/>
      <dgm:spPr/>
      <dgm:t>
        <a:bodyPr/>
        <a:lstStyle/>
        <a:p>
          <a:endParaRPr lang="en-US"/>
        </a:p>
      </dgm:t>
    </dgm:pt>
    <dgm:pt modelId="{2B8C68EB-9B3A-43D0-8636-0DB942067DAB}" type="sibTrans" cxnId="{764A7887-2CB4-4B87-A38B-BD08D997A55A}">
      <dgm:prSet/>
      <dgm:spPr/>
      <dgm:t>
        <a:bodyPr/>
        <a:lstStyle/>
        <a:p>
          <a:endParaRPr lang="en-US"/>
        </a:p>
      </dgm:t>
    </dgm:pt>
    <dgm:pt modelId="{95773C8E-49B7-42C0-9AD3-4A859A71064F}">
      <dgm:prSet phldrT="[Text]"/>
      <dgm:spPr/>
      <dgm:t>
        <a:bodyPr/>
        <a:lstStyle/>
        <a:p>
          <a:r>
            <a:rPr lang="en-US" dirty="0" smtClean="0"/>
            <a:t>Serious loss of mental abilities</a:t>
          </a:r>
          <a:endParaRPr lang="en-US" dirty="0"/>
        </a:p>
      </dgm:t>
    </dgm:pt>
    <dgm:pt modelId="{DCFC57A7-0063-4174-8AEF-AE737E5BC72D}" type="parTrans" cxnId="{A2C32434-F432-44C1-88BF-84589A35A113}">
      <dgm:prSet/>
      <dgm:spPr/>
      <dgm:t>
        <a:bodyPr/>
        <a:lstStyle/>
        <a:p>
          <a:endParaRPr lang="en-US"/>
        </a:p>
      </dgm:t>
    </dgm:pt>
    <dgm:pt modelId="{103FD850-4310-41D7-9E91-50B3B5B8C7AB}" type="sibTrans" cxnId="{A2C32434-F432-44C1-88BF-84589A35A113}">
      <dgm:prSet/>
      <dgm:spPr/>
      <dgm:t>
        <a:bodyPr/>
        <a:lstStyle/>
        <a:p>
          <a:endParaRPr lang="en-US"/>
        </a:p>
      </dgm:t>
    </dgm:pt>
    <dgm:pt modelId="{D20CF918-546C-47C0-AE4E-83D54F5EC4BF}">
      <dgm:prSet phldrT="[Text]"/>
      <dgm:spPr/>
      <dgm:t>
        <a:bodyPr/>
        <a:lstStyle/>
        <a:p>
          <a:r>
            <a:rPr lang="en-US" dirty="0" smtClean="0"/>
            <a:t>Alzheimer’s Disease (AD)</a:t>
          </a:r>
          <a:endParaRPr lang="en-US" dirty="0"/>
        </a:p>
      </dgm:t>
    </dgm:pt>
    <dgm:pt modelId="{ECDE70A8-3A32-4111-BF35-C8DEDB617AE7}" type="parTrans" cxnId="{B1FA5F59-58F3-47C2-9C67-4E2885F0588D}">
      <dgm:prSet/>
      <dgm:spPr/>
      <dgm:t>
        <a:bodyPr/>
        <a:lstStyle/>
        <a:p>
          <a:endParaRPr lang="en-US"/>
        </a:p>
      </dgm:t>
    </dgm:pt>
    <dgm:pt modelId="{0A7B968F-44F8-4868-91D1-0AC02C8C5CC4}" type="sibTrans" cxnId="{B1FA5F59-58F3-47C2-9C67-4E2885F0588D}">
      <dgm:prSet/>
      <dgm:spPr/>
      <dgm:t>
        <a:bodyPr/>
        <a:lstStyle/>
        <a:p>
          <a:endParaRPr lang="en-US"/>
        </a:p>
      </dgm:t>
    </dgm:pt>
    <dgm:pt modelId="{8CD57E99-FF82-4DE1-B467-B14094A0C4D1}">
      <dgm:prSet phldrT="[Text]"/>
      <dgm:spPr/>
      <dgm:t>
        <a:bodyPr/>
        <a:lstStyle/>
        <a:p>
          <a:r>
            <a:rPr lang="en-US" dirty="0" smtClean="0"/>
            <a:t>Progressive, incurable disease that causes tangled nerve fibers and protein deposits to form in the brain</a:t>
          </a:r>
          <a:endParaRPr lang="en-US" dirty="0"/>
        </a:p>
      </dgm:t>
    </dgm:pt>
    <dgm:pt modelId="{7FEA9428-127E-4EAE-8728-9648582D080E}" type="parTrans" cxnId="{C5BA0E51-0F4B-4BF5-B811-AE834AF2A063}">
      <dgm:prSet/>
      <dgm:spPr/>
      <dgm:t>
        <a:bodyPr/>
        <a:lstStyle/>
        <a:p>
          <a:endParaRPr lang="en-US"/>
        </a:p>
      </dgm:t>
    </dgm:pt>
    <dgm:pt modelId="{B2DB3C24-3BF5-47D2-B13C-0B86EC10EC37}" type="sibTrans" cxnId="{C5BA0E51-0F4B-4BF5-B811-AE834AF2A063}">
      <dgm:prSet/>
      <dgm:spPr/>
      <dgm:t>
        <a:bodyPr/>
        <a:lstStyle/>
        <a:p>
          <a:endParaRPr lang="en-US"/>
        </a:p>
      </dgm:t>
    </dgm:pt>
    <dgm:pt modelId="{B6CD6DA6-E7E2-40A7-9219-5FAA5DA87227}">
      <dgm:prSet phldrT="[Text]"/>
      <dgm:spPr/>
      <dgm:t>
        <a:bodyPr/>
        <a:lstStyle/>
        <a:p>
          <a:r>
            <a:rPr lang="en-US" dirty="0" smtClean="0"/>
            <a:t>NOT a normal part of aging</a:t>
          </a:r>
          <a:endParaRPr lang="en-US" dirty="0"/>
        </a:p>
      </dgm:t>
    </dgm:pt>
    <dgm:pt modelId="{5FB6B35A-E2CE-4343-B11B-52C1A7DCC41C}" type="parTrans" cxnId="{FAA63F29-4945-477A-AD89-F6AE3E4134F7}">
      <dgm:prSet/>
      <dgm:spPr/>
      <dgm:t>
        <a:bodyPr/>
        <a:lstStyle/>
        <a:p>
          <a:endParaRPr lang="en-US"/>
        </a:p>
      </dgm:t>
    </dgm:pt>
    <dgm:pt modelId="{BBB81A57-4FBC-40BE-9F88-E1209D25C42D}" type="sibTrans" cxnId="{FAA63F29-4945-477A-AD89-F6AE3E4134F7}">
      <dgm:prSet/>
      <dgm:spPr/>
      <dgm:t>
        <a:bodyPr/>
        <a:lstStyle/>
        <a:p>
          <a:endParaRPr lang="en-US"/>
        </a:p>
      </dgm:t>
    </dgm:pt>
    <dgm:pt modelId="{0E02A3B2-5C81-4CD9-BFC4-8FBD484E7C0A}">
      <dgm:prSet phldrT="[Text]"/>
      <dgm:spPr/>
      <dgm:t>
        <a:bodyPr/>
        <a:lstStyle/>
        <a:p>
          <a:r>
            <a:rPr lang="en-US" dirty="0" smtClean="0"/>
            <a:t>NOT a normal part of aging</a:t>
          </a:r>
          <a:endParaRPr lang="en-US" dirty="0"/>
        </a:p>
      </dgm:t>
    </dgm:pt>
    <dgm:pt modelId="{BB41F829-D4E8-4936-A855-9730D0F70890}" type="parTrans" cxnId="{59A7EC2D-F0EF-4B80-A17F-EFBF1CDD6FDC}">
      <dgm:prSet/>
      <dgm:spPr/>
      <dgm:t>
        <a:bodyPr/>
        <a:lstStyle/>
        <a:p>
          <a:endParaRPr lang="en-US"/>
        </a:p>
      </dgm:t>
    </dgm:pt>
    <dgm:pt modelId="{603CE156-2383-439B-B064-454960910781}" type="sibTrans" cxnId="{59A7EC2D-F0EF-4B80-A17F-EFBF1CDD6FDC}">
      <dgm:prSet/>
      <dgm:spPr/>
      <dgm:t>
        <a:bodyPr/>
        <a:lstStyle/>
        <a:p>
          <a:endParaRPr lang="en-US"/>
        </a:p>
      </dgm:t>
    </dgm:pt>
    <dgm:pt modelId="{6CF620D7-8CCD-42D1-8D8C-5DE9B6615904}" type="pres">
      <dgm:prSet presAssocID="{E610D279-C4B7-4749-8F52-0B4DFF4F0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F64AF-49E0-4FCF-97F0-2C44CE5526D8}" type="pres">
      <dgm:prSet presAssocID="{91A2C07D-D4FB-4DE6-9F5E-14D5ABD4EF54}" presName="linNode" presStyleCnt="0"/>
      <dgm:spPr/>
    </dgm:pt>
    <dgm:pt modelId="{83454B78-0EDB-405E-A7E4-ACB1D2156139}" type="pres">
      <dgm:prSet presAssocID="{91A2C07D-D4FB-4DE6-9F5E-14D5ABD4EF54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ABD11-DEA9-4124-9858-AE048DCFE19C}" type="pres">
      <dgm:prSet presAssocID="{91A2C07D-D4FB-4DE6-9F5E-14D5ABD4EF54}" presName="bracket" presStyleLbl="parChTrans1D1" presStyleIdx="0" presStyleCnt="2"/>
      <dgm:spPr/>
    </dgm:pt>
    <dgm:pt modelId="{3363614F-B439-4080-93D4-3E4012711508}" type="pres">
      <dgm:prSet presAssocID="{91A2C07D-D4FB-4DE6-9F5E-14D5ABD4EF54}" presName="spH" presStyleCnt="0"/>
      <dgm:spPr/>
    </dgm:pt>
    <dgm:pt modelId="{62373243-9183-4FAF-A9AA-A913B61FCAB6}" type="pres">
      <dgm:prSet presAssocID="{91A2C07D-D4FB-4DE6-9F5E-14D5ABD4EF54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FFF5F-4A26-4474-9C79-B5C2E6AB401D}" type="pres">
      <dgm:prSet presAssocID="{2B8C68EB-9B3A-43D0-8636-0DB942067DAB}" presName="spV" presStyleCnt="0"/>
      <dgm:spPr/>
    </dgm:pt>
    <dgm:pt modelId="{85520D7D-145C-41C7-AE05-78EFA064E8B4}" type="pres">
      <dgm:prSet presAssocID="{D20CF918-546C-47C0-AE4E-83D54F5EC4BF}" presName="linNode" presStyleCnt="0"/>
      <dgm:spPr/>
    </dgm:pt>
    <dgm:pt modelId="{E93E5F94-C6BF-4BAA-8767-0961AFF0944A}" type="pres">
      <dgm:prSet presAssocID="{D20CF918-546C-47C0-AE4E-83D54F5EC4B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EC3E2-87C0-4229-BE45-6A38CF9EE89B}" type="pres">
      <dgm:prSet presAssocID="{D20CF918-546C-47C0-AE4E-83D54F5EC4BF}" presName="bracket" presStyleLbl="parChTrans1D1" presStyleIdx="1" presStyleCnt="2"/>
      <dgm:spPr/>
    </dgm:pt>
    <dgm:pt modelId="{A858B13B-5B51-445F-B5A5-D24AC7E49A3C}" type="pres">
      <dgm:prSet presAssocID="{D20CF918-546C-47C0-AE4E-83D54F5EC4BF}" presName="spH" presStyleCnt="0"/>
      <dgm:spPr/>
    </dgm:pt>
    <dgm:pt modelId="{D08A1067-276B-4BBC-92CC-D713F4D253CC}" type="pres">
      <dgm:prSet presAssocID="{D20CF918-546C-47C0-AE4E-83D54F5EC4B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850D7-08B1-41DB-AC48-251D86CE9382}" type="presOf" srcId="{8CD57E99-FF82-4DE1-B467-B14094A0C4D1}" destId="{D08A1067-276B-4BBC-92CC-D713F4D253CC}" srcOrd="0" destOrd="0" presId="urn:diagrams.loki3.com/BracketList"/>
    <dgm:cxn modelId="{59A7EC2D-F0EF-4B80-A17F-EFBF1CDD6FDC}" srcId="{D20CF918-546C-47C0-AE4E-83D54F5EC4BF}" destId="{0E02A3B2-5C81-4CD9-BFC4-8FBD484E7C0A}" srcOrd="1" destOrd="0" parTransId="{BB41F829-D4E8-4936-A855-9730D0F70890}" sibTransId="{603CE156-2383-439B-B064-454960910781}"/>
    <dgm:cxn modelId="{86B0FDBE-D42F-4A66-95F1-F2474A225145}" type="presOf" srcId="{0E02A3B2-5C81-4CD9-BFC4-8FBD484E7C0A}" destId="{D08A1067-276B-4BBC-92CC-D713F4D253CC}" srcOrd="0" destOrd="1" presId="urn:diagrams.loki3.com/BracketList"/>
    <dgm:cxn modelId="{9D7882E4-ECB9-4624-9567-CADDCF82341F}" type="presOf" srcId="{D20CF918-546C-47C0-AE4E-83D54F5EC4BF}" destId="{E93E5F94-C6BF-4BAA-8767-0961AFF0944A}" srcOrd="0" destOrd="0" presId="urn:diagrams.loki3.com/BracketList"/>
    <dgm:cxn modelId="{0B97DD1E-ECBD-4089-9A09-539394B19AF7}" type="presOf" srcId="{91A2C07D-D4FB-4DE6-9F5E-14D5ABD4EF54}" destId="{83454B78-0EDB-405E-A7E4-ACB1D2156139}" srcOrd="0" destOrd="0" presId="urn:diagrams.loki3.com/BracketList"/>
    <dgm:cxn modelId="{764A7887-2CB4-4B87-A38B-BD08D997A55A}" srcId="{E610D279-C4B7-4749-8F52-0B4DFF4F0E0D}" destId="{91A2C07D-D4FB-4DE6-9F5E-14D5ABD4EF54}" srcOrd="0" destOrd="0" parTransId="{817251A3-8810-4398-9624-439F4C2D3D39}" sibTransId="{2B8C68EB-9B3A-43D0-8636-0DB942067DAB}"/>
    <dgm:cxn modelId="{A2C32434-F432-44C1-88BF-84589A35A113}" srcId="{91A2C07D-D4FB-4DE6-9F5E-14D5ABD4EF54}" destId="{95773C8E-49B7-42C0-9AD3-4A859A71064F}" srcOrd="0" destOrd="0" parTransId="{DCFC57A7-0063-4174-8AEF-AE737E5BC72D}" sibTransId="{103FD850-4310-41D7-9E91-50B3B5B8C7AB}"/>
    <dgm:cxn modelId="{4D6CCD96-78B0-4206-818E-4D8365085D4B}" type="presOf" srcId="{E610D279-C4B7-4749-8F52-0B4DFF4F0E0D}" destId="{6CF620D7-8CCD-42D1-8D8C-5DE9B6615904}" srcOrd="0" destOrd="0" presId="urn:diagrams.loki3.com/BracketList"/>
    <dgm:cxn modelId="{C77F79F0-0C9A-4C68-8E1F-ED5A971DF8EE}" type="presOf" srcId="{B6CD6DA6-E7E2-40A7-9219-5FAA5DA87227}" destId="{62373243-9183-4FAF-A9AA-A913B61FCAB6}" srcOrd="0" destOrd="1" presId="urn:diagrams.loki3.com/BracketList"/>
    <dgm:cxn modelId="{BB2A99FC-A897-4868-8686-BDEE90793EC4}" type="presOf" srcId="{95773C8E-49B7-42C0-9AD3-4A859A71064F}" destId="{62373243-9183-4FAF-A9AA-A913B61FCAB6}" srcOrd="0" destOrd="0" presId="urn:diagrams.loki3.com/BracketList"/>
    <dgm:cxn modelId="{C5BA0E51-0F4B-4BF5-B811-AE834AF2A063}" srcId="{D20CF918-546C-47C0-AE4E-83D54F5EC4BF}" destId="{8CD57E99-FF82-4DE1-B467-B14094A0C4D1}" srcOrd="0" destOrd="0" parTransId="{7FEA9428-127E-4EAE-8728-9648582D080E}" sibTransId="{B2DB3C24-3BF5-47D2-B13C-0B86EC10EC37}"/>
    <dgm:cxn modelId="{FAA63F29-4945-477A-AD89-F6AE3E4134F7}" srcId="{91A2C07D-D4FB-4DE6-9F5E-14D5ABD4EF54}" destId="{B6CD6DA6-E7E2-40A7-9219-5FAA5DA87227}" srcOrd="1" destOrd="0" parTransId="{5FB6B35A-E2CE-4343-B11B-52C1A7DCC41C}" sibTransId="{BBB81A57-4FBC-40BE-9F88-E1209D25C42D}"/>
    <dgm:cxn modelId="{B1FA5F59-58F3-47C2-9C67-4E2885F0588D}" srcId="{E610D279-C4B7-4749-8F52-0B4DFF4F0E0D}" destId="{D20CF918-546C-47C0-AE4E-83D54F5EC4BF}" srcOrd="1" destOrd="0" parTransId="{ECDE70A8-3A32-4111-BF35-C8DEDB617AE7}" sibTransId="{0A7B968F-44F8-4868-91D1-0AC02C8C5CC4}"/>
    <dgm:cxn modelId="{7DBD649F-C77F-489F-B0ED-7D58A8431640}" type="presParOf" srcId="{6CF620D7-8CCD-42D1-8D8C-5DE9B6615904}" destId="{5B8F64AF-49E0-4FCF-97F0-2C44CE5526D8}" srcOrd="0" destOrd="0" presId="urn:diagrams.loki3.com/BracketList"/>
    <dgm:cxn modelId="{11718F70-2B09-4B6D-B4B7-809D774DF672}" type="presParOf" srcId="{5B8F64AF-49E0-4FCF-97F0-2C44CE5526D8}" destId="{83454B78-0EDB-405E-A7E4-ACB1D2156139}" srcOrd="0" destOrd="0" presId="urn:diagrams.loki3.com/BracketList"/>
    <dgm:cxn modelId="{366F8A1B-F46C-41AB-AFDD-850601BD1662}" type="presParOf" srcId="{5B8F64AF-49E0-4FCF-97F0-2C44CE5526D8}" destId="{F7EABD11-DEA9-4124-9858-AE048DCFE19C}" srcOrd="1" destOrd="0" presId="urn:diagrams.loki3.com/BracketList"/>
    <dgm:cxn modelId="{304F3B57-E462-4C41-87AA-1D6196352E25}" type="presParOf" srcId="{5B8F64AF-49E0-4FCF-97F0-2C44CE5526D8}" destId="{3363614F-B439-4080-93D4-3E4012711508}" srcOrd="2" destOrd="0" presId="urn:diagrams.loki3.com/BracketList"/>
    <dgm:cxn modelId="{B33C35B4-05E2-42E1-950B-2C2E745DA7FB}" type="presParOf" srcId="{5B8F64AF-49E0-4FCF-97F0-2C44CE5526D8}" destId="{62373243-9183-4FAF-A9AA-A913B61FCAB6}" srcOrd="3" destOrd="0" presId="urn:diagrams.loki3.com/BracketList"/>
    <dgm:cxn modelId="{5A409B23-C642-4B67-A006-078FDC4B19BA}" type="presParOf" srcId="{6CF620D7-8CCD-42D1-8D8C-5DE9B6615904}" destId="{171FFF5F-4A26-4474-9C79-B5C2E6AB401D}" srcOrd="1" destOrd="0" presId="urn:diagrams.loki3.com/BracketList"/>
    <dgm:cxn modelId="{6900DEAB-1690-43B5-9015-EBA6670E072B}" type="presParOf" srcId="{6CF620D7-8CCD-42D1-8D8C-5DE9B6615904}" destId="{85520D7D-145C-41C7-AE05-78EFA064E8B4}" srcOrd="2" destOrd="0" presId="urn:diagrams.loki3.com/BracketList"/>
    <dgm:cxn modelId="{B03D4AB0-4E70-4D33-A393-426466A7FC6F}" type="presParOf" srcId="{85520D7D-145C-41C7-AE05-78EFA064E8B4}" destId="{E93E5F94-C6BF-4BAA-8767-0961AFF0944A}" srcOrd="0" destOrd="0" presId="urn:diagrams.loki3.com/BracketList"/>
    <dgm:cxn modelId="{EFC9DB0E-CDF6-4CA3-BBFD-FAC57366F56E}" type="presParOf" srcId="{85520D7D-145C-41C7-AE05-78EFA064E8B4}" destId="{09EEC3E2-87C0-4229-BE45-6A38CF9EE89B}" srcOrd="1" destOrd="0" presId="urn:diagrams.loki3.com/BracketList"/>
    <dgm:cxn modelId="{062683D5-33CE-4293-88BF-03589785CAB2}" type="presParOf" srcId="{85520D7D-145C-41C7-AE05-78EFA064E8B4}" destId="{A858B13B-5B51-445F-B5A5-D24AC7E49A3C}" srcOrd="2" destOrd="0" presId="urn:diagrams.loki3.com/BracketList"/>
    <dgm:cxn modelId="{23513E5F-5F73-4617-BAA3-EA53BEF5AAA0}" type="presParOf" srcId="{85520D7D-145C-41C7-AE05-78EFA064E8B4}" destId="{D08A1067-276B-4BBC-92CC-D713F4D253C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88E7D6-B474-4C08-A201-2F684CB14ACF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1FEB76-5183-4A33-B9C5-80691DD8C8AC}">
      <dgm:prSet phldrT="[Text]" custT="1"/>
      <dgm:spPr/>
      <dgm:t>
        <a:bodyPr/>
        <a:lstStyle/>
        <a:p>
          <a:r>
            <a:rPr lang="en-US" sz="1100" dirty="0" smtClean="0"/>
            <a:t>General</a:t>
          </a:r>
          <a:endParaRPr lang="en-US" sz="1100" dirty="0"/>
        </a:p>
      </dgm:t>
    </dgm:pt>
    <dgm:pt modelId="{976BF744-3B7E-431A-8831-7EAC8E3B181E}" type="parTrans" cxnId="{B2F55E25-29CC-472A-8D8A-8C08058812F8}">
      <dgm:prSet/>
      <dgm:spPr/>
      <dgm:t>
        <a:bodyPr/>
        <a:lstStyle/>
        <a:p>
          <a:endParaRPr lang="en-US"/>
        </a:p>
      </dgm:t>
    </dgm:pt>
    <dgm:pt modelId="{92BF8E64-E1DB-4EC0-A94B-B18BD2AB42A6}" type="sibTrans" cxnId="{B2F55E25-29CC-472A-8D8A-8C08058812F8}">
      <dgm:prSet/>
      <dgm:spPr/>
      <dgm:t>
        <a:bodyPr/>
        <a:lstStyle/>
        <a:p>
          <a:endParaRPr lang="en-US"/>
        </a:p>
      </dgm:t>
    </dgm:pt>
    <dgm:pt modelId="{50708AAF-5769-417F-8442-D97B6F2FF30E}">
      <dgm:prSet phldrT="[Text]" custT="1"/>
      <dgm:spPr/>
      <dgm:t>
        <a:bodyPr/>
        <a:lstStyle/>
        <a:p>
          <a:r>
            <a:rPr lang="en-US" sz="1000" dirty="0" smtClean="0"/>
            <a:t>Front approach</a:t>
          </a:r>
          <a:endParaRPr lang="en-US" sz="1000" dirty="0"/>
        </a:p>
      </dgm:t>
    </dgm:pt>
    <dgm:pt modelId="{B3400CC1-9918-46AC-BE0A-1319EFE79807}" type="parTrans" cxnId="{F541D273-CAEB-4A7F-9C82-1703E7590D8F}">
      <dgm:prSet/>
      <dgm:spPr/>
      <dgm:t>
        <a:bodyPr/>
        <a:lstStyle/>
        <a:p>
          <a:endParaRPr lang="en-US"/>
        </a:p>
      </dgm:t>
    </dgm:pt>
    <dgm:pt modelId="{F3878309-9C17-4DE4-AD88-A48FFEE231E7}" type="sibTrans" cxnId="{F541D273-CAEB-4A7F-9C82-1703E7590D8F}">
      <dgm:prSet/>
      <dgm:spPr/>
      <dgm:t>
        <a:bodyPr/>
        <a:lstStyle/>
        <a:p>
          <a:endParaRPr lang="en-US"/>
        </a:p>
      </dgm:t>
    </dgm:pt>
    <dgm:pt modelId="{40A5009A-3A8C-4DF5-A034-69911B5209DA}">
      <dgm:prSet phldrT="[Text]" custT="1"/>
      <dgm:spPr/>
      <dgm:t>
        <a:bodyPr/>
        <a:lstStyle/>
        <a:p>
          <a:r>
            <a:rPr lang="en-US" sz="1000" dirty="0" smtClean="0"/>
            <a:t>Reduce noise/distraction</a:t>
          </a:r>
          <a:endParaRPr lang="en-US" sz="1000" dirty="0"/>
        </a:p>
      </dgm:t>
    </dgm:pt>
    <dgm:pt modelId="{0C64E2C8-6CBB-44AD-9628-BBB9ACC24FE9}" type="parTrans" cxnId="{BB246F0F-A728-4E89-B0DF-123F52EE364D}">
      <dgm:prSet/>
      <dgm:spPr/>
      <dgm:t>
        <a:bodyPr/>
        <a:lstStyle/>
        <a:p>
          <a:endParaRPr lang="en-US"/>
        </a:p>
      </dgm:t>
    </dgm:pt>
    <dgm:pt modelId="{F74256F6-5F86-4A76-B785-BEC0E8B4DCB6}" type="sibTrans" cxnId="{BB246F0F-A728-4E89-B0DF-123F52EE364D}">
      <dgm:prSet/>
      <dgm:spPr/>
      <dgm:t>
        <a:bodyPr/>
        <a:lstStyle/>
        <a:p>
          <a:endParaRPr lang="en-US"/>
        </a:p>
      </dgm:t>
    </dgm:pt>
    <dgm:pt modelId="{8E94B8EC-1EE6-4B43-8C20-62BE5E796C51}">
      <dgm:prSet phldrT="[Text]" custT="1"/>
      <dgm:spPr/>
      <dgm:t>
        <a:bodyPr/>
        <a:lstStyle/>
        <a:p>
          <a:r>
            <a:rPr lang="en-US" sz="1000" dirty="0" smtClean="0"/>
            <a:t>Identify yourself/use their name</a:t>
          </a:r>
          <a:endParaRPr lang="en-US" sz="1000" dirty="0"/>
        </a:p>
      </dgm:t>
    </dgm:pt>
    <dgm:pt modelId="{59DF7C7B-1451-4182-8FAF-86D2E9CFD010}" type="parTrans" cxnId="{E74F62DD-9847-476A-955C-D6BB1A7D7895}">
      <dgm:prSet/>
      <dgm:spPr/>
      <dgm:t>
        <a:bodyPr/>
        <a:lstStyle/>
        <a:p>
          <a:endParaRPr lang="en-US"/>
        </a:p>
      </dgm:t>
    </dgm:pt>
    <dgm:pt modelId="{A8FA6A3C-51D4-4D68-A746-1C87A6D0D565}" type="sibTrans" cxnId="{E74F62DD-9847-476A-955C-D6BB1A7D7895}">
      <dgm:prSet/>
      <dgm:spPr/>
      <dgm:t>
        <a:bodyPr/>
        <a:lstStyle/>
        <a:p>
          <a:endParaRPr lang="en-US"/>
        </a:p>
      </dgm:t>
    </dgm:pt>
    <dgm:pt modelId="{2A9BE8E5-3277-409C-B79D-D635CB047F5D}">
      <dgm:prSet phldrT="[Text]" custT="1"/>
      <dgm:spPr/>
      <dgm:t>
        <a:bodyPr/>
        <a:lstStyle/>
        <a:p>
          <a:r>
            <a:rPr lang="en-US" sz="1000" dirty="0" smtClean="0"/>
            <a:t>Speak slow, in a low tone</a:t>
          </a:r>
          <a:endParaRPr lang="en-US" sz="1000" dirty="0"/>
        </a:p>
      </dgm:t>
    </dgm:pt>
    <dgm:pt modelId="{E952B1C9-4FA2-4105-A5B7-40D43EFED58F}" type="parTrans" cxnId="{33455078-7F8E-4833-8635-A46E03476B21}">
      <dgm:prSet/>
      <dgm:spPr/>
      <dgm:t>
        <a:bodyPr/>
        <a:lstStyle/>
        <a:p>
          <a:endParaRPr lang="en-US"/>
        </a:p>
      </dgm:t>
    </dgm:pt>
    <dgm:pt modelId="{D641DA1D-58B1-45B1-85EE-ED51D3D00BE1}" type="sibTrans" cxnId="{33455078-7F8E-4833-8635-A46E03476B21}">
      <dgm:prSet/>
      <dgm:spPr/>
      <dgm:t>
        <a:bodyPr/>
        <a:lstStyle/>
        <a:p>
          <a:endParaRPr lang="en-US"/>
        </a:p>
      </dgm:t>
    </dgm:pt>
    <dgm:pt modelId="{53C84858-E830-4996-9611-533B0E44269E}">
      <dgm:prSet phldrT="[Text]" custT="1"/>
      <dgm:spPr/>
      <dgm:t>
        <a:bodyPr/>
        <a:lstStyle/>
        <a:p>
          <a:r>
            <a:rPr lang="en-US" sz="1000" dirty="0" smtClean="0"/>
            <a:t>Break complex tasks into simpler ones</a:t>
          </a:r>
          <a:endParaRPr lang="en-US" sz="1000" dirty="0"/>
        </a:p>
      </dgm:t>
    </dgm:pt>
    <dgm:pt modelId="{09020429-3279-4431-8908-3D598C5482AF}" type="parTrans" cxnId="{BBEBE41A-9EB2-4995-898A-F3FCB15C7118}">
      <dgm:prSet/>
      <dgm:spPr/>
      <dgm:t>
        <a:bodyPr/>
        <a:lstStyle/>
        <a:p>
          <a:endParaRPr lang="en-US"/>
        </a:p>
      </dgm:t>
    </dgm:pt>
    <dgm:pt modelId="{0AE64CFF-E0A8-4636-8A24-EDC96B5E374C}" type="sibTrans" cxnId="{BBEBE41A-9EB2-4995-898A-F3FCB15C7118}">
      <dgm:prSet/>
      <dgm:spPr/>
      <dgm:t>
        <a:bodyPr/>
        <a:lstStyle/>
        <a:p>
          <a:endParaRPr lang="en-US"/>
        </a:p>
      </dgm:t>
    </dgm:pt>
    <dgm:pt modelId="{43271AE7-9BC9-4475-BEC1-0769C6BAA4CE}">
      <dgm:prSet phldrT="[Text]" custT="1"/>
      <dgm:spPr/>
      <dgm:t>
        <a:bodyPr/>
        <a:lstStyle/>
        <a:p>
          <a:r>
            <a:rPr lang="en-US" sz="1100" dirty="0" smtClean="0"/>
            <a:t>Frightened or anxious</a:t>
          </a:r>
          <a:endParaRPr lang="en-US" sz="1100" dirty="0"/>
        </a:p>
      </dgm:t>
    </dgm:pt>
    <dgm:pt modelId="{6553D8C5-A7C2-4298-AC26-D7BC84D2DE00}" type="parTrans" cxnId="{41750A64-901C-41A2-91CC-3831351D206A}">
      <dgm:prSet/>
      <dgm:spPr/>
      <dgm:t>
        <a:bodyPr/>
        <a:lstStyle/>
        <a:p>
          <a:endParaRPr lang="en-US"/>
        </a:p>
      </dgm:t>
    </dgm:pt>
    <dgm:pt modelId="{3A239F95-7BE6-4D75-90D9-5851B08F0D2C}" type="sibTrans" cxnId="{41750A64-901C-41A2-91CC-3831351D206A}">
      <dgm:prSet/>
      <dgm:spPr/>
      <dgm:t>
        <a:bodyPr/>
        <a:lstStyle/>
        <a:p>
          <a:endParaRPr lang="en-US"/>
        </a:p>
      </dgm:t>
    </dgm:pt>
    <dgm:pt modelId="{16DF2083-B120-4DA8-BF32-697658CFC307}">
      <dgm:prSet phldrT="[Text]" custT="1"/>
      <dgm:spPr/>
      <dgm:t>
        <a:bodyPr/>
        <a:lstStyle/>
        <a:p>
          <a:r>
            <a:rPr lang="en-US" sz="1000" dirty="0" smtClean="0"/>
            <a:t>Keep them calm</a:t>
          </a:r>
          <a:endParaRPr lang="en-US" sz="1000" dirty="0"/>
        </a:p>
      </dgm:t>
    </dgm:pt>
    <dgm:pt modelId="{56A462AF-6305-4DE0-B6D7-91D93A48D5F4}" type="parTrans" cxnId="{0A6AC171-4B47-4C18-A979-9B0F8117E3E0}">
      <dgm:prSet/>
      <dgm:spPr/>
      <dgm:t>
        <a:bodyPr/>
        <a:lstStyle/>
        <a:p>
          <a:endParaRPr lang="en-US"/>
        </a:p>
      </dgm:t>
    </dgm:pt>
    <dgm:pt modelId="{3AF74E10-B73C-4F9E-B635-C9785B89DC9E}" type="sibTrans" cxnId="{0A6AC171-4B47-4C18-A979-9B0F8117E3E0}">
      <dgm:prSet/>
      <dgm:spPr/>
      <dgm:t>
        <a:bodyPr/>
        <a:lstStyle/>
        <a:p>
          <a:endParaRPr lang="en-US"/>
        </a:p>
      </dgm:t>
    </dgm:pt>
    <dgm:pt modelId="{95B79D99-C482-4498-A72F-4EFA65E24EDE}">
      <dgm:prSet phldrT="[Text]" custT="1"/>
      <dgm:spPr/>
      <dgm:t>
        <a:bodyPr/>
        <a:lstStyle/>
        <a:p>
          <a:r>
            <a:rPr lang="en-US" sz="1000" dirty="0" smtClean="0"/>
            <a:t>Speak in low, calm voice</a:t>
          </a:r>
          <a:endParaRPr lang="en-US" sz="1000" dirty="0"/>
        </a:p>
      </dgm:t>
    </dgm:pt>
    <dgm:pt modelId="{55292DAB-4D49-4626-9750-FB2A16DF30F7}" type="parTrans" cxnId="{472C7129-4ADB-4DDB-8507-155090F825C1}">
      <dgm:prSet/>
      <dgm:spPr/>
      <dgm:t>
        <a:bodyPr/>
        <a:lstStyle/>
        <a:p>
          <a:endParaRPr lang="en-US"/>
        </a:p>
      </dgm:t>
    </dgm:pt>
    <dgm:pt modelId="{5C970CD8-703A-49FB-A1C1-4037C6301C4B}" type="sibTrans" cxnId="{472C7129-4ADB-4DDB-8507-155090F825C1}">
      <dgm:prSet/>
      <dgm:spPr/>
      <dgm:t>
        <a:bodyPr/>
        <a:lstStyle/>
        <a:p>
          <a:endParaRPr lang="en-US"/>
        </a:p>
      </dgm:t>
    </dgm:pt>
    <dgm:pt modelId="{3C13F222-BB73-4829-8769-822C64B34298}">
      <dgm:prSet phldrT="[Text]" custT="1"/>
      <dgm:spPr/>
      <dgm:t>
        <a:bodyPr/>
        <a:lstStyle/>
        <a:p>
          <a:r>
            <a:rPr lang="en-US" sz="1000" dirty="0" smtClean="0"/>
            <a:t>Describe what you are doing</a:t>
          </a:r>
          <a:endParaRPr lang="en-US" sz="1000" dirty="0"/>
        </a:p>
      </dgm:t>
    </dgm:pt>
    <dgm:pt modelId="{5DC4E648-B31F-4F3B-BA53-EFCB8B8327FC}" type="parTrans" cxnId="{8988CF53-A513-4361-A22B-45EF51792398}">
      <dgm:prSet/>
      <dgm:spPr/>
      <dgm:t>
        <a:bodyPr/>
        <a:lstStyle/>
        <a:p>
          <a:endParaRPr lang="en-US"/>
        </a:p>
      </dgm:t>
    </dgm:pt>
    <dgm:pt modelId="{6186CBF6-0913-42E9-AAA3-C110226AEB28}" type="sibTrans" cxnId="{8988CF53-A513-4361-A22B-45EF51792398}">
      <dgm:prSet/>
      <dgm:spPr/>
      <dgm:t>
        <a:bodyPr/>
        <a:lstStyle/>
        <a:p>
          <a:endParaRPr lang="en-US"/>
        </a:p>
      </dgm:t>
    </dgm:pt>
    <dgm:pt modelId="{909547FE-FF50-49CC-8873-2D4761C2A9B3}">
      <dgm:prSet phldrT="[Text]" custT="1"/>
      <dgm:spPr/>
      <dgm:t>
        <a:bodyPr/>
        <a:lstStyle/>
        <a:p>
          <a:r>
            <a:rPr lang="en-US" sz="1000" dirty="0" smtClean="0"/>
            <a:t>Use simple words/short sentences</a:t>
          </a:r>
          <a:endParaRPr lang="en-US" sz="1000" dirty="0"/>
        </a:p>
      </dgm:t>
    </dgm:pt>
    <dgm:pt modelId="{FD41C94B-7E76-4540-BC11-50DCC99EF457}" type="parTrans" cxnId="{04EFBF3A-6E75-42AD-A49C-567F1559460C}">
      <dgm:prSet/>
      <dgm:spPr/>
      <dgm:t>
        <a:bodyPr/>
        <a:lstStyle/>
        <a:p>
          <a:endParaRPr lang="en-US"/>
        </a:p>
      </dgm:t>
    </dgm:pt>
    <dgm:pt modelId="{DCEEC4E3-49DD-4129-A4EC-8ED33D15320E}" type="sibTrans" cxnId="{04EFBF3A-6E75-42AD-A49C-567F1559460C}">
      <dgm:prSet/>
      <dgm:spPr/>
      <dgm:t>
        <a:bodyPr/>
        <a:lstStyle/>
        <a:p>
          <a:endParaRPr lang="en-US"/>
        </a:p>
      </dgm:t>
    </dgm:pt>
    <dgm:pt modelId="{8DFC2DAD-961C-46F7-9EC9-BB070DD95A1A}">
      <dgm:prSet phldrT="[Text]" custT="1"/>
      <dgm:spPr/>
      <dgm:t>
        <a:bodyPr/>
        <a:lstStyle/>
        <a:p>
          <a:r>
            <a:rPr lang="en-US" sz="1000" dirty="0" smtClean="0"/>
            <a:t>Check their body language</a:t>
          </a:r>
          <a:endParaRPr lang="en-US" sz="1000" dirty="0"/>
        </a:p>
      </dgm:t>
    </dgm:pt>
    <dgm:pt modelId="{805CE5D4-B96A-4725-B93E-29D3C458937E}" type="parTrans" cxnId="{129F0AEF-302B-4AB0-B818-0F595002CC53}">
      <dgm:prSet/>
      <dgm:spPr/>
      <dgm:t>
        <a:bodyPr/>
        <a:lstStyle/>
        <a:p>
          <a:endParaRPr lang="en-US"/>
        </a:p>
      </dgm:t>
    </dgm:pt>
    <dgm:pt modelId="{EAABB168-7CD4-4A62-89CC-E09FADD87381}" type="sibTrans" cxnId="{129F0AEF-302B-4AB0-B818-0F595002CC53}">
      <dgm:prSet/>
      <dgm:spPr/>
      <dgm:t>
        <a:bodyPr/>
        <a:lstStyle/>
        <a:p>
          <a:endParaRPr lang="en-US"/>
        </a:p>
      </dgm:t>
    </dgm:pt>
    <dgm:pt modelId="{D297B19D-B5D5-4E66-9432-9F2844D1AA23}">
      <dgm:prSet phldrT="[Text]" custT="1"/>
      <dgm:spPr/>
      <dgm:t>
        <a:bodyPr/>
        <a:lstStyle/>
        <a:p>
          <a:r>
            <a:rPr lang="en-US" sz="1100" dirty="0" smtClean="0"/>
            <a:t>Forgets or shows memory loss</a:t>
          </a:r>
          <a:endParaRPr lang="en-US" sz="1100" dirty="0"/>
        </a:p>
      </dgm:t>
    </dgm:pt>
    <dgm:pt modelId="{CC5A2624-CAB7-4F19-AFE3-85FB2283B391}" type="parTrans" cxnId="{B83B2745-3CE3-47ED-9809-C2634173E653}">
      <dgm:prSet/>
      <dgm:spPr/>
      <dgm:t>
        <a:bodyPr/>
        <a:lstStyle/>
        <a:p>
          <a:endParaRPr lang="en-US"/>
        </a:p>
      </dgm:t>
    </dgm:pt>
    <dgm:pt modelId="{B023B7BC-139A-4097-9739-70C7F02E4715}" type="sibTrans" cxnId="{B83B2745-3CE3-47ED-9809-C2634173E653}">
      <dgm:prSet/>
      <dgm:spPr/>
      <dgm:t>
        <a:bodyPr/>
        <a:lstStyle/>
        <a:p>
          <a:endParaRPr lang="en-US"/>
        </a:p>
      </dgm:t>
    </dgm:pt>
    <dgm:pt modelId="{CAB2C3D3-599A-4175-AD2D-49B7726E8BE6}">
      <dgm:prSet phldrT="[Text]" custT="1"/>
      <dgm:spPr/>
      <dgm:t>
        <a:bodyPr/>
        <a:lstStyle/>
        <a:p>
          <a:r>
            <a:rPr lang="en-US" sz="1000" dirty="0" smtClean="0"/>
            <a:t>Repeat yourself</a:t>
          </a:r>
          <a:endParaRPr lang="en-US" sz="1000" dirty="0"/>
        </a:p>
      </dgm:t>
    </dgm:pt>
    <dgm:pt modelId="{065FB3BA-F830-4FAA-B678-4984C7965404}" type="parTrans" cxnId="{C209163C-0F22-4FA9-9143-D9CF6B4AE195}">
      <dgm:prSet/>
      <dgm:spPr/>
      <dgm:t>
        <a:bodyPr/>
        <a:lstStyle/>
        <a:p>
          <a:endParaRPr lang="en-US"/>
        </a:p>
      </dgm:t>
    </dgm:pt>
    <dgm:pt modelId="{E6F2DAE9-C5D3-447D-8E81-7B26857BE3D6}" type="sibTrans" cxnId="{C209163C-0F22-4FA9-9143-D9CF6B4AE195}">
      <dgm:prSet/>
      <dgm:spPr/>
      <dgm:t>
        <a:bodyPr/>
        <a:lstStyle/>
        <a:p>
          <a:endParaRPr lang="en-US"/>
        </a:p>
      </dgm:t>
    </dgm:pt>
    <dgm:pt modelId="{EB2DBFA4-288D-4DAE-831A-E4961C7AB003}">
      <dgm:prSet phldrT="[Text]" custT="1"/>
      <dgm:spPr/>
      <dgm:t>
        <a:bodyPr/>
        <a:lstStyle/>
        <a:p>
          <a:r>
            <a:rPr lang="en-US" sz="1000" dirty="0" smtClean="0"/>
            <a:t>Use a different word if they don’t understand one</a:t>
          </a:r>
          <a:endParaRPr lang="en-US" sz="1000" dirty="0"/>
        </a:p>
      </dgm:t>
    </dgm:pt>
    <dgm:pt modelId="{A85D08AF-3B14-4CAF-AFB9-523144E5BCB2}" type="parTrans" cxnId="{8BB6D262-FF91-454B-858F-9E7CC5E18D84}">
      <dgm:prSet/>
      <dgm:spPr/>
      <dgm:t>
        <a:bodyPr/>
        <a:lstStyle/>
        <a:p>
          <a:endParaRPr lang="en-US"/>
        </a:p>
      </dgm:t>
    </dgm:pt>
    <dgm:pt modelId="{D41075B3-924A-4E7D-AB5A-F8F505EDCFC2}" type="sibTrans" cxnId="{8BB6D262-FF91-454B-858F-9E7CC5E18D84}">
      <dgm:prSet/>
      <dgm:spPr/>
      <dgm:t>
        <a:bodyPr/>
        <a:lstStyle/>
        <a:p>
          <a:endParaRPr lang="en-US"/>
        </a:p>
      </dgm:t>
    </dgm:pt>
    <dgm:pt modelId="{C677FD73-9CAD-4CEA-BA9B-4E7299F00FEF}">
      <dgm:prSet phldrT="[Text]" custT="1"/>
      <dgm:spPr/>
      <dgm:t>
        <a:bodyPr/>
        <a:lstStyle/>
        <a:p>
          <a:r>
            <a:rPr lang="en-US" sz="1000" dirty="0" smtClean="0"/>
            <a:t>Simple messages and tasks</a:t>
          </a:r>
          <a:endParaRPr lang="en-US" sz="1000" dirty="0"/>
        </a:p>
      </dgm:t>
    </dgm:pt>
    <dgm:pt modelId="{F5798A3F-7D3F-4717-B387-7ECC2895B19E}" type="parTrans" cxnId="{E1E4A56E-82D9-40A0-B67E-723747EBB24E}">
      <dgm:prSet/>
      <dgm:spPr/>
      <dgm:t>
        <a:bodyPr/>
        <a:lstStyle/>
        <a:p>
          <a:endParaRPr lang="en-US"/>
        </a:p>
      </dgm:t>
    </dgm:pt>
    <dgm:pt modelId="{0F7AC9FA-43DF-4D4A-99A8-1053E8B3125C}" type="sibTrans" cxnId="{E1E4A56E-82D9-40A0-B67E-723747EBB24E}">
      <dgm:prSet/>
      <dgm:spPr/>
      <dgm:t>
        <a:bodyPr/>
        <a:lstStyle/>
        <a:p>
          <a:endParaRPr lang="en-US"/>
        </a:p>
      </dgm:t>
    </dgm:pt>
    <dgm:pt modelId="{D4D568F0-1EDF-4558-B5D1-3AB1F0C65D6C}">
      <dgm:prSet phldrT="[Text]" custT="1"/>
      <dgm:spPr/>
      <dgm:t>
        <a:bodyPr/>
        <a:lstStyle/>
        <a:p>
          <a:r>
            <a:rPr lang="en-US" sz="1000" dirty="0" smtClean="0"/>
            <a:t>Answer questions each time they are asked</a:t>
          </a:r>
          <a:endParaRPr lang="en-US" sz="1000" dirty="0"/>
        </a:p>
      </dgm:t>
    </dgm:pt>
    <dgm:pt modelId="{63F7A9E0-FA7F-4648-94CE-CBB1A4BCD58C}" type="parTrans" cxnId="{FE650E60-DC2B-4673-8AF7-7B541BD650C4}">
      <dgm:prSet/>
      <dgm:spPr/>
      <dgm:t>
        <a:bodyPr/>
        <a:lstStyle/>
        <a:p>
          <a:endParaRPr lang="en-US"/>
        </a:p>
      </dgm:t>
    </dgm:pt>
    <dgm:pt modelId="{BF332F1E-8D6A-4B99-BC65-4BE1BBFA0DFA}" type="sibTrans" cxnId="{FE650E60-DC2B-4673-8AF7-7B541BD650C4}">
      <dgm:prSet/>
      <dgm:spPr/>
      <dgm:t>
        <a:bodyPr/>
        <a:lstStyle/>
        <a:p>
          <a:endParaRPr lang="en-US"/>
        </a:p>
      </dgm:t>
    </dgm:pt>
    <dgm:pt modelId="{9D953CC4-537A-4354-BE3B-E04E20AD87CB}">
      <dgm:prSet phldrT="[Text]" custT="1"/>
      <dgm:spPr/>
      <dgm:t>
        <a:bodyPr/>
        <a:lstStyle/>
        <a:p>
          <a:r>
            <a:rPr lang="en-US" sz="1100" dirty="0" smtClean="0"/>
            <a:t>Trouble finding words</a:t>
          </a:r>
          <a:endParaRPr lang="en-US" sz="1100" dirty="0"/>
        </a:p>
      </dgm:t>
    </dgm:pt>
    <dgm:pt modelId="{E5B5991D-F268-4536-B300-DE11CC7F6726}" type="parTrans" cxnId="{53A215CC-6A05-43D8-80D5-E15DA863DA7C}">
      <dgm:prSet/>
      <dgm:spPr/>
      <dgm:t>
        <a:bodyPr/>
        <a:lstStyle/>
        <a:p>
          <a:endParaRPr lang="en-US"/>
        </a:p>
      </dgm:t>
    </dgm:pt>
    <dgm:pt modelId="{5F6FB2B6-7B89-48DA-AE14-C7035869A5E2}" type="sibTrans" cxnId="{53A215CC-6A05-43D8-80D5-E15DA863DA7C}">
      <dgm:prSet/>
      <dgm:spPr/>
      <dgm:t>
        <a:bodyPr/>
        <a:lstStyle/>
        <a:p>
          <a:endParaRPr lang="en-US"/>
        </a:p>
      </dgm:t>
    </dgm:pt>
    <dgm:pt modelId="{CCDFBAC3-E921-4315-99DC-503D055F8361}">
      <dgm:prSet phldrT="[Text]" custT="1"/>
      <dgm:spPr/>
      <dgm:t>
        <a:bodyPr/>
        <a:lstStyle/>
        <a:p>
          <a:r>
            <a:rPr lang="en-US" sz="1000" dirty="0" smtClean="0"/>
            <a:t>Suggest a word that sounds correct</a:t>
          </a:r>
          <a:endParaRPr lang="en-US" sz="1000" dirty="0"/>
        </a:p>
      </dgm:t>
    </dgm:pt>
    <dgm:pt modelId="{8B965E9B-89A3-4AFF-A605-2833423AF00B}" type="parTrans" cxnId="{B91BC5FD-836E-437B-BDED-5FE8D0C12B3F}">
      <dgm:prSet/>
      <dgm:spPr/>
      <dgm:t>
        <a:bodyPr/>
        <a:lstStyle/>
        <a:p>
          <a:endParaRPr lang="en-US"/>
        </a:p>
      </dgm:t>
    </dgm:pt>
    <dgm:pt modelId="{C17D0314-FE4B-4CE2-B3AA-D9CFDF8C3469}" type="sibTrans" cxnId="{B91BC5FD-836E-437B-BDED-5FE8D0C12B3F}">
      <dgm:prSet/>
      <dgm:spPr/>
      <dgm:t>
        <a:bodyPr/>
        <a:lstStyle/>
        <a:p>
          <a:endParaRPr lang="en-US"/>
        </a:p>
      </dgm:t>
    </dgm:pt>
    <dgm:pt modelId="{ED7D722E-EEBE-4DAB-98C6-332C12ADEC5D}">
      <dgm:prSet phldrT="[Text]" custT="1"/>
      <dgm:spPr/>
      <dgm:t>
        <a:bodyPr/>
        <a:lstStyle/>
        <a:p>
          <a:r>
            <a:rPr lang="en-US" sz="1000" dirty="0" smtClean="0"/>
            <a:t>Do NOT correct a resident who uses an incorrect word</a:t>
          </a:r>
          <a:endParaRPr lang="en-US" sz="1000" dirty="0"/>
        </a:p>
      </dgm:t>
    </dgm:pt>
    <dgm:pt modelId="{8FE28065-685B-4A61-8A81-7D9604F3C386}" type="parTrans" cxnId="{16953570-27CC-4CD8-B5A9-C88A3C811837}">
      <dgm:prSet/>
      <dgm:spPr/>
      <dgm:t>
        <a:bodyPr/>
        <a:lstStyle/>
        <a:p>
          <a:endParaRPr lang="en-US"/>
        </a:p>
      </dgm:t>
    </dgm:pt>
    <dgm:pt modelId="{6D8E3206-1815-4C6B-BBDB-899A8DC232AD}" type="sibTrans" cxnId="{16953570-27CC-4CD8-B5A9-C88A3C811837}">
      <dgm:prSet/>
      <dgm:spPr/>
      <dgm:t>
        <a:bodyPr/>
        <a:lstStyle/>
        <a:p>
          <a:endParaRPr lang="en-US"/>
        </a:p>
      </dgm:t>
    </dgm:pt>
    <dgm:pt modelId="{4C43AAC0-CB0E-4BF1-9684-AB4E4CA83A35}">
      <dgm:prSet phldrT="[Text]" custT="1"/>
      <dgm:spPr/>
      <dgm:t>
        <a:bodyPr/>
        <a:lstStyle/>
        <a:p>
          <a:r>
            <a:rPr lang="en-US" sz="1100" dirty="0" smtClean="0"/>
            <a:t>Not understanding basics</a:t>
          </a:r>
          <a:endParaRPr lang="en-US" sz="1100" dirty="0"/>
        </a:p>
      </dgm:t>
    </dgm:pt>
    <dgm:pt modelId="{BEA73A30-E4E3-4A5D-9056-6513EAD8A828}" type="parTrans" cxnId="{1DE96AE9-9065-47B7-959C-55C884B5BABB}">
      <dgm:prSet/>
      <dgm:spPr/>
      <dgm:t>
        <a:bodyPr/>
        <a:lstStyle/>
        <a:p>
          <a:endParaRPr lang="en-US"/>
        </a:p>
      </dgm:t>
    </dgm:pt>
    <dgm:pt modelId="{3EAC19B7-8E90-4BD6-A096-D4D469B89593}" type="sibTrans" cxnId="{1DE96AE9-9065-47B7-959C-55C884B5BABB}">
      <dgm:prSet/>
      <dgm:spPr/>
      <dgm:t>
        <a:bodyPr/>
        <a:lstStyle/>
        <a:p>
          <a:endParaRPr lang="en-US"/>
        </a:p>
      </dgm:t>
    </dgm:pt>
    <dgm:pt modelId="{CB4337F2-E510-4C21-8039-D07C51337D2D}">
      <dgm:prSet phldrT="[Text]" custT="1"/>
      <dgm:spPr/>
      <dgm:t>
        <a:bodyPr/>
        <a:lstStyle/>
        <a:p>
          <a:r>
            <a:rPr lang="en-US" sz="1000" dirty="0" smtClean="0"/>
            <a:t>Ask them to repeat your words</a:t>
          </a:r>
          <a:endParaRPr lang="en-US" sz="1000" dirty="0"/>
        </a:p>
      </dgm:t>
    </dgm:pt>
    <dgm:pt modelId="{75D10A69-C49C-478E-91C6-1978283256A8}" type="parTrans" cxnId="{20518B59-0782-4CE7-9002-B18D60F34C08}">
      <dgm:prSet/>
      <dgm:spPr/>
      <dgm:t>
        <a:bodyPr/>
        <a:lstStyle/>
        <a:p>
          <a:endParaRPr lang="en-US"/>
        </a:p>
      </dgm:t>
    </dgm:pt>
    <dgm:pt modelId="{0663FB2C-FFEF-4622-B558-D2E9B42FE663}" type="sibTrans" cxnId="{20518B59-0782-4CE7-9002-B18D60F34C08}">
      <dgm:prSet/>
      <dgm:spPr/>
      <dgm:t>
        <a:bodyPr/>
        <a:lstStyle/>
        <a:p>
          <a:endParaRPr lang="en-US"/>
        </a:p>
      </dgm:t>
    </dgm:pt>
    <dgm:pt modelId="{A973266D-CF7D-489C-9EDE-BE92DA1B91ED}">
      <dgm:prSet phldrT="[Text]" custT="1"/>
      <dgm:spPr/>
      <dgm:t>
        <a:bodyPr/>
        <a:lstStyle/>
        <a:p>
          <a:r>
            <a:rPr lang="en-US" sz="1000" dirty="0" smtClean="0"/>
            <a:t>Watch for nonverbal and body language</a:t>
          </a:r>
          <a:endParaRPr lang="en-US" sz="1000" dirty="0"/>
        </a:p>
      </dgm:t>
    </dgm:pt>
    <dgm:pt modelId="{0A29B862-8DC9-46AF-A81B-2E0DECC28C82}" type="parTrans" cxnId="{949BAB8D-85EA-4901-9733-E9E65E30B00C}">
      <dgm:prSet/>
      <dgm:spPr/>
      <dgm:t>
        <a:bodyPr/>
        <a:lstStyle/>
        <a:p>
          <a:endParaRPr lang="en-US"/>
        </a:p>
      </dgm:t>
    </dgm:pt>
    <dgm:pt modelId="{CDB1D2C5-3002-4D57-AC26-061AA9355134}" type="sibTrans" cxnId="{949BAB8D-85EA-4901-9733-E9E65E30B00C}">
      <dgm:prSet/>
      <dgm:spPr/>
      <dgm:t>
        <a:bodyPr/>
        <a:lstStyle/>
        <a:p>
          <a:endParaRPr lang="en-US"/>
        </a:p>
      </dgm:t>
    </dgm:pt>
    <dgm:pt modelId="{91F7E27C-E57D-4196-90FA-5CABB4BA7629}">
      <dgm:prSet phldrT="[Text]" custT="1"/>
      <dgm:spPr/>
      <dgm:t>
        <a:bodyPr/>
        <a:lstStyle/>
        <a:p>
          <a:r>
            <a:rPr lang="en-US" sz="1000" dirty="0" smtClean="0"/>
            <a:t>Use short words, signs, pictures</a:t>
          </a:r>
          <a:endParaRPr lang="en-US" sz="1000" dirty="0"/>
        </a:p>
      </dgm:t>
    </dgm:pt>
    <dgm:pt modelId="{B62559DB-E65C-4ABB-89FC-8A9E63217295}" type="parTrans" cxnId="{4F2E4CD6-DB00-4B07-988F-54716CA00787}">
      <dgm:prSet/>
      <dgm:spPr/>
      <dgm:t>
        <a:bodyPr/>
        <a:lstStyle/>
        <a:p>
          <a:endParaRPr lang="en-US"/>
        </a:p>
      </dgm:t>
    </dgm:pt>
    <dgm:pt modelId="{5AB9D226-8B46-4138-A979-9CD21211CF2A}" type="sibTrans" cxnId="{4F2E4CD6-DB00-4B07-988F-54716CA00787}">
      <dgm:prSet/>
      <dgm:spPr/>
      <dgm:t>
        <a:bodyPr/>
        <a:lstStyle/>
        <a:p>
          <a:endParaRPr lang="en-US"/>
        </a:p>
      </dgm:t>
    </dgm:pt>
    <dgm:pt modelId="{4E79D5B7-22F8-4FF0-9723-E5CA2DDA7D7C}">
      <dgm:prSet phldrT="[Text]" custT="1"/>
      <dgm:spPr/>
      <dgm:t>
        <a:bodyPr/>
        <a:lstStyle/>
        <a:p>
          <a:r>
            <a:rPr lang="en-US" sz="1000" dirty="0" smtClean="0"/>
            <a:t>Simple steps for tasks</a:t>
          </a:r>
          <a:endParaRPr lang="en-US" sz="1000" dirty="0"/>
        </a:p>
      </dgm:t>
    </dgm:pt>
    <dgm:pt modelId="{AAEDF276-FD59-4730-8870-BEE31DD0C218}" type="parTrans" cxnId="{25A9CEEF-7C99-4AB8-AB24-9ED223D18B8C}">
      <dgm:prSet/>
      <dgm:spPr/>
      <dgm:t>
        <a:bodyPr/>
        <a:lstStyle/>
        <a:p>
          <a:endParaRPr lang="en-US"/>
        </a:p>
      </dgm:t>
    </dgm:pt>
    <dgm:pt modelId="{035E58B1-1E5A-422D-8153-A4B9180D9A67}" type="sibTrans" cxnId="{25A9CEEF-7C99-4AB8-AB24-9ED223D18B8C}">
      <dgm:prSet/>
      <dgm:spPr/>
      <dgm:t>
        <a:bodyPr/>
        <a:lstStyle/>
        <a:p>
          <a:endParaRPr lang="en-US"/>
        </a:p>
      </dgm:t>
    </dgm:pt>
    <dgm:pt modelId="{6878830A-AF22-4646-8E84-4CC25925B9C4}">
      <dgm:prSet phldrT="[Text]" custT="1"/>
      <dgm:spPr/>
      <dgm:t>
        <a:bodyPr/>
        <a:lstStyle/>
        <a:p>
          <a:r>
            <a:rPr lang="en-US" sz="1100" dirty="0" smtClean="0"/>
            <a:t>Wants to talk, but can’t</a:t>
          </a:r>
          <a:endParaRPr lang="en-US" sz="1100" dirty="0"/>
        </a:p>
      </dgm:t>
    </dgm:pt>
    <dgm:pt modelId="{6F730C0D-79CF-4E8C-97E5-1719344C84A6}" type="parTrans" cxnId="{EA7C6F29-A9D3-4E10-A605-E7DEA318202B}">
      <dgm:prSet/>
      <dgm:spPr/>
      <dgm:t>
        <a:bodyPr/>
        <a:lstStyle/>
        <a:p>
          <a:endParaRPr lang="en-US"/>
        </a:p>
      </dgm:t>
    </dgm:pt>
    <dgm:pt modelId="{8FDFEF7C-8714-44FC-B708-49E0D3DB0200}" type="sibTrans" cxnId="{EA7C6F29-A9D3-4E10-A605-E7DEA318202B}">
      <dgm:prSet/>
      <dgm:spPr/>
      <dgm:t>
        <a:bodyPr/>
        <a:lstStyle/>
        <a:p>
          <a:endParaRPr lang="en-US"/>
        </a:p>
      </dgm:t>
    </dgm:pt>
    <dgm:pt modelId="{02287637-2D12-4192-AC7F-7E74C26F89EA}">
      <dgm:prSet phldrT="[Text]" custT="1"/>
      <dgm:spPr/>
      <dgm:t>
        <a:bodyPr/>
        <a:lstStyle/>
        <a:p>
          <a:r>
            <a:rPr lang="en-US" sz="1000" dirty="0" smtClean="0"/>
            <a:t>Encourage them to point, gesture or act it out</a:t>
          </a:r>
          <a:endParaRPr lang="en-US" sz="1000" dirty="0"/>
        </a:p>
      </dgm:t>
    </dgm:pt>
    <dgm:pt modelId="{9F22B125-61D2-4A11-A1BC-761EA853B786}" type="parTrans" cxnId="{D0333255-1065-42F8-989A-82F01F605058}">
      <dgm:prSet/>
      <dgm:spPr/>
      <dgm:t>
        <a:bodyPr/>
        <a:lstStyle/>
        <a:p>
          <a:endParaRPr lang="en-US"/>
        </a:p>
      </dgm:t>
    </dgm:pt>
    <dgm:pt modelId="{2E5B36BA-7E84-4D5A-8489-48BF0FB11BD7}" type="sibTrans" cxnId="{D0333255-1065-42F8-989A-82F01F605058}">
      <dgm:prSet/>
      <dgm:spPr/>
      <dgm:t>
        <a:bodyPr/>
        <a:lstStyle/>
        <a:p>
          <a:endParaRPr lang="en-US"/>
        </a:p>
      </dgm:t>
    </dgm:pt>
    <dgm:pt modelId="{2DB9A71F-C4E8-4CC2-B95A-B7C1D8F2139A}">
      <dgm:prSet phldrT="[Text]" custT="1"/>
      <dgm:spPr/>
      <dgm:t>
        <a:bodyPr/>
        <a:lstStyle/>
        <a:p>
          <a:r>
            <a:rPr lang="en-US" sz="1000" dirty="0" smtClean="0"/>
            <a:t>Offer comfort with a smile</a:t>
          </a:r>
          <a:endParaRPr lang="en-US" sz="1000" dirty="0"/>
        </a:p>
      </dgm:t>
    </dgm:pt>
    <dgm:pt modelId="{5EFA7F05-2870-48D2-9AF8-16434B72058F}" type="parTrans" cxnId="{7A442875-4992-4793-AF79-45CEE6829B87}">
      <dgm:prSet/>
      <dgm:spPr/>
      <dgm:t>
        <a:bodyPr/>
        <a:lstStyle/>
        <a:p>
          <a:endParaRPr lang="en-US"/>
        </a:p>
      </dgm:t>
    </dgm:pt>
    <dgm:pt modelId="{5A5EF8F3-DDCB-49FC-9338-3BEA6F90C098}" type="sibTrans" cxnId="{7A442875-4992-4793-AF79-45CEE6829B87}">
      <dgm:prSet/>
      <dgm:spPr/>
      <dgm:t>
        <a:bodyPr/>
        <a:lstStyle/>
        <a:p>
          <a:endParaRPr lang="en-US"/>
        </a:p>
      </dgm:t>
    </dgm:pt>
    <dgm:pt modelId="{DAAE4775-5D42-4697-BCA8-59FD168BCA5C}">
      <dgm:prSet phldrT="[Text]" custT="1"/>
      <dgm:spPr/>
      <dgm:t>
        <a:bodyPr/>
        <a:lstStyle/>
        <a:p>
          <a:r>
            <a:rPr lang="en-US" sz="1100" dirty="0" smtClean="0"/>
            <a:t>Wants to do something unsafe</a:t>
          </a:r>
          <a:endParaRPr lang="en-US" sz="1100" dirty="0"/>
        </a:p>
      </dgm:t>
    </dgm:pt>
    <dgm:pt modelId="{4C31AC8F-9BED-4D5F-9EB1-5F87879C470F}" type="parTrans" cxnId="{907C8189-C86F-4579-BA23-48B0D0E44B7E}">
      <dgm:prSet/>
      <dgm:spPr/>
      <dgm:t>
        <a:bodyPr/>
        <a:lstStyle/>
        <a:p>
          <a:endParaRPr lang="en-US"/>
        </a:p>
      </dgm:t>
    </dgm:pt>
    <dgm:pt modelId="{18971253-6BC5-4EAE-B9C0-66F84D92F101}" type="sibTrans" cxnId="{907C8189-C86F-4579-BA23-48B0D0E44B7E}">
      <dgm:prSet/>
      <dgm:spPr/>
      <dgm:t>
        <a:bodyPr/>
        <a:lstStyle/>
        <a:p>
          <a:endParaRPr lang="en-US"/>
        </a:p>
      </dgm:t>
    </dgm:pt>
    <dgm:pt modelId="{9FC53B7D-78C0-4C9C-B046-F67B366A05CF}">
      <dgm:prSet phldrT="[Text]" custT="1"/>
      <dgm:spPr/>
      <dgm:t>
        <a:bodyPr/>
        <a:lstStyle/>
        <a:p>
          <a:r>
            <a:rPr lang="en-US" sz="1000" dirty="0" smtClean="0"/>
            <a:t>Limit the times you say “don’t”</a:t>
          </a:r>
          <a:endParaRPr lang="en-US" sz="1000" dirty="0"/>
        </a:p>
      </dgm:t>
    </dgm:pt>
    <dgm:pt modelId="{39E5E661-4613-47D3-9FC4-9E8E3CC542B0}" type="parTrans" cxnId="{146B9FB3-5D6D-472C-9FC1-A063B5866F18}">
      <dgm:prSet/>
      <dgm:spPr/>
      <dgm:t>
        <a:bodyPr/>
        <a:lstStyle/>
        <a:p>
          <a:endParaRPr lang="en-US"/>
        </a:p>
      </dgm:t>
    </dgm:pt>
    <dgm:pt modelId="{D8E3F38B-3551-4FD7-A373-7243AB22907D}" type="sibTrans" cxnId="{146B9FB3-5D6D-472C-9FC1-A063B5866F18}">
      <dgm:prSet/>
      <dgm:spPr/>
      <dgm:t>
        <a:bodyPr/>
        <a:lstStyle/>
        <a:p>
          <a:endParaRPr lang="en-US"/>
        </a:p>
      </dgm:t>
    </dgm:pt>
    <dgm:pt modelId="{B5ACA055-65BF-4DF8-8402-7AA9011E69CE}">
      <dgm:prSet phldrT="[Text]" custT="1"/>
      <dgm:spPr/>
      <dgm:t>
        <a:bodyPr/>
        <a:lstStyle/>
        <a:p>
          <a:r>
            <a:rPr lang="en-US" sz="1000" dirty="0" smtClean="0"/>
            <a:t>Redirect </a:t>
          </a:r>
          <a:endParaRPr lang="en-US" sz="1000" dirty="0"/>
        </a:p>
      </dgm:t>
    </dgm:pt>
    <dgm:pt modelId="{99D50661-0589-4711-A064-8149B7F12A26}" type="parTrans" cxnId="{69C8B0E5-C001-40CF-8F73-2A4F60E4980E}">
      <dgm:prSet/>
      <dgm:spPr/>
      <dgm:t>
        <a:bodyPr/>
        <a:lstStyle/>
        <a:p>
          <a:endParaRPr lang="en-US"/>
        </a:p>
      </dgm:t>
    </dgm:pt>
    <dgm:pt modelId="{D2FB17BA-9D01-4CC6-AA48-E1935A47E239}" type="sibTrans" cxnId="{69C8B0E5-C001-40CF-8F73-2A4F60E4980E}">
      <dgm:prSet/>
      <dgm:spPr/>
      <dgm:t>
        <a:bodyPr/>
        <a:lstStyle/>
        <a:p>
          <a:endParaRPr lang="en-US"/>
        </a:p>
      </dgm:t>
    </dgm:pt>
    <dgm:pt modelId="{02858DC1-D0FB-4AEB-BABF-DC9880068CDF}">
      <dgm:prSet phldrT="[Text]" custT="1"/>
      <dgm:spPr/>
      <dgm:t>
        <a:bodyPr/>
        <a:lstStyle/>
        <a:p>
          <a:r>
            <a:rPr lang="en-US" sz="1100" dirty="0" smtClean="0"/>
            <a:t>Paranoid or accusing</a:t>
          </a:r>
          <a:endParaRPr lang="en-US" sz="1100" dirty="0"/>
        </a:p>
      </dgm:t>
    </dgm:pt>
    <dgm:pt modelId="{490C458A-D554-47ED-9C81-6024D22B6EC6}" type="parTrans" cxnId="{6C5DB3D2-53DE-4E7C-9963-AD2BE40168DA}">
      <dgm:prSet/>
      <dgm:spPr/>
      <dgm:t>
        <a:bodyPr/>
        <a:lstStyle/>
        <a:p>
          <a:endParaRPr lang="en-US"/>
        </a:p>
      </dgm:t>
    </dgm:pt>
    <dgm:pt modelId="{7AF3623C-3325-4C1A-99B3-C5A6DC7AC748}" type="sibTrans" cxnId="{6C5DB3D2-53DE-4E7C-9963-AD2BE40168DA}">
      <dgm:prSet/>
      <dgm:spPr/>
      <dgm:t>
        <a:bodyPr/>
        <a:lstStyle/>
        <a:p>
          <a:endParaRPr lang="en-US"/>
        </a:p>
      </dgm:t>
    </dgm:pt>
    <dgm:pt modelId="{2D2E2F8D-E251-4996-B21A-2144747D9E8A}">
      <dgm:prSet phldrT="[Text]" custT="1"/>
      <dgm:spPr/>
      <dgm:t>
        <a:bodyPr/>
        <a:lstStyle/>
        <a:p>
          <a:r>
            <a:rPr lang="en-US" sz="1000" dirty="0" smtClean="0"/>
            <a:t>Don’t take it personally</a:t>
          </a:r>
          <a:endParaRPr lang="en-US" sz="1000" dirty="0"/>
        </a:p>
      </dgm:t>
    </dgm:pt>
    <dgm:pt modelId="{9755234A-A3AB-4685-971A-BC38FB153A0B}" type="parTrans" cxnId="{8E02316A-717D-48FD-9870-A4A960DE3FB3}">
      <dgm:prSet/>
      <dgm:spPr/>
      <dgm:t>
        <a:bodyPr/>
        <a:lstStyle/>
        <a:p>
          <a:endParaRPr lang="en-US"/>
        </a:p>
      </dgm:t>
    </dgm:pt>
    <dgm:pt modelId="{6EE4016D-DDEE-4D97-AF7F-8911EF40BD36}" type="sibTrans" cxnId="{8E02316A-717D-48FD-9870-A4A960DE3FB3}">
      <dgm:prSet/>
      <dgm:spPr/>
      <dgm:t>
        <a:bodyPr/>
        <a:lstStyle/>
        <a:p>
          <a:endParaRPr lang="en-US"/>
        </a:p>
      </dgm:t>
    </dgm:pt>
    <dgm:pt modelId="{8837A4AE-E0DD-43DF-BC19-F97606238774}">
      <dgm:prSet phldrT="[Text]" custT="1"/>
      <dgm:spPr/>
      <dgm:t>
        <a:bodyPr/>
        <a:lstStyle/>
        <a:p>
          <a:r>
            <a:rPr lang="en-US" sz="1000" dirty="0" smtClean="0"/>
            <a:t>Redirect or ignore</a:t>
          </a:r>
          <a:endParaRPr lang="en-US" sz="1000" dirty="0"/>
        </a:p>
      </dgm:t>
    </dgm:pt>
    <dgm:pt modelId="{D702836C-694C-4320-BDD7-6A5FDCF0B7E1}" type="parTrans" cxnId="{25DB7CA5-634D-41D0-B0D9-864253BFF9A9}">
      <dgm:prSet/>
      <dgm:spPr/>
      <dgm:t>
        <a:bodyPr/>
        <a:lstStyle/>
        <a:p>
          <a:endParaRPr lang="en-US"/>
        </a:p>
      </dgm:t>
    </dgm:pt>
    <dgm:pt modelId="{2B42B230-4EBD-4FBF-9046-1EBA7F976ED0}" type="sibTrans" cxnId="{25DB7CA5-634D-41D0-B0D9-864253BFF9A9}">
      <dgm:prSet/>
      <dgm:spPr/>
      <dgm:t>
        <a:bodyPr/>
        <a:lstStyle/>
        <a:p>
          <a:endParaRPr lang="en-US"/>
        </a:p>
      </dgm:t>
    </dgm:pt>
    <dgm:pt modelId="{89EAB5B0-FD1D-4A02-A468-FD26E19B4E8D}">
      <dgm:prSet phldrT="[Text]" custT="1"/>
      <dgm:spPr/>
      <dgm:t>
        <a:bodyPr/>
        <a:lstStyle/>
        <a:p>
          <a:r>
            <a:rPr lang="en-US" sz="1100" dirty="0" smtClean="0"/>
            <a:t>Depressed or lonely</a:t>
          </a:r>
          <a:endParaRPr lang="en-US" sz="1100" dirty="0"/>
        </a:p>
      </dgm:t>
    </dgm:pt>
    <dgm:pt modelId="{E048C99E-AB9E-4921-A4E0-4731269F0DA5}" type="parTrans" cxnId="{BE27216C-BFEA-4189-8466-490086038E43}">
      <dgm:prSet/>
      <dgm:spPr/>
      <dgm:t>
        <a:bodyPr/>
        <a:lstStyle/>
        <a:p>
          <a:endParaRPr lang="en-US"/>
        </a:p>
      </dgm:t>
    </dgm:pt>
    <dgm:pt modelId="{65F2BAC8-315D-4CFB-A930-75E8E6D34BF0}" type="sibTrans" cxnId="{BE27216C-BFEA-4189-8466-490086038E43}">
      <dgm:prSet/>
      <dgm:spPr/>
      <dgm:t>
        <a:bodyPr/>
        <a:lstStyle/>
        <a:p>
          <a:endParaRPr lang="en-US"/>
        </a:p>
      </dgm:t>
    </dgm:pt>
    <dgm:pt modelId="{6EE24A60-7AD7-47DE-B4F1-FF5663D24094}">
      <dgm:prSet phldrT="[Text]" custT="1"/>
      <dgm:spPr/>
      <dgm:t>
        <a:bodyPr/>
        <a:lstStyle/>
        <a:p>
          <a:r>
            <a:rPr lang="en-US" sz="1000" dirty="0" smtClean="0"/>
            <a:t>One-on-one time</a:t>
          </a:r>
          <a:endParaRPr lang="en-US" sz="1000" dirty="0"/>
        </a:p>
      </dgm:t>
    </dgm:pt>
    <dgm:pt modelId="{9B01F69D-F716-4B34-968C-72D76AE15040}" type="parTrans" cxnId="{4205F1E8-532F-4967-A1C1-9E896CD19C02}">
      <dgm:prSet/>
      <dgm:spPr/>
      <dgm:t>
        <a:bodyPr/>
        <a:lstStyle/>
        <a:p>
          <a:endParaRPr lang="en-US"/>
        </a:p>
      </dgm:t>
    </dgm:pt>
    <dgm:pt modelId="{296CCCCA-53BC-4694-9944-6E757F9EC83C}" type="sibTrans" cxnId="{4205F1E8-532F-4967-A1C1-9E896CD19C02}">
      <dgm:prSet/>
      <dgm:spPr/>
      <dgm:t>
        <a:bodyPr/>
        <a:lstStyle/>
        <a:p>
          <a:endParaRPr lang="en-US"/>
        </a:p>
      </dgm:t>
    </dgm:pt>
    <dgm:pt modelId="{56A22450-92BF-42DD-9688-CB2795EF7C1C}">
      <dgm:prSet phldrT="[Text]" custT="1"/>
      <dgm:spPr/>
      <dgm:t>
        <a:bodyPr/>
        <a:lstStyle/>
        <a:p>
          <a:r>
            <a:rPr lang="en-US" sz="1000" dirty="0" smtClean="0"/>
            <a:t>Listen</a:t>
          </a:r>
          <a:endParaRPr lang="en-US" sz="1000" dirty="0"/>
        </a:p>
      </dgm:t>
    </dgm:pt>
    <dgm:pt modelId="{570DB9D2-246D-4839-BC96-012B8E465D27}" type="parTrans" cxnId="{5C97EC80-3DBA-4E18-8F68-C6FA5021E685}">
      <dgm:prSet/>
      <dgm:spPr/>
      <dgm:t>
        <a:bodyPr/>
        <a:lstStyle/>
        <a:p>
          <a:endParaRPr lang="en-US"/>
        </a:p>
      </dgm:t>
    </dgm:pt>
    <dgm:pt modelId="{42A43F22-FE3C-49D6-8929-D4F73AECB70F}" type="sibTrans" cxnId="{5C97EC80-3DBA-4E18-8F68-C6FA5021E685}">
      <dgm:prSet/>
      <dgm:spPr/>
      <dgm:t>
        <a:bodyPr/>
        <a:lstStyle/>
        <a:p>
          <a:endParaRPr lang="en-US"/>
        </a:p>
      </dgm:t>
    </dgm:pt>
    <dgm:pt modelId="{E981744B-B744-4C6B-8BFD-5570A9B4728F}">
      <dgm:prSet phldrT="[Text]" custT="1"/>
      <dgm:spPr/>
      <dgm:t>
        <a:bodyPr/>
        <a:lstStyle/>
        <a:p>
          <a:r>
            <a:rPr lang="en-US" sz="1000" dirty="0" smtClean="0"/>
            <a:t>Involve them in activities</a:t>
          </a:r>
          <a:endParaRPr lang="en-US" sz="1000" dirty="0"/>
        </a:p>
      </dgm:t>
    </dgm:pt>
    <dgm:pt modelId="{8B81047F-8BE1-4E99-9CC7-23620760621E}" type="parTrans" cxnId="{0789F3C9-DA93-4661-817D-71C2C5800F99}">
      <dgm:prSet/>
      <dgm:spPr/>
      <dgm:t>
        <a:bodyPr/>
        <a:lstStyle/>
        <a:p>
          <a:endParaRPr lang="en-US"/>
        </a:p>
      </dgm:t>
    </dgm:pt>
    <dgm:pt modelId="{72D7D2A0-938A-42FA-B029-9D24F146ABBF}" type="sibTrans" cxnId="{0789F3C9-DA93-4661-817D-71C2C5800F99}">
      <dgm:prSet/>
      <dgm:spPr/>
      <dgm:t>
        <a:bodyPr/>
        <a:lstStyle/>
        <a:p>
          <a:endParaRPr lang="en-US"/>
        </a:p>
      </dgm:t>
    </dgm:pt>
    <dgm:pt modelId="{96C65736-9D84-4A5C-B00D-1BBD666DF7E5}">
      <dgm:prSet phldrT="[Text]" custT="1"/>
      <dgm:spPr/>
      <dgm:t>
        <a:bodyPr/>
        <a:lstStyle/>
        <a:p>
          <a:r>
            <a:rPr lang="en-US" sz="1000" dirty="0" smtClean="0"/>
            <a:t>Report depression to the nurse</a:t>
          </a:r>
          <a:endParaRPr lang="en-US" sz="1000" dirty="0"/>
        </a:p>
      </dgm:t>
    </dgm:pt>
    <dgm:pt modelId="{AE75A37B-A7F3-491F-BCEF-F7A944601AE3}" type="parTrans" cxnId="{DD9E6C6F-4364-46C8-87EF-72D6EDABA1BF}">
      <dgm:prSet/>
      <dgm:spPr/>
      <dgm:t>
        <a:bodyPr/>
        <a:lstStyle/>
        <a:p>
          <a:endParaRPr lang="en-US"/>
        </a:p>
      </dgm:t>
    </dgm:pt>
    <dgm:pt modelId="{45C6E07F-0B9D-4DD1-8CD8-65CD10446A00}" type="sibTrans" cxnId="{DD9E6C6F-4364-46C8-87EF-72D6EDABA1BF}">
      <dgm:prSet/>
      <dgm:spPr/>
      <dgm:t>
        <a:bodyPr/>
        <a:lstStyle/>
        <a:p>
          <a:endParaRPr lang="en-US"/>
        </a:p>
      </dgm:t>
    </dgm:pt>
    <dgm:pt modelId="{F748CE33-B31B-4881-80EF-C0177C1C845D}">
      <dgm:prSet phldrT="[Text]" custT="1"/>
      <dgm:spPr/>
      <dgm:t>
        <a:bodyPr/>
        <a:lstStyle/>
        <a:p>
          <a:r>
            <a:rPr lang="en-US" sz="1100" dirty="0" smtClean="0"/>
            <a:t>Repeatedly asks to “go home”</a:t>
          </a:r>
          <a:endParaRPr lang="en-US" sz="1100" dirty="0"/>
        </a:p>
      </dgm:t>
    </dgm:pt>
    <dgm:pt modelId="{55EE7417-B789-4AA3-B564-51DF07AE0C76}" type="parTrans" cxnId="{5E9AB537-78D8-4B4D-9A81-93925D656C77}">
      <dgm:prSet/>
      <dgm:spPr/>
      <dgm:t>
        <a:bodyPr/>
        <a:lstStyle/>
        <a:p>
          <a:endParaRPr lang="en-US"/>
        </a:p>
      </dgm:t>
    </dgm:pt>
    <dgm:pt modelId="{1F67B186-0915-43FE-BACB-2CC654E30CDD}" type="sibTrans" cxnId="{5E9AB537-78D8-4B4D-9A81-93925D656C77}">
      <dgm:prSet/>
      <dgm:spPr/>
      <dgm:t>
        <a:bodyPr/>
        <a:lstStyle/>
        <a:p>
          <a:endParaRPr lang="en-US"/>
        </a:p>
      </dgm:t>
    </dgm:pt>
    <dgm:pt modelId="{48A54537-F723-4022-B188-3319EBA3C88E}">
      <dgm:prSet phldrT="[Text]" custT="1"/>
      <dgm:spPr/>
      <dgm:t>
        <a:bodyPr/>
        <a:lstStyle/>
        <a:p>
          <a:r>
            <a:rPr lang="en-US" sz="1000" dirty="0" smtClean="0"/>
            <a:t>Remind them they are home</a:t>
          </a:r>
          <a:endParaRPr lang="en-US" sz="1000" dirty="0"/>
        </a:p>
      </dgm:t>
    </dgm:pt>
    <dgm:pt modelId="{C3E2CB11-3C6C-4BA1-AF76-0D82659FE6EC}" type="parTrans" cxnId="{B5854C50-7118-467B-B494-6E342462E5B0}">
      <dgm:prSet/>
      <dgm:spPr/>
      <dgm:t>
        <a:bodyPr/>
        <a:lstStyle/>
        <a:p>
          <a:endParaRPr lang="en-US"/>
        </a:p>
      </dgm:t>
    </dgm:pt>
    <dgm:pt modelId="{02D28C1A-11BA-4794-9E22-AAFFA6D1AC13}" type="sibTrans" cxnId="{B5854C50-7118-467B-B494-6E342462E5B0}">
      <dgm:prSet/>
      <dgm:spPr/>
      <dgm:t>
        <a:bodyPr/>
        <a:lstStyle/>
        <a:p>
          <a:endParaRPr lang="en-US"/>
        </a:p>
      </dgm:t>
    </dgm:pt>
    <dgm:pt modelId="{D8716167-D4CE-4AD6-8B12-6AD7C2B6844F}">
      <dgm:prSet phldrT="[Text]" custT="1"/>
      <dgm:spPr/>
      <dgm:t>
        <a:bodyPr/>
        <a:lstStyle/>
        <a:p>
          <a:r>
            <a:rPr lang="en-US" sz="1000" dirty="0" smtClean="0"/>
            <a:t>Do NOT argue</a:t>
          </a:r>
          <a:endParaRPr lang="en-US" sz="1000" dirty="0"/>
        </a:p>
      </dgm:t>
    </dgm:pt>
    <dgm:pt modelId="{7447B0E8-6766-46F0-BAB3-33852C3E4B5B}" type="parTrans" cxnId="{0C26365F-E766-448E-B424-E937E8AC4E27}">
      <dgm:prSet/>
      <dgm:spPr/>
      <dgm:t>
        <a:bodyPr/>
        <a:lstStyle/>
        <a:p>
          <a:endParaRPr lang="en-US"/>
        </a:p>
      </dgm:t>
    </dgm:pt>
    <dgm:pt modelId="{CD4E2A70-2ACB-49E3-979D-B13327E209E1}" type="sibTrans" cxnId="{0C26365F-E766-448E-B424-E937E8AC4E27}">
      <dgm:prSet/>
      <dgm:spPr/>
      <dgm:t>
        <a:bodyPr/>
        <a:lstStyle/>
        <a:p>
          <a:endParaRPr lang="en-US"/>
        </a:p>
      </dgm:t>
    </dgm:pt>
    <dgm:pt modelId="{93DFB7A2-E5D6-4E11-A828-C8B7A068B1C8}">
      <dgm:prSet phldrT="[Text]" custT="1"/>
      <dgm:spPr/>
      <dgm:t>
        <a:bodyPr/>
        <a:lstStyle/>
        <a:p>
          <a:r>
            <a:rPr lang="en-US" sz="1000" dirty="0" smtClean="0"/>
            <a:t>Redirect</a:t>
          </a:r>
          <a:endParaRPr lang="en-US" sz="1000" dirty="0"/>
        </a:p>
      </dgm:t>
    </dgm:pt>
    <dgm:pt modelId="{977D2A5A-4201-42DD-A3B3-3EC38E32D931}" type="parTrans" cxnId="{2C163DB5-C734-48CC-BC63-E0642CD6DA2D}">
      <dgm:prSet/>
      <dgm:spPr/>
      <dgm:t>
        <a:bodyPr/>
        <a:lstStyle/>
        <a:p>
          <a:endParaRPr lang="en-US"/>
        </a:p>
      </dgm:t>
    </dgm:pt>
    <dgm:pt modelId="{D03407D9-7F34-4773-8F11-1314639A3FBE}" type="sibTrans" cxnId="{2C163DB5-C734-48CC-BC63-E0642CD6DA2D}">
      <dgm:prSet/>
      <dgm:spPr/>
      <dgm:t>
        <a:bodyPr/>
        <a:lstStyle/>
        <a:p>
          <a:endParaRPr lang="en-US"/>
        </a:p>
      </dgm:t>
    </dgm:pt>
    <dgm:pt modelId="{27D07024-2D74-4896-ABDF-5D3EC4AD7522}">
      <dgm:prSet phldrT="[Text]" custT="1"/>
      <dgm:spPr/>
      <dgm:t>
        <a:bodyPr/>
        <a:lstStyle/>
        <a:p>
          <a:r>
            <a:rPr lang="en-US" sz="1000" dirty="0" smtClean="0"/>
            <a:t>Expect the questions to continue</a:t>
          </a:r>
          <a:endParaRPr lang="en-US" sz="1000" dirty="0"/>
        </a:p>
      </dgm:t>
    </dgm:pt>
    <dgm:pt modelId="{0095B419-101A-484C-B9E9-3D23C69E735A}" type="parTrans" cxnId="{82553F99-6F6E-4226-8E2F-9A9F5142611E}">
      <dgm:prSet/>
      <dgm:spPr/>
      <dgm:t>
        <a:bodyPr/>
        <a:lstStyle/>
        <a:p>
          <a:endParaRPr lang="en-US"/>
        </a:p>
      </dgm:t>
    </dgm:pt>
    <dgm:pt modelId="{642E4ECB-1F2B-4FE1-B90F-67BB6C5C89CE}" type="sibTrans" cxnId="{82553F99-6F6E-4226-8E2F-9A9F5142611E}">
      <dgm:prSet/>
      <dgm:spPr/>
      <dgm:t>
        <a:bodyPr/>
        <a:lstStyle/>
        <a:p>
          <a:endParaRPr lang="en-US"/>
        </a:p>
      </dgm:t>
    </dgm:pt>
    <dgm:pt modelId="{191B3CDD-FDFD-4E72-AC0F-FB6946CE574F}">
      <dgm:prSet phldrT="[Text]" custT="1"/>
      <dgm:spPr/>
      <dgm:t>
        <a:bodyPr/>
        <a:lstStyle/>
        <a:p>
          <a:r>
            <a:rPr lang="en-US" sz="1000" dirty="0" smtClean="0"/>
            <a:t>Remain patient and gentle</a:t>
          </a:r>
          <a:endParaRPr lang="en-US" sz="1000" dirty="0"/>
        </a:p>
      </dgm:t>
    </dgm:pt>
    <dgm:pt modelId="{9540EF50-728B-4D37-B49E-AB3CE0E4D7A5}" type="parTrans" cxnId="{50FF7D7C-77EC-403C-A16D-313DBDCC0219}">
      <dgm:prSet/>
      <dgm:spPr/>
      <dgm:t>
        <a:bodyPr/>
        <a:lstStyle/>
        <a:p>
          <a:endParaRPr lang="en-US"/>
        </a:p>
      </dgm:t>
    </dgm:pt>
    <dgm:pt modelId="{5DB2953D-60C0-4337-9EC2-944BCFD271CE}" type="sibTrans" cxnId="{50FF7D7C-77EC-403C-A16D-313DBDCC0219}">
      <dgm:prSet/>
      <dgm:spPr/>
      <dgm:t>
        <a:bodyPr/>
        <a:lstStyle/>
        <a:p>
          <a:endParaRPr lang="en-US"/>
        </a:p>
      </dgm:t>
    </dgm:pt>
    <dgm:pt modelId="{F9AF0780-8027-4B2E-80DC-901A080A3C53}">
      <dgm:prSet phldrT="[Text]" custT="1"/>
      <dgm:spPr/>
      <dgm:t>
        <a:bodyPr/>
        <a:lstStyle/>
        <a:p>
          <a:r>
            <a:rPr lang="en-US" sz="1100" dirty="0" smtClean="0"/>
            <a:t>Verbally abusive</a:t>
          </a:r>
          <a:endParaRPr lang="en-US" sz="1100" dirty="0"/>
        </a:p>
      </dgm:t>
    </dgm:pt>
    <dgm:pt modelId="{2BA88392-9360-4B99-9589-7CAB5458521B}" type="parTrans" cxnId="{AAD7CB88-A0C6-45F2-8D10-F73007629893}">
      <dgm:prSet/>
      <dgm:spPr/>
      <dgm:t>
        <a:bodyPr/>
        <a:lstStyle/>
        <a:p>
          <a:endParaRPr lang="en-US"/>
        </a:p>
      </dgm:t>
    </dgm:pt>
    <dgm:pt modelId="{6D4A3A9D-B4D6-47CA-B687-9B2D9F21FF11}" type="sibTrans" cxnId="{AAD7CB88-A0C6-45F2-8D10-F73007629893}">
      <dgm:prSet/>
      <dgm:spPr/>
      <dgm:t>
        <a:bodyPr/>
        <a:lstStyle/>
        <a:p>
          <a:endParaRPr lang="en-US"/>
        </a:p>
      </dgm:t>
    </dgm:pt>
    <dgm:pt modelId="{FACF54AD-0D49-486E-ACEA-D85ADBB3F921}">
      <dgm:prSet custT="1"/>
      <dgm:spPr/>
      <dgm:t>
        <a:bodyPr/>
        <a:lstStyle/>
        <a:p>
          <a:r>
            <a:rPr lang="en-US" sz="1000" dirty="0" smtClean="0"/>
            <a:t>It is the disease, not the person</a:t>
          </a:r>
          <a:endParaRPr lang="en-US" sz="1000" dirty="0"/>
        </a:p>
      </dgm:t>
    </dgm:pt>
    <dgm:pt modelId="{1D483A13-FCFC-4C41-AECE-7DB891AE227F}" type="parTrans" cxnId="{3E4187BD-F722-40A5-861A-97D329ADCE57}">
      <dgm:prSet/>
      <dgm:spPr/>
      <dgm:t>
        <a:bodyPr/>
        <a:lstStyle/>
        <a:p>
          <a:endParaRPr lang="en-US"/>
        </a:p>
      </dgm:t>
    </dgm:pt>
    <dgm:pt modelId="{6EA3D114-7523-4607-8FFD-8B462EF10288}" type="sibTrans" cxnId="{3E4187BD-F722-40A5-861A-97D329ADCE57}">
      <dgm:prSet/>
      <dgm:spPr/>
      <dgm:t>
        <a:bodyPr/>
        <a:lstStyle/>
        <a:p>
          <a:endParaRPr lang="en-US"/>
        </a:p>
      </dgm:t>
    </dgm:pt>
    <dgm:pt modelId="{1EAA0E02-C21E-4AEF-82FB-93A9136677F7}">
      <dgm:prSet custT="1"/>
      <dgm:spPr/>
      <dgm:t>
        <a:bodyPr/>
        <a:lstStyle/>
        <a:p>
          <a:r>
            <a:rPr lang="en-US" sz="1000" dirty="0" smtClean="0"/>
            <a:t>Try to ignore and redirect</a:t>
          </a:r>
          <a:endParaRPr lang="en-US" sz="1000" dirty="0"/>
        </a:p>
      </dgm:t>
    </dgm:pt>
    <dgm:pt modelId="{0E643741-96B1-4136-B1B3-9B11E95EB153}" type="parTrans" cxnId="{3AEBB6AA-A254-4897-BBF3-CEFC13F9451A}">
      <dgm:prSet/>
      <dgm:spPr/>
      <dgm:t>
        <a:bodyPr/>
        <a:lstStyle/>
        <a:p>
          <a:endParaRPr lang="en-US"/>
        </a:p>
      </dgm:t>
    </dgm:pt>
    <dgm:pt modelId="{68AB7CEE-5470-4BED-BC25-0973B808F383}" type="sibTrans" cxnId="{3AEBB6AA-A254-4897-BBF3-CEFC13F9451A}">
      <dgm:prSet/>
      <dgm:spPr/>
      <dgm:t>
        <a:bodyPr/>
        <a:lstStyle/>
        <a:p>
          <a:endParaRPr lang="en-US"/>
        </a:p>
      </dgm:t>
    </dgm:pt>
    <dgm:pt modelId="{860583C5-91F4-4EA2-8616-17FE25F0CA6B}">
      <dgm:prSet custT="1"/>
      <dgm:spPr/>
      <dgm:t>
        <a:bodyPr/>
        <a:lstStyle/>
        <a:p>
          <a:r>
            <a:rPr lang="en-US" sz="1100" dirty="0" smtClean="0"/>
            <a:t>Loss of verbal skills</a:t>
          </a:r>
          <a:endParaRPr lang="en-US" sz="1100" dirty="0"/>
        </a:p>
      </dgm:t>
    </dgm:pt>
    <dgm:pt modelId="{7B7F3C20-14B5-48D8-B7CF-5A6BE0FDE14D}" type="parTrans" cxnId="{A5861341-0FA1-423F-9391-6DC02D297518}">
      <dgm:prSet/>
      <dgm:spPr/>
      <dgm:t>
        <a:bodyPr/>
        <a:lstStyle/>
        <a:p>
          <a:endParaRPr lang="en-US"/>
        </a:p>
      </dgm:t>
    </dgm:pt>
    <dgm:pt modelId="{5D54AA44-F279-4EEA-BE35-B37FACB69B87}" type="sibTrans" cxnId="{A5861341-0FA1-423F-9391-6DC02D297518}">
      <dgm:prSet/>
      <dgm:spPr/>
      <dgm:t>
        <a:bodyPr/>
        <a:lstStyle/>
        <a:p>
          <a:endParaRPr lang="en-US"/>
        </a:p>
      </dgm:t>
    </dgm:pt>
    <dgm:pt modelId="{4CD7CBBD-B919-420B-B5D3-3ABAFEFCD785}">
      <dgm:prSet custT="1"/>
      <dgm:spPr/>
      <dgm:t>
        <a:bodyPr/>
        <a:lstStyle/>
        <a:p>
          <a:r>
            <a:rPr lang="en-US" sz="1000" dirty="0" smtClean="0"/>
            <a:t>Use nonverbal skills (touch, smiles, laughter)</a:t>
          </a:r>
          <a:endParaRPr lang="en-US" sz="1000" dirty="0"/>
        </a:p>
      </dgm:t>
    </dgm:pt>
    <dgm:pt modelId="{3CC75F97-E9CD-42BD-9434-7F304F2AC2AB}" type="parTrans" cxnId="{166090B5-12D3-45D4-A7FE-53C3C82FCB6B}">
      <dgm:prSet/>
      <dgm:spPr/>
      <dgm:t>
        <a:bodyPr/>
        <a:lstStyle/>
        <a:p>
          <a:endParaRPr lang="en-US"/>
        </a:p>
      </dgm:t>
    </dgm:pt>
    <dgm:pt modelId="{6C601783-A8BA-4EC4-8034-181FD4D43B46}" type="sibTrans" cxnId="{166090B5-12D3-45D4-A7FE-53C3C82FCB6B}">
      <dgm:prSet/>
      <dgm:spPr/>
      <dgm:t>
        <a:bodyPr/>
        <a:lstStyle/>
        <a:p>
          <a:endParaRPr lang="en-US"/>
        </a:p>
      </dgm:t>
    </dgm:pt>
    <dgm:pt modelId="{EDB87C3C-C398-4FCD-8EA9-B1D9ABDDC683}">
      <dgm:prSet custT="1"/>
      <dgm:spPr/>
      <dgm:t>
        <a:bodyPr/>
        <a:lstStyle/>
        <a:p>
          <a:r>
            <a:rPr lang="en-US" sz="1000" dirty="0" smtClean="0"/>
            <a:t>Use signs, labels and gestures</a:t>
          </a:r>
          <a:endParaRPr lang="en-US" sz="1000" dirty="0"/>
        </a:p>
      </dgm:t>
    </dgm:pt>
    <dgm:pt modelId="{70AB2DDD-4A8A-4E41-B245-B40D6A100B18}" type="parTrans" cxnId="{D500B79B-2EFE-4D96-B766-F7ACB56DFEF0}">
      <dgm:prSet/>
      <dgm:spPr/>
      <dgm:t>
        <a:bodyPr/>
        <a:lstStyle/>
        <a:p>
          <a:endParaRPr lang="en-US"/>
        </a:p>
      </dgm:t>
    </dgm:pt>
    <dgm:pt modelId="{924030B2-26BC-4CE8-8CA3-1EE5F40E133F}" type="sibTrans" cxnId="{D500B79B-2EFE-4D96-B766-F7ACB56DFEF0}">
      <dgm:prSet/>
      <dgm:spPr/>
      <dgm:t>
        <a:bodyPr/>
        <a:lstStyle/>
        <a:p>
          <a:endParaRPr lang="en-US"/>
        </a:p>
      </dgm:t>
    </dgm:pt>
    <dgm:pt modelId="{D32862BE-CB82-4A91-98D6-FD3EFBB45200}">
      <dgm:prSet custT="1"/>
      <dgm:spPr/>
      <dgm:t>
        <a:bodyPr/>
        <a:lstStyle/>
        <a:p>
          <a:r>
            <a:rPr lang="en-US" sz="1000" dirty="0" smtClean="0"/>
            <a:t>Assume they understand more than they can express </a:t>
          </a:r>
          <a:endParaRPr lang="en-US" sz="1000" dirty="0"/>
        </a:p>
      </dgm:t>
    </dgm:pt>
    <dgm:pt modelId="{3CBF0221-4E1C-4C45-9770-7EEA7602E410}" type="parTrans" cxnId="{1B5CF222-34D9-4428-8E1A-B2A7C97F6EFA}">
      <dgm:prSet/>
      <dgm:spPr/>
      <dgm:t>
        <a:bodyPr/>
        <a:lstStyle/>
        <a:p>
          <a:endParaRPr lang="en-US"/>
        </a:p>
      </dgm:t>
    </dgm:pt>
    <dgm:pt modelId="{221B8089-FF74-406E-802C-D13F8BEC202D}" type="sibTrans" cxnId="{1B5CF222-34D9-4428-8E1A-B2A7C97F6EFA}">
      <dgm:prSet/>
      <dgm:spPr/>
      <dgm:t>
        <a:bodyPr/>
        <a:lstStyle/>
        <a:p>
          <a:endParaRPr lang="en-US"/>
        </a:p>
      </dgm:t>
    </dgm:pt>
    <dgm:pt modelId="{1F918E1C-E7F7-4E95-8F30-4B7E405127F9}" type="pres">
      <dgm:prSet presAssocID="{F288E7D6-B474-4C08-A201-2F684CB14A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6E384-94C8-433E-8965-58AEF8457574}" type="pres">
      <dgm:prSet presAssocID="{821FEB76-5183-4A33-B9C5-80691DD8C8AC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9D4B4-3215-40AE-80D9-F68F5B81827D}" type="pres">
      <dgm:prSet presAssocID="{92BF8E64-E1DB-4EC0-A94B-B18BD2AB42A6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0630339D-1505-4D9F-BCA4-5C34E6EB2AB6}" type="pres">
      <dgm:prSet presAssocID="{92BF8E64-E1DB-4EC0-A94B-B18BD2AB42A6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BB69C9D2-3FA5-4F02-B8A0-1AF444B130DB}" type="pres">
      <dgm:prSet presAssocID="{43271AE7-9BC9-4475-BEC1-0769C6BAA4C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5C741-1AC4-4B8B-A387-DAD2F9ADCBE1}" type="pres">
      <dgm:prSet presAssocID="{3A239F95-7BE6-4D75-90D9-5851B08F0D2C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BB950FF6-D796-49E5-A37B-949123B30692}" type="pres">
      <dgm:prSet presAssocID="{3A239F95-7BE6-4D75-90D9-5851B08F0D2C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FC134AAC-0CFB-407A-AF71-AA8DCFD2B956}" type="pres">
      <dgm:prSet presAssocID="{D297B19D-B5D5-4E66-9432-9F2844D1AA2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33E56-5377-44AA-B329-EB71FB0EE726}" type="pres">
      <dgm:prSet presAssocID="{B023B7BC-139A-4097-9739-70C7F02E4715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E6889F33-B50C-4B4A-827E-9D10634A3640}" type="pres">
      <dgm:prSet presAssocID="{B023B7BC-139A-4097-9739-70C7F02E4715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5950FD79-55CB-486D-9D27-7B9CC5336B27}" type="pres">
      <dgm:prSet presAssocID="{9D953CC4-537A-4354-BE3B-E04E20AD87C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FA8D9-244E-4533-BFE1-F2FE92595765}" type="pres">
      <dgm:prSet presAssocID="{5F6FB2B6-7B89-48DA-AE14-C7035869A5E2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8D21FB15-16FD-428D-9002-C747CEF73281}" type="pres">
      <dgm:prSet presAssocID="{5F6FB2B6-7B89-48DA-AE14-C7035869A5E2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288FCDB9-5AC9-4A7D-BFEB-30B20D3CD023}" type="pres">
      <dgm:prSet presAssocID="{4C43AAC0-CB0E-4BF1-9684-AB4E4CA83A3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D4876-CD32-4495-B394-A1195E50268D}" type="pres">
      <dgm:prSet presAssocID="{3EAC19B7-8E90-4BD6-A096-D4D469B89593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B886ECD9-9720-4AD9-9C77-A4C091E8D941}" type="pres">
      <dgm:prSet presAssocID="{3EAC19B7-8E90-4BD6-A096-D4D469B89593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A5EB085B-31E1-4202-8127-1DF8774A03CB}" type="pres">
      <dgm:prSet presAssocID="{6878830A-AF22-4646-8E84-4CC25925B9C4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B7424-0C9A-4536-987F-447D35A4B171}" type="pres">
      <dgm:prSet presAssocID="{8FDFEF7C-8714-44FC-B708-49E0D3DB0200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12F6A73D-B3D3-40D7-9FCC-C8AEC71BE15F}" type="pres">
      <dgm:prSet presAssocID="{8FDFEF7C-8714-44FC-B708-49E0D3DB0200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EB6BDB29-683B-428E-B8C5-C23357A3A985}" type="pres">
      <dgm:prSet presAssocID="{DAAE4775-5D42-4697-BCA8-59FD168BCA5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0B6C9-0894-4ECE-B1F9-977396949B6C}" type="pres">
      <dgm:prSet presAssocID="{18971253-6BC5-4EAE-B9C0-66F84D92F101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C49180DF-2720-4AC2-9614-A3293E3223F4}" type="pres">
      <dgm:prSet presAssocID="{18971253-6BC5-4EAE-B9C0-66F84D92F101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AEF519C6-714A-43AC-9A93-995E655F8594}" type="pres">
      <dgm:prSet presAssocID="{02858DC1-D0FB-4AEB-BABF-DC9880068CD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36E57-4A84-4A8D-A8F2-0377B274DE0B}" type="pres">
      <dgm:prSet presAssocID="{7AF3623C-3325-4C1A-99B3-C5A6DC7AC748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2497CE94-6269-47E2-A0D4-CAA6EA24D555}" type="pres">
      <dgm:prSet presAssocID="{7AF3623C-3325-4C1A-99B3-C5A6DC7AC748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2311032F-EC35-4001-9986-1698A58CFFFA}" type="pres">
      <dgm:prSet presAssocID="{89EAB5B0-FD1D-4A02-A468-FD26E19B4E8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B0D56-1832-4C04-8C39-51585C2075F9}" type="pres">
      <dgm:prSet presAssocID="{65F2BAC8-315D-4CFB-A930-75E8E6D34BF0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D108A9FD-FE50-4D6C-BCBC-4911A2CDDDBB}" type="pres">
      <dgm:prSet presAssocID="{65F2BAC8-315D-4CFB-A930-75E8E6D34BF0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18860F22-FBC1-41EB-BF73-04A598F8049C}" type="pres">
      <dgm:prSet presAssocID="{F748CE33-B31B-4881-80EF-C0177C1C845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FD873-0785-4B96-8DF8-06A582CC50EF}" type="pres">
      <dgm:prSet presAssocID="{1F67B186-0915-43FE-BACB-2CC654E30CDD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45FDA6F5-D7A9-4FEA-A2EC-980D2EE3480C}" type="pres">
      <dgm:prSet presAssocID="{1F67B186-0915-43FE-BACB-2CC654E30CDD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314C77AD-FCB9-44D1-B472-8CAF9021EC66}" type="pres">
      <dgm:prSet presAssocID="{F9AF0780-8027-4B2E-80DC-901A080A3C5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124F4-9CA8-402C-9A0F-DEDF5EF53FF2}" type="pres">
      <dgm:prSet presAssocID="{6D4A3A9D-B4D6-47CA-B687-9B2D9F21FF11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BA728858-6043-48AA-8429-46E552B0FD43}" type="pres">
      <dgm:prSet presAssocID="{6D4A3A9D-B4D6-47CA-B687-9B2D9F21FF11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C5515FEF-978C-4C5F-B55B-6BAE9F49AA63}" type="pres">
      <dgm:prSet presAssocID="{860583C5-91F4-4EA2-8616-17FE25F0CA6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B8E939-55DA-46F4-87F2-26733F10FFDB}" type="presOf" srcId="{D8716167-D4CE-4AD6-8B12-6AD7C2B6844F}" destId="{18860F22-FBC1-41EB-BF73-04A598F8049C}" srcOrd="0" destOrd="2" presId="urn:microsoft.com/office/officeart/2005/8/layout/process5"/>
    <dgm:cxn modelId="{8988CF53-A513-4361-A22B-45EF51792398}" srcId="{43271AE7-9BC9-4475-BEC1-0769C6BAA4CE}" destId="{3C13F222-BB73-4829-8769-822C64B34298}" srcOrd="2" destOrd="0" parTransId="{5DC4E648-B31F-4F3B-BA53-EFCB8B8327FC}" sibTransId="{6186CBF6-0913-42E9-AAA3-C110226AEB28}"/>
    <dgm:cxn modelId="{C8798798-C4A9-4FB3-9413-2FCACFCDF47A}" type="presOf" srcId="{02858DC1-D0FB-4AEB-BABF-DC9880068CDF}" destId="{AEF519C6-714A-43AC-9A93-995E655F8594}" srcOrd="0" destOrd="0" presId="urn:microsoft.com/office/officeart/2005/8/layout/process5"/>
    <dgm:cxn modelId="{252A3C5F-0C8D-4713-8474-8ED61648FDB7}" type="presOf" srcId="{1F67B186-0915-43FE-BACB-2CC654E30CDD}" destId="{45FDA6F5-D7A9-4FEA-A2EC-980D2EE3480C}" srcOrd="1" destOrd="0" presId="urn:microsoft.com/office/officeart/2005/8/layout/process5"/>
    <dgm:cxn modelId="{E1BCE3EF-CCA8-4B80-B07B-12F4E8AC9B5A}" type="presOf" srcId="{B023B7BC-139A-4097-9739-70C7F02E4715}" destId="{E6889F33-B50C-4B4A-827E-9D10634A3640}" srcOrd="1" destOrd="0" presId="urn:microsoft.com/office/officeart/2005/8/layout/process5"/>
    <dgm:cxn modelId="{6C5DB3D2-53DE-4E7C-9963-AD2BE40168DA}" srcId="{F288E7D6-B474-4C08-A201-2F684CB14ACF}" destId="{02858DC1-D0FB-4AEB-BABF-DC9880068CDF}" srcOrd="7" destOrd="0" parTransId="{490C458A-D554-47ED-9C81-6024D22B6EC6}" sibTransId="{7AF3623C-3325-4C1A-99B3-C5A6DC7AC748}"/>
    <dgm:cxn modelId="{C209163C-0F22-4FA9-9143-D9CF6B4AE195}" srcId="{D297B19D-B5D5-4E66-9432-9F2844D1AA23}" destId="{CAB2C3D3-599A-4175-AD2D-49B7726E8BE6}" srcOrd="0" destOrd="0" parTransId="{065FB3BA-F830-4FAA-B678-4984C7965404}" sibTransId="{E6F2DAE9-C5D3-447D-8E81-7B26857BE3D6}"/>
    <dgm:cxn modelId="{7A4A4E79-E508-467F-8872-1AC5E58B4DA9}" type="presOf" srcId="{D297B19D-B5D5-4E66-9432-9F2844D1AA23}" destId="{FC134AAC-0CFB-407A-AF71-AA8DCFD2B956}" srcOrd="0" destOrd="0" presId="urn:microsoft.com/office/officeart/2005/8/layout/process5"/>
    <dgm:cxn modelId="{7695FFA1-1507-42FA-918C-9BBF42AE1C05}" type="presOf" srcId="{91F7E27C-E57D-4196-90FA-5CABB4BA7629}" destId="{288FCDB9-5AC9-4A7D-BFEB-30B20D3CD023}" srcOrd="0" destOrd="3" presId="urn:microsoft.com/office/officeart/2005/8/layout/process5"/>
    <dgm:cxn modelId="{5B6DCAE4-3455-41FC-A099-F008E3C651B1}" type="presOf" srcId="{96C65736-9D84-4A5C-B00D-1BBD666DF7E5}" destId="{2311032F-EC35-4001-9986-1698A58CFFFA}" srcOrd="0" destOrd="4" presId="urn:microsoft.com/office/officeart/2005/8/layout/process5"/>
    <dgm:cxn modelId="{A929282A-DAD9-47F7-8428-F3E689EC61C9}" type="presOf" srcId="{3EAC19B7-8E90-4BD6-A096-D4D469B89593}" destId="{B886ECD9-9720-4AD9-9C77-A4C091E8D941}" srcOrd="1" destOrd="0" presId="urn:microsoft.com/office/officeart/2005/8/layout/process5"/>
    <dgm:cxn modelId="{57E5C556-D686-4265-998F-9E6CF4AB3BD1}" type="presOf" srcId="{EDB87C3C-C398-4FCD-8EA9-B1D9ABDDC683}" destId="{C5515FEF-978C-4C5F-B55B-6BAE9F49AA63}" srcOrd="0" destOrd="2" presId="urn:microsoft.com/office/officeart/2005/8/layout/process5"/>
    <dgm:cxn modelId="{33455078-7F8E-4833-8635-A46E03476B21}" srcId="{821FEB76-5183-4A33-B9C5-80691DD8C8AC}" destId="{2A9BE8E5-3277-409C-B79D-D635CB047F5D}" srcOrd="3" destOrd="0" parTransId="{E952B1C9-4FA2-4105-A5B7-40D43EFED58F}" sibTransId="{D641DA1D-58B1-45B1-85EE-ED51D3D00BE1}"/>
    <dgm:cxn modelId="{7A442875-4992-4793-AF79-45CEE6829B87}" srcId="{6878830A-AF22-4646-8E84-4CC25925B9C4}" destId="{2DB9A71F-C4E8-4CC2-B95A-B7C1D8F2139A}" srcOrd="1" destOrd="0" parTransId="{5EFA7F05-2870-48D2-9AF8-16434B72058F}" sibTransId="{5A5EF8F3-DDCB-49FC-9338-3BEA6F90C098}"/>
    <dgm:cxn modelId="{713AE310-442E-4248-9FD8-D10CE03CD9FE}" type="presOf" srcId="{6878830A-AF22-4646-8E84-4CC25925B9C4}" destId="{A5EB085B-31E1-4202-8127-1DF8774A03CB}" srcOrd="0" destOrd="0" presId="urn:microsoft.com/office/officeart/2005/8/layout/process5"/>
    <dgm:cxn modelId="{FE5922A8-9DB4-4468-9DE2-BAE538FA3506}" type="presOf" srcId="{B023B7BC-139A-4097-9739-70C7F02E4715}" destId="{5D733E56-5377-44AA-B329-EB71FB0EE726}" srcOrd="0" destOrd="0" presId="urn:microsoft.com/office/officeart/2005/8/layout/process5"/>
    <dgm:cxn modelId="{3AEBB6AA-A254-4897-BBF3-CEFC13F9451A}" srcId="{F9AF0780-8027-4B2E-80DC-901A080A3C53}" destId="{1EAA0E02-C21E-4AEF-82FB-93A9136677F7}" srcOrd="1" destOrd="0" parTransId="{0E643741-96B1-4136-B1B3-9B11E95EB153}" sibTransId="{68AB7CEE-5470-4BED-BC25-0973B808F383}"/>
    <dgm:cxn modelId="{6076F185-01EF-43E5-8A92-E120DE2BACEB}" type="presOf" srcId="{43271AE7-9BC9-4475-BEC1-0769C6BAA4CE}" destId="{BB69C9D2-3FA5-4F02-B8A0-1AF444B130DB}" srcOrd="0" destOrd="0" presId="urn:microsoft.com/office/officeart/2005/8/layout/process5"/>
    <dgm:cxn modelId="{8E02316A-717D-48FD-9870-A4A960DE3FB3}" srcId="{02858DC1-D0FB-4AEB-BABF-DC9880068CDF}" destId="{2D2E2F8D-E251-4996-B21A-2144747D9E8A}" srcOrd="0" destOrd="0" parTransId="{9755234A-A3AB-4685-971A-BC38FB153A0B}" sibTransId="{6EE4016D-DDEE-4D97-AF7F-8911EF40BD36}"/>
    <dgm:cxn modelId="{43C89290-F8DF-431F-92D4-F28CE6314873}" type="presOf" srcId="{16DF2083-B120-4DA8-BF32-697658CFC307}" destId="{BB69C9D2-3FA5-4F02-B8A0-1AF444B130DB}" srcOrd="0" destOrd="1" presId="urn:microsoft.com/office/officeart/2005/8/layout/process5"/>
    <dgm:cxn modelId="{91289F29-883D-4636-9ADE-60244F003690}" type="presOf" srcId="{27D07024-2D74-4896-ABDF-5D3EC4AD7522}" destId="{18860F22-FBC1-41EB-BF73-04A598F8049C}" srcOrd="0" destOrd="4" presId="urn:microsoft.com/office/officeart/2005/8/layout/process5"/>
    <dgm:cxn modelId="{86DA88E8-B1B3-4297-972B-11E185F2D1EA}" type="presOf" srcId="{92BF8E64-E1DB-4EC0-A94B-B18BD2AB42A6}" destId="{0630339D-1505-4D9F-BCA4-5C34E6EB2AB6}" srcOrd="1" destOrd="0" presId="urn:microsoft.com/office/officeart/2005/8/layout/process5"/>
    <dgm:cxn modelId="{60E32499-4DFA-47E9-B982-20A976E5D9D7}" type="presOf" srcId="{191B3CDD-FDFD-4E72-AC0F-FB6946CE574F}" destId="{18860F22-FBC1-41EB-BF73-04A598F8049C}" srcOrd="0" destOrd="5" presId="urn:microsoft.com/office/officeart/2005/8/layout/process5"/>
    <dgm:cxn modelId="{4205F1E8-532F-4967-A1C1-9E896CD19C02}" srcId="{89EAB5B0-FD1D-4A02-A468-FD26E19B4E8D}" destId="{6EE24A60-7AD7-47DE-B4F1-FF5663D24094}" srcOrd="0" destOrd="0" parTransId="{9B01F69D-F716-4B34-968C-72D76AE15040}" sibTransId="{296CCCCA-53BC-4694-9944-6E757F9EC83C}"/>
    <dgm:cxn modelId="{E8B21568-A5D3-4736-AC2A-59B67D3711D5}" type="presOf" srcId="{1F67B186-0915-43FE-BACB-2CC654E30CDD}" destId="{840FD873-0785-4B96-8DF8-06A582CC50EF}" srcOrd="0" destOrd="0" presId="urn:microsoft.com/office/officeart/2005/8/layout/process5"/>
    <dgm:cxn modelId="{41750A64-901C-41A2-91CC-3831351D206A}" srcId="{F288E7D6-B474-4C08-A201-2F684CB14ACF}" destId="{43271AE7-9BC9-4475-BEC1-0769C6BAA4CE}" srcOrd="1" destOrd="0" parTransId="{6553D8C5-A7C2-4298-AC26-D7BC84D2DE00}" sibTransId="{3A239F95-7BE6-4D75-90D9-5851B08F0D2C}"/>
    <dgm:cxn modelId="{25DB7CA5-634D-41D0-B0D9-864253BFF9A9}" srcId="{02858DC1-D0FB-4AEB-BABF-DC9880068CDF}" destId="{8837A4AE-E0DD-43DF-BC19-F97606238774}" srcOrd="1" destOrd="0" parTransId="{D702836C-694C-4320-BDD7-6A5FDCF0B7E1}" sibTransId="{2B42B230-4EBD-4FBF-9046-1EBA7F976ED0}"/>
    <dgm:cxn modelId="{907C8189-C86F-4579-BA23-48B0D0E44B7E}" srcId="{F288E7D6-B474-4C08-A201-2F684CB14ACF}" destId="{DAAE4775-5D42-4697-BCA8-59FD168BCA5C}" srcOrd="6" destOrd="0" parTransId="{4C31AC8F-9BED-4D5F-9EB1-5F87879C470F}" sibTransId="{18971253-6BC5-4EAE-B9C0-66F84D92F101}"/>
    <dgm:cxn modelId="{0A6AC171-4B47-4C18-A979-9B0F8117E3E0}" srcId="{43271AE7-9BC9-4475-BEC1-0769C6BAA4CE}" destId="{16DF2083-B120-4DA8-BF32-697658CFC307}" srcOrd="0" destOrd="0" parTransId="{56A462AF-6305-4DE0-B6D7-91D93A48D5F4}" sibTransId="{3AF74E10-B73C-4F9E-B635-C9785B89DC9E}"/>
    <dgm:cxn modelId="{D500B79B-2EFE-4D96-B766-F7ACB56DFEF0}" srcId="{860583C5-91F4-4EA2-8616-17FE25F0CA6B}" destId="{EDB87C3C-C398-4FCD-8EA9-B1D9ABDDC683}" srcOrd="1" destOrd="0" parTransId="{70AB2DDD-4A8A-4E41-B245-B40D6A100B18}" sibTransId="{924030B2-26BC-4CE8-8CA3-1EE5F40E133F}"/>
    <dgm:cxn modelId="{B83B2745-3CE3-47ED-9809-C2634173E653}" srcId="{F288E7D6-B474-4C08-A201-2F684CB14ACF}" destId="{D297B19D-B5D5-4E66-9432-9F2844D1AA23}" srcOrd="2" destOrd="0" parTransId="{CC5A2624-CAB7-4F19-AFE3-85FB2283B391}" sibTransId="{B023B7BC-139A-4097-9739-70C7F02E4715}"/>
    <dgm:cxn modelId="{EE68C4F4-15AA-498C-BA3A-4DF5D5811D05}" type="presOf" srcId="{8DFC2DAD-961C-46F7-9EC9-BB070DD95A1A}" destId="{BB69C9D2-3FA5-4F02-B8A0-1AF444B130DB}" srcOrd="0" destOrd="5" presId="urn:microsoft.com/office/officeart/2005/8/layout/process5"/>
    <dgm:cxn modelId="{04EFBF3A-6E75-42AD-A49C-567F1559460C}" srcId="{43271AE7-9BC9-4475-BEC1-0769C6BAA4CE}" destId="{909547FE-FF50-49CC-8873-2D4761C2A9B3}" srcOrd="3" destOrd="0" parTransId="{FD41C94B-7E76-4540-BC11-50DCC99EF457}" sibTransId="{DCEEC4E3-49DD-4129-A4EC-8ED33D15320E}"/>
    <dgm:cxn modelId="{4A3DAE4F-67E0-4C87-8677-D37AA3E7EEFA}" type="presOf" srcId="{8FDFEF7C-8714-44FC-B708-49E0D3DB0200}" destId="{12F6A73D-B3D3-40D7-9FCC-C8AEC71BE15F}" srcOrd="1" destOrd="0" presId="urn:microsoft.com/office/officeart/2005/8/layout/process5"/>
    <dgm:cxn modelId="{166090B5-12D3-45D4-A7FE-53C3C82FCB6B}" srcId="{860583C5-91F4-4EA2-8616-17FE25F0CA6B}" destId="{4CD7CBBD-B919-420B-B5D3-3ABAFEFCD785}" srcOrd="0" destOrd="0" parTransId="{3CC75F97-E9CD-42BD-9434-7F304F2AC2AB}" sibTransId="{6C601783-A8BA-4EC4-8034-181FD4D43B46}"/>
    <dgm:cxn modelId="{D586C1C3-991E-43A8-BAC2-4DB3890798DF}" type="presOf" srcId="{40A5009A-3A8C-4DF5-A034-69911B5209DA}" destId="{69B6E384-94C8-433E-8965-58AEF8457574}" srcOrd="0" destOrd="2" presId="urn:microsoft.com/office/officeart/2005/8/layout/process5"/>
    <dgm:cxn modelId="{B94CF9FA-ED15-42BA-BAC8-731B4CC28865}" type="presOf" srcId="{18971253-6BC5-4EAE-B9C0-66F84D92F101}" destId="{7310B6C9-0894-4ECE-B1F9-977396949B6C}" srcOrd="0" destOrd="0" presId="urn:microsoft.com/office/officeart/2005/8/layout/process5"/>
    <dgm:cxn modelId="{21A0687B-A9E4-45D1-8695-3B589D22FFDF}" type="presOf" srcId="{8FDFEF7C-8714-44FC-B708-49E0D3DB0200}" destId="{C6EB7424-0C9A-4536-987F-447D35A4B171}" srcOrd="0" destOrd="0" presId="urn:microsoft.com/office/officeart/2005/8/layout/process5"/>
    <dgm:cxn modelId="{16953570-27CC-4CD8-B5A9-C88A3C811837}" srcId="{9D953CC4-537A-4354-BE3B-E04E20AD87CB}" destId="{ED7D722E-EEBE-4DAB-98C6-332C12ADEC5D}" srcOrd="1" destOrd="0" parTransId="{8FE28065-685B-4A61-8A81-7D9604F3C386}" sibTransId="{6D8E3206-1815-4C6B-BBDB-899A8DC232AD}"/>
    <dgm:cxn modelId="{DCDA44FE-6AD2-4C2F-9A38-615E0922DD75}" type="presOf" srcId="{3A239F95-7BE6-4D75-90D9-5851B08F0D2C}" destId="{BB950FF6-D796-49E5-A37B-949123B30692}" srcOrd="1" destOrd="0" presId="urn:microsoft.com/office/officeart/2005/8/layout/process5"/>
    <dgm:cxn modelId="{AC37A971-5BA5-4F4D-BA22-D404AB1E1B5E}" type="presOf" srcId="{A973266D-CF7D-489C-9EDE-BE92DA1B91ED}" destId="{288FCDB9-5AC9-4A7D-BFEB-30B20D3CD023}" srcOrd="0" destOrd="2" presId="urn:microsoft.com/office/officeart/2005/8/layout/process5"/>
    <dgm:cxn modelId="{EA2177C7-4AC6-4CDE-8CF2-3E1BCAE33E2C}" type="presOf" srcId="{2A9BE8E5-3277-409C-B79D-D635CB047F5D}" destId="{69B6E384-94C8-433E-8965-58AEF8457574}" srcOrd="0" destOrd="4" presId="urn:microsoft.com/office/officeart/2005/8/layout/process5"/>
    <dgm:cxn modelId="{B91BC5FD-836E-437B-BDED-5FE8D0C12B3F}" srcId="{9D953CC4-537A-4354-BE3B-E04E20AD87CB}" destId="{CCDFBAC3-E921-4315-99DC-503D055F8361}" srcOrd="0" destOrd="0" parTransId="{8B965E9B-89A3-4AFF-A605-2833423AF00B}" sibTransId="{C17D0314-FE4B-4CE2-B3AA-D9CFDF8C3469}"/>
    <dgm:cxn modelId="{A60A6A73-FC6D-47E3-A29C-A381D592CC48}" type="presOf" srcId="{1EAA0E02-C21E-4AEF-82FB-93A9136677F7}" destId="{314C77AD-FCB9-44D1-B472-8CAF9021EC66}" srcOrd="0" destOrd="2" presId="urn:microsoft.com/office/officeart/2005/8/layout/process5"/>
    <dgm:cxn modelId="{1B5CF222-34D9-4428-8E1A-B2A7C97F6EFA}" srcId="{860583C5-91F4-4EA2-8616-17FE25F0CA6B}" destId="{D32862BE-CB82-4A91-98D6-FD3EFBB45200}" srcOrd="2" destOrd="0" parTransId="{3CBF0221-4E1C-4C45-9770-7EEA7602E410}" sibTransId="{221B8089-FF74-406E-802C-D13F8BEC202D}"/>
    <dgm:cxn modelId="{674C5098-2BDD-4386-B993-E24565598AAF}" type="presOf" srcId="{CAB2C3D3-599A-4175-AD2D-49B7726E8BE6}" destId="{FC134AAC-0CFB-407A-AF71-AA8DCFD2B956}" srcOrd="0" destOrd="1" presId="urn:microsoft.com/office/officeart/2005/8/layout/process5"/>
    <dgm:cxn modelId="{F541D273-CAEB-4A7F-9C82-1703E7590D8F}" srcId="{821FEB76-5183-4A33-B9C5-80691DD8C8AC}" destId="{50708AAF-5769-417F-8442-D97B6F2FF30E}" srcOrd="0" destOrd="0" parTransId="{B3400CC1-9918-46AC-BE0A-1319EFE79807}" sibTransId="{F3878309-9C17-4DE4-AD88-A48FFEE231E7}"/>
    <dgm:cxn modelId="{121DA826-8C27-487F-A050-16BAFE719BC8}" type="presOf" srcId="{6EE24A60-7AD7-47DE-B4F1-FF5663D24094}" destId="{2311032F-EC35-4001-9986-1698A58CFFFA}" srcOrd="0" destOrd="1" presId="urn:microsoft.com/office/officeart/2005/8/layout/process5"/>
    <dgm:cxn modelId="{20518B59-0782-4CE7-9002-B18D60F34C08}" srcId="{4C43AAC0-CB0E-4BF1-9684-AB4E4CA83A35}" destId="{CB4337F2-E510-4C21-8039-D07C51337D2D}" srcOrd="0" destOrd="0" parTransId="{75D10A69-C49C-478E-91C6-1978283256A8}" sibTransId="{0663FB2C-FFEF-4622-B558-D2E9B42FE663}"/>
    <dgm:cxn modelId="{5E9AB537-78D8-4B4D-9A81-93925D656C77}" srcId="{F288E7D6-B474-4C08-A201-2F684CB14ACF}" destId="{F748CE33-B31B-4881-80EF-C0177C1C845D}" srcOrd="9" destOrd="0" parTransId="{55EE7417-B789-4AA3-B564-51DF07AE0C76}" sibTransId="{1F67B186-0915-43FE-BACB-2CC654E30CDD}"/>
    <dgm:cxn modelId="{D1A630B2-9005-42D9-AFAB-BC447BE5A84C}" type="presOf" srcId="{FACF54AD-0D49-486E-ACEA-D85ADBB3F921}" destId="{314C77AD-FCB9-44D1-B472-8CAF9021EC66}" srcOrd="0" destOrd="1" presId="urn:microsoft.com/office/officeart/2005/8/layout/process5"/>
    <dgm:cxn modelId="{14F9531A-09E4-4E80-8D02-08A4846CF780}" type="presOf" srcId="{65F2BAC8-315D-4CFB-A930-75E8E6D34BF0}" destId="{D108A9FD-FE50-4D6C-BCBC-4911A2CDDDBB}" srcOrd="1" destOrd="0" presId="urn:microsoft.com/office/officeart/2005/8/layout/process5"/>
    <dgm:cxn modelId="{92FD56D2-6782-4FAA-8393-BF040AE9458D}" type="presOf" srcId="{D4D568F0-1EDF-4558-B5D1-3AB1F0C65D6C}" destId="{FC134AAC-0CFB-407A-AF71-AA8DCFD2B956}" srcOrd="0" destOrd="4" presId="urn:microsoft.com/office/officeart/2005/8/layout/process5"/>
    <dgm:cxn modelId="{3C83FDF9-F3CF-4B76-9B53-BAC11BBDD7A5}" type="presOf" srcId="{8837A4AE-E0DD-43DF-BC19-F97606238774}" destId="{AEF519C6-714A-43AC-9A93-995E655F8594}" srcOrd="0" destOrd="2" presId="urn:microsoft.com/office/officeart/2005/8/layout/process5"/>
    <dgm:cxn modelId="{949BAB8D-85EA-4901-9733-E9E65E30B00C}" srcId="{4C43AAC0-CB0E-4BF1-9684-AB4E4CA83A35}" destId="{A973266D-CF7D-489C-9EDE-BE92DA1B91ED}" srcOrd="1" destOrd="0" parTransId="{0A29B862-8DC9-46AF-A81B-2E0DECC28C82}" sibTransId="{CDB1D2C5-3002-4D57-AC26-061AA9355134}"/>
    <dgm:cxn modelId="{38B32DF7-CF97-4E58-B1E3-7D49E4BEBBF7}" type="presOf" srcId="{2DB9A71F-C4E8-4CC2-B95A-B7C1D8F2139A}" destId="{A5EB085B-31E1-4202-8127-1DF8774A03CB}" srcOrd="0" destOrd="2" presId="urn:microsoft.com/office/officeart/2005/8/layout/process5"/>
    <dgm:cxn modelId="{50526AF8-C25D-43D5-8A34-785142C7B0BD}" type="presOf" srcId="{EB2DBFA4-288D-4DAE-831A-E4961C7AB003}" destId="{FC134AAC-0CFB-407A-AF71-AA8DCFD2B956}" srcOrd="0" destOrd="2" presId="urn:microsoft.com/office/officeart/2005/8/layout/process5"/>
    <dgm:cxn modelId="{B2E854CE-B0D0-4C02-89C9-ADBD55E737B2}" type="presOf" srcId="{4C43AAC0-CB0E-4BF1-9684-AB4E4CA83A35}" destId="{288FCDB9-5AC9-4A7D-BFEB-30B20D3CD023}" srcOrd="0" destOrd="0" presId="urn:microsoft.com/office/officeart/2005/8/layout/process5"/>
    <dgm:cxn modelId="{F5DC842E-565E-408B-BEC4-0921E16A71AA}" type="presOf" srcId="{5F6FB2B6-7B89-48DA-AE14-C7035869A5E2}" destId="{8D21FB15-16FD-428D-9002-C747CEF73281}" srcOrd="1" destOrd="0" presId="urn:microsoft.com/office/officeart/2005/8/layout/process5"/>
    <dgm:cxn modelId="{FE650E60-DC2B-4673-8AF7-7B541BD650C4}" srcId="{D297B19D-B5D5-4E66-9432-9F2844D1AA23}" destId="{D4D568F0-1EDF-4558-B5D1-3AB1F0C65D6C}" srcOrd="3" destOrd="0" parTransId="{63F7A9E0-FA7F-4648-94CE-CBB1A4BCD58C}" sibTransId="{BF332F1E-8D6A-4B99-BC65-4BE1BBFA0DFA}"/>
    <dgm:cxn modelId="{1740EB8F-C260-4023-AA87-412829F19AB4}" type="presOf" srcId="{89EAB5B0-FD1D-4A02-A468-FD26E19B4E8D}" destId="{2311032F-EC35-4001-9986-1698A58CFFFA}" srcOrd="0" destOrd="0" presId="urn:microsoft.com/office/officeart/2005/8/layout/process5"/>
    <dgm:cxn modelId="{6B79EEE8-6011-431B-B7D1-0E887D015CA1}" type="presOf" srcId="{ED7D722E-EEBE-4DAB-98C6-332C12ADEC5D}" destId="{5950FD79-55CB-486D-9D27-7B9CC5336B27}" srcOrd="0" destOrd="2" presId="urn:microsoft.com/office/officeart/2005/8/layout/process5"/>
    <dgm:cxn modelId="{CBD7EC95-1887-4205-A8EE-F1FF38E5D3AE}" type="presOf" srcId="{F748CE33-B31B-4881-80EF-C0177C1C845D}" destId="{18860F22-FBC1-41EB-BF73-04A598F8049C}" srcOrd="0" destOrd="0" presId="urn:microsoft.com/office/officeart/2005/8/layout/process5"/>
    <dgm:cxn modelId="{8BB6D262-FF91-454B-858F-9E7CC5E18D84}" srcId="{D297B19D-B5D5-4E66-9432-9F2844D1AA23}" destId="{EB2DBFA4-288D-4DAE-831A-E4961C7AB003}" srcOrd="1" destOrd="0" parTransId="{A85D08AF-3B14-4CAF-AFB9-523144E5BCB2}" sibTransId="{D41075B3-924A-4E7D-AB5A-F8F505EDCFC2}"/>
    <dgm:cxn modelId="{2A1A0396-FA60-4428-B000-72BB9FA2667D}" type="presOf" srcId="{7AF3623C-3325-4C1A-99B3-C5A6DC7AC748}" destId="{B6436E57-4A84-4A8D-A8F2-0377B274DE0B}" srcOrd="0" destOrd="0" presId="urn:microsoft.com/office/officeart/2005/8/layout/process5"/>
    <dgm:cxn modelId="{25A9CEEF-7C99-4AB8-AB24-9ED223D18B8C}" srcId="{4C43AAC0-CB0E-4BF1-9684-AB4E4CA83A35}" destId="{4E79D5B7-22F8-4FF0-9723-E5CA2DDA7D7C}" srcOrd="3" destOrd="0" parTransId="{AAEDF276-FD59-4730-8870-BEE31DD0C218}" sibTransId="{035E58B1-1E5A-422D-8153-A4B9180D9A67}"/>
    <dgm:cxn modelId="{EE80C0A1-B1F2-4B64-B6E8-7842F40B6477}" type="presOf" srcId="{CB4337F2-E510-4C21-8039-D07C51337D2D}" destId="{288FCDB9-5AC9-4A7D-BFEB-30B20D3CD023}" srcOrd="0" destOrd="1" presId="urn:microsoft.com/office/officeart/2005/8/layout/process5"/>
    <dgm:cxn modelId="{AAD7CB88-A0C6-45F2-8D10-F73007629893}" srcId="{F288E7D6-B474-4C08-A201-2F684CB14ACF}" destId="{F9AF0780-8027-4B2E-80DC-901A080A3C53}" srcOrd="10" destOrd="0" parTransId="{2BA88392-9360-4B99-9589-7CAB5458521B}" sibTransId="{6D4A3A9D-B4D6-47CA-B687-9B2D9F21FF11}"/>
    <dgm:cxn modelId="{E74F62DD-9847-476A-955C-D6BB1A7D7895}" srcId="{821FEB76-5183-4A33-B9C5-80691DD8C8AC}" destId="{8E94B8EC-1EE6-4B43-8C20-62BE5E796C51}" srcOrd="2" destOrd="0" parTransId="{59DF7C7B-1451-4182-8FAF-86D2E9CFD010}" sibTransId="{A8FA6A3C-51D4-4D68-A746-1C87A6D0D565}"/>
    <dgm:cxn modelId="{DA55864F-1385-4730-A904-F5319451E299}" type="presOf" srcId="{18971253-6BC5-4EAE-B9C0-66F84D92F101}" destId="{C49180DF-2720-4AC2-9614-A3293E3223F4}" srcOrd="1" destOrd="0" presId="urn:microsoft.com/office/officeart/2005/8/layout/process5"/>
    <dgm:cxn modelId="{50FF7D7C-77EC-403C-A16D-313DBDCC0219}" srcId="{F748CE33-B31B-4881-80EF-C0177C1C845D}" destId="{191B3CDD-FDFD-4E72-AC0F-FB6946CE574F}" srcOrd="4" destOrd="0" parTransId="{9540EF50-728B-4D37-B49E-AB3CE0E4D7A5}" sibTransId="{5DB2953D-60C0-4337-9EC2-944BCFD271CE}"/>
    <dgm:cxn modelId="{D0333255-1065-42F8-989A-82F01F605058}" srcId="{6878830A-AF22-4646-8E84-4CC25925B9C4}" destId="{02287637-2D12-4192-AC7F-7E74C26F89EA}" srcOrd="0" destOrd="0" parTransId="{9F22B125-61D2-4A11-A1BC-761EA853B786}" sibTransId="{2E5B36BA-7E84-4D5A-8489-48BF0FB11BD7}"/>
    <dgm:cxn modelId="{EBDCE8E8-19B1-4FA1-8F06-479E402DD527}" type="presOf" srcId="{CCDFBAC3-E921-4315-99DC-503D055F8361}" destId="{5950FD79-55CB-486D-9D27-7B9CC5336B27}" srcOrd="0" destOrd="1" presId="urn:microsoft.com/office/officeart/2005/8/layout/process5"/>
    <dgm:cxn modelId="{3FB7575E-F3A0-4ADD-B47A-C65300C03609}" type="presOf" srcId="{821FEB76-5183-4A33-B9C5-80691DD8C8AC}" destId="{69B6E384-94C8-433E-8965-58AEF8457574}" srcOrd="0" destOrd="0" presId="urn:microsoft.com/office/officeart/2005/8/layout/process5"/>
    <dgm:cxn modelId="{CC7342F9-7ED4-41B5-8DD9-E33E03D46019}" type="presOf" srcId="{7AF3623C-3325-4C1A-99B3-C5A6DC7AC748}" destId="{2497CE94-6269-47E2-A0D4-CAA6EA24D555}" srcOrd="1" destOrd="0" presId="urn:microsoft.com/office/officeart/2005/8/layout/process5"/>
    <dgm:cxn modelId="{472C7129-4ADB-4DDB-8507-155090F825C1}" srcId="{43271AE7-9BC9-4475-BEC1-0769C6BAA4CE}" destId="{95B79D99-C482-4498-A72F-4EFA65E24EDE}" srcOrd="1" destOrd="0" parTransId="{55292DAB-4D49-4626-9750-FB2A16DF30F7}" sibTransId="{5C970CD8-703A-49FB-A1C1-4037C6301C4B}"/>
    <dgm:cxn modelId="{17615776-98BF-4E8F-9506-8C9CF6A62EF5}" type="presOf" srcId="{860583C5-91F4-4EA2-8616-17FE25F0CA6B}" destId="{C5515FEF-978C-4C5F-B55B-6BAE9F49AA63}" srcOrd="0" destOrd="0" presId="urn:microsoft.com/office/officeart/2005/8/layout/process5"/>
    <dgm:cxn modelId="{899DE360-15A3-4035-A166-1B71C0F144CF}" type="presOf" srcId="{DAAE4775-5D42-4697-BCA8-59FD168BCA5C}" destId="{EB6BDB29-683B-428E-B8C5-C23357A3A985}" srcOrd="0" destOrd="0" presId="urn:microsoft.com/office/officeart/2005/8/layout/process5"/>
    <dgm:cxn modelId="{60BE9CE8-B456-47DD-9FE8-0D921D15F094}" type="presOf" srcId="{2D2E2F8D-E251-4996-B21A-2144747D9E8A}" destId="{AEF519C6-714A-43AC-9A93-995E655F8594}" srcOrd="0" destOrd="1" presId="urn:microsoft.com/office/officeart/2005/8/layout/process5"/>
    <dgm:cxn modelId="{50D02EBF-B3FD-47E4-BEA7-B5987BB277AC}" type="presOf" srcId="{3C13F222-BB73-4829-8769-822C64B34298}" destId="{BB69C9D2-3FA5-4F02-B8A0-1AF444B130DB}" srcOrd="0" destOrd="3" presId="urn:microsoft.com/office/officeart/2005/8/layout/process5"/>
    <dgm:cxn modelId="{39D38AF8-039E-46D0-A0D6-4D3E769D3979}" type="presOf" srcId="{9FC53B7D-78C0-4C9C-B046-F67B366A05CF}" destId="{EB6BDB29-683B-428E-B8C5-C23357A3A985}" srcOrd="0" destOrd="1" presId="urn:microsoft.com/office/officeart/2005/8/layout/process5"/>
    <dgm:cxn modelId="{AD818587-D0AA-402A-B0D2-C6A8545CA41A}" type="presOf" srcId="{53C84858-E830-4996-9611-533B0E44269E}" destId="{69B6E384-94C8-433E-8965-58AEF8457574}" srcOrd="0" destOrd="5" presId="urn:microsoft.com/office/officeart/2005/8/layout/process5"/>
    <dgm:cxn modelId="{E1E4A56E-82D9-40A0-B67E-723747EBB24E}" srcId="{D297B19D-B5D5-4E66-9432-9F2844D1AA23}" destId="{C677FD73-9CAD-4CEA-BA9B-4E7299F00FEF}" srcOrd="2" destOrd="0" parTransId="{F5798A3F-7D3F-4717-B387-7ECC2895B19E}" sibTransId="{0F7AC9FA-43DF-4D4A-99A8-1053E8B3125C}"/>
    <dgm:cxn modelId="{A5861341-0FA1-423F-9391-6DC02D297518}" srcId="{F288E7D6-B474-4C08-A201-2F684CB14ACF}" destId="{860583C5-91F4-4EA2-8616-17FE25F0CA6B}" srcOrd="11" destOrd="0" parTransId="{7B7F3C20-14B5-48D8-B7CF-5A6BE0FDE14D}" sibTransId="{5D54AA44-F279-4EEA-BE35-B37FACB69B87}"/>
    <dgm:cxn modelId="{B2F55E25-29CC-472A-8D8A-8C08058812F8}" srcId="{F288E7D6-B474-4C08-A201-2F684CB14ACF}" destId="{821FEB76-5183-4A33-B9C5-80691DD8C8AC}" srcOrd="0" destOrd="0" parTransId="{976BF744-3B7E-431A-8831-7EAC8E3B181E}" sibTransId="{92BF8E64-E1DB-4EC0-A94B-B18BD2AB42A6}"/>
    <dgm:cxn modelId="{0CB98F35-0772-4B63-8840-C30E5A60567F}" type="presOf" srcId="{93DFB7A2-E5D6-4E11-A828-C8B7A068B1C8}" destId="{18860F22-FBC1-41EB-BF73-04A598F8049C}" srcOrd="0" destOrd="3" presId="urn:microsoft.com/office/officeart/2005/8/layout/process5"/>
    <dgm:cxn modelId="{A49C3DB9-4203-4B9C-91EC-245D407D2597}" type="presOf" srcId="{8E94B8EC-1EE6-4B43-8C20-62BE5E796C51}" destId="{69B6E384-94C8-433E-8965-58AEF8457574}" srcOrd="0" destOrd="3" presId="urn:microsoft.com/office/officeart/2005/8/layout/process5"/>
    <dgm:cxn modelId="{9F18C279-A0FB-4C19-B79A-A79E09D94738}" type="presOf" srcId="{4CD7CBBD-B919-420B-B5D3-3ABAFEFCD785}" destId="{C5515FEF-978C-4C5F-B55B-6BAE9F49AA63}" srcOrd="0" destOrd="1" presId="urn:microsoft.com/office/officeart/2005/8/layout/process5"/>
    <dgm:cxn modelId="{B5854C50-7118-467B-B494-6E342462E5B0}" srcId="{F748CE33-B31B-4881-80EF-C0177C1C845D}" destId="{48A54537-F723-4022-B188-3319EBA3C88E}" srcOrd="0" destOrd="0" parTransId="{C3E2CB11-3C6C-4BA1-AF76-0D82659FE6EC}" sibTransId="{02D28C1A-11BA-4794-9E22-AAFFA6D1AC13}"/>
    <dgm:cxn modelId="{44291421-ECD6-4021-BE02-EC63DF713345}" type="presOf" srcId="{02287637-2D12-4192-AC7F-7E74C26F89EA}" destId="{A5EB085B-31E1-4202-8127-1DF8774A03CB}" srcOrd="0" destOrd="1" presId="urn:microsoft.com/office/officeart/2005/8/layout/process5"/>
    <dgm:cxn modelId="{3E4187BD-F722-40A5-861A-97D329ADCE57}" srcId="{F9AF0780-8027-4B2E-80DC-901A080A3C53}" destId="{FACF54AD-0D49-486E-ACEA-D85ADBB3F921}" srcOrd="0" destOrd="0" parTransId="{1D483A13-FCFC-4C41-AECE-7DB891AE227F}" sibTransId="{6EA3D114-7523-4607-8FFD-8B462EF10288}"/>
    <dgm:cxn modelId="{BBECE778-1176-4355-ADCB-72D06E7048CB}" type="presOf" srcId="{F9AF0780-8027-4B2E-80DC-901A080A3C53}" destId="{314C77AD-FCB9-44D1-B472-8CAF9021EC66}" srcOrd="0" destOrd="0" presId="urn:microsoft.com/office/officeart/2005/8/layout/process5"/>
    <dgm:cxn modelId="{DD9E6C6F-4364-46C8-87EF-72D6EDABA1BF}" srcId="{89EAB5B0-FD1D-4A02-A468-FD26E19B4E8D}" destId="{96C65736-9D84-4A5C-B00D-1BBD666DF7E5}" srcOrd="3" destOrd="0" parTransId="{AE75A37B-A7F3-491F-BCEF-F7A944601AE3}" sibTransId="{45C6E07F-0B9D-4DD1-8CD8-65CD10446A00}"/>
    <dgm:cxn modelId="{129F0AEF-302B-4AB0-B818-0F595002CC53}" srcId="{43271AE7-9BC9-4475-BEC1-0769C6BAA4CE}" destId="{8DFC2DAD-961C-46F7-9EC9-BB070DD95A1A}" srcOrd="4" destOrd="0" parTransId="{805CE5D4-B96A-4725-B93E-29D3C458937E}" sibTransId="{EAABB168-7CD4-4A62-89CC-E09FADD87381}"/>
    <dgm:cxn modelId="{69C8B0E5-C001-40CF-8F73-2A4F60E4980E}" srcId="{DAAE4775-5D42-4697-BCA8-59FD168BCA5C}" destId="{B5ACA055-65BF-4DF8-8402-7AA9011E69CE}" srcOrd="1" destOrd="0" parTransId="{99D50661-0589-4711-A064-8149B7F12A26}" sibTransId="{D2FB17BA-9D01-4CC6-AA48-E1935A47E239}"/>
    <dgm:cxn modelId="{BE27216C-BFEA-4189-8466-490086038E43}" srcId="{F288E7D6-B474-4C08-A201-2F684CB14ACF}" destId="{89EAB5B0-FD1D-4A02-A468-FD26E19B4E8D}" srcOrd="8" destOrd="0" parTransId="{E048C99E-AB9E-4921-A4E0-4731269F0DA5}" sibTransId="{65F2BAC8-315D-4CFB-A930-75E8E6D34BF0}"/>
    <dgm:cxn modelId="{53A215CC-6A05-43D8-80D5-E15DA863DA7C}" srcId="{F288E7D6-B474-4C08-A201-2F684CB14ACF}" destId="{9D953CC4-537A-4354-BE3B-E04E20AD87CB}" srcOrd="3" destOrd="0" parTransId="{E5B5991D-F268-4536-B300-DE11CC7F6726}" sibTransId="{5F6FB2B6-7B89-48DA-AE14-C7035869A5E2}"/>
    <dgm:cxn modelId="{C6FE4423-D9C3-4B78-BF44-AEEC86344070}" type="presOf" srcId="{95B79D99-C482-4498-A72F-4EFA65E24EDE}" destId="{BB69C9D2-3FA5-4F02-B8A0-1AF444B130DB}" srcOrd="0" destOrd="2" presId="urn:microsoft.com/office/officeart/2005/8/layout/process5"/>
    <dgm:cxn modelId="{F5491240-FC83-4E15-8676-8EBAEC1E653D}" type="presOf" srcId="{65F2BAC8-315D-4CFB-A930-75E8E6D34BF0}" destId="{1BBB0D56-1832-4C04-8C39-51585C2075F9}" srcOrd="0" destOrd="0" presId="urn:microsoft.com/office/officeart/2005/8/layout/process5"/>
    <dgm:cxn modelId="{365FED81-CDB9-4E6F-9F04-A98578AE66E2}" type="presOf" srcId="{4E79D5B7-22F8-4FF0-9723-E5CA2DDA7D7C}" destId="{288FCDB9-5AC9-4A7D-BFEB-30B20D3CD023}" srcOrd="0" destOrd="4" presId="urn:microsoft.com/office/officeart/2005/8/layout/process5"/>
    <dgm:cxn modelId="{BB246F0F-A728-4E89-B0DF-123F52EE364D}" srcId="{821FEB76-5183-4A33-B9C5-80691DD8C8AC}" destId="{40A5009A-3A8C-4DF5-A034-69911B5209DA}" srcOrd="1" destOrd="0" parTransId="{0C64E2C8-6CBB-44AD-9628-BBB9ACC24FE9}" sibTransId="{F74256F6-5F86-4A76-B785-BEC0E8B4DCB6}"/>
    <dgm:cxn modelId="{0C26365F-E766-448E-B424-E937E8AC4E27}" srcId="{F748CE33-B31B-4881-80EF-C0177C1C845D}" destId="{D8716167-D4CE-4AD6-8B12-6AD7C2B6844F}" srcOrd="1" destOrd="0" parTransId="{7447B0E8-6766-46F0-BAB3-33852C3E4B5B}" sibTransId="{CD4E2A70-2ACB-49E3-979D-B13327E209E1}"/>
    <dgm:cxn modelId="{EA7C6F29-A9D3-4E10-A605-E7DEA318202B}" srcId="{F288E7D6-B474-4C08-A201-2F684CB14ACF}" destId="{6878830A-AF22-4646-8E84-4CC25925B9C4}" srcOrd="5" destOrd="0" parTransId="{6F730C0D-79CF-4E8C-97E5-1719344C84A6}" sibTransId="{8FDFEF7C-8714-44FC-B708-49E0D3DB0200}"/>
    <dgm:cxn modelId="{51AFCADD-A877-400C-8A87-A44639D65CED}" type="presOf" srcId="{9D953CC4-537A-4354-BE3B-E04E20AD87CB}" destId="{5950FD79-55CB-486D-9D27-7B9CC5336B27}" srcOrd="0" destOrd="0" presId="urn:microsoft.com/office/officeart/2005/8/layout/process5"/>
    <dgm:cxn modelId="{E94F9D3F-22F7-48A8-B264-25CF4BC1EFDE}" type="presOf" srcId="{3A239F95-7BE6-4D75-90D9-5851B08F0D2C}" destId="{99A5C741-1AC4-4B8B-A387-DAD2F9ADCBE1}" srcOrd="0" destOrd="0" presId="urn:microsoft.com/office/officeart/2005/8/layout/process5"/>
    <dgm:cxn modelId="{4C6BAEDC-5E35-4337-9AD8-3EAD5C98AC03}" type="presOf" srcId="{C677FD73-9CAD-4CEA-BA9B-4E7299F00FEF}" destId="{FC134AAC-0CFB-407A-AF71-AA8DCFD2B956}" srcOrd="0" destOrd="3" presId="urn:microsoft.com/office/officeart/2005/8/layout/process5"/>
    <dgm:cxn modelId="{EC96BE35-4E68-4228-80BF-E17031C74848}" type="presOf" srcId="{D32862BE-CB82-4A91-98D6-FD3EFBB45200}" destId="{C5515FEF-978C-4C5F-B55B-6BAE9F49AA63}" srcOrd="0" destOrd="3" presId="urn:microsoft.com/office/officeart/2005/8/layout/process5"/>
    <dgm:cxn modelId="{EFFE6A51-1B91-4F36-99CA-C8A16B23940C}" type="presOf" srcId="{6D4A3A9D-B4D6-47CA-B687-9B2D9F21FF11}" destId="{25C124F4-9CA8-402C-9A0F-DEDF5EF53FF2}" srcOrd="0" destOrd="0" presId="urn:microsoft.com/office/officeart/2005/8/layout/process5"/>
    <dgm:cxn modelId="{AE623412-C8E8-4C0F-B2DB-9DD9CD089947}" type="presOf" srcId="{B5ACA055-65BF-4DF8-8402-7AA9011E69CE}" destId="{EB6BDB29-683B-428E-B8C5-C23357A3A985}" srcOrd="0" destOrd="2" presId="urn:microsoft.com/office/officeart/2005/8/layout/process5"/>
    <dgm:cxn modelId="{4F2E4CD6-DB00-4B07-988F-54716CA00787}" srcId="{4C43AAC0-CB0E-4BF1-9684-AB4E4CA83A35}" destId="{91F7E27C-E57D-4196-90FA-5CABB4BA7629}" srcOrd="2" destOrd="0" parTransId="{B62559DB-E65C-4ABB-89FC-8A9E63217295}" sibTransId="{5AB9D226-8B46-4138-A979-9CD21211CF2A}"/>
    <dgm:cxn modelId="{146B9FB3-5D6D-472C-9FC1-A063B5866F18}" srcId="{DAAE4775-5D42-4697-BCA8-59FD168BCA5C}" destId="{9FC53B7D-78C0-4C9C-B046-F67B366A05CF}" srcOrd="0" destOrd="0" parTransId="{39E5E661-4613-47D3-9FC4-9E8E3CC542B0}" sibTransId="{D8E3F38B-3551-4FD7-A373-7243AB22907D}"/>
    <dgm:cxn modelId="{82553F99-6F6E-4226-8E2F-9A9F5142611E}" srcId="{F748CE33-B31B-4881-80EF-C0177C1C845D}" destId="{27D07024-2D74-4896-ABDF-5D3EC4AD7522}" srcOrd="3" destOrd="0" parTransId="{0095B419-101A-484C-B9E9-3D23C69E735A}" sibTransId="{642E4ECB-1F2B-4FE1-B90F-67BB6C5C89CE}"/>
    <dgm:cxn modelId="{5C97EC80-3DBA-4E18-8F68-C6FA5021E685}" srcId="{89EAB5B0-FD1D-4A02-A468-FD26E19B4E8D}" destId="{56A22450-92BF-42DD-9688-CB2795EF7C1C}" srcOrd="1" destOrd="0" parTransId="{570DB9D2-246D-4839-BC96-012B8E465D27}" sibTransId="{42A43F22-FE3C-49D6-8929-D4F73AECB70F}"/>
    <dgm:cxn modelId="{869614E3-8AE5-47C4-9799-E772218F8583}" type="presOf" srcId="{92BF8E64-E1DB-4EC0-A94B-B18BD2AB42A6}" destId="{81F9D4B4-3215-40AE-80D9-F68F5B81827D}" srcOrd="0" destOrd="0" presId="urn:microsoft.com/office/officeart/2005/8/layout/process5"/>
    <dgm:cxn modelId="{6D3AC251-AFA4-45B3-8814-CBACF30F7D6C}" type="presOf" srcId="{6D4A3A9D-B4D6-47CA-B687-9B2D9F21FF11}" destId="{BA728858-6043-48AA-8429-46E552B0FD43}" srcOrd="1" destOrd="0" presId="urn:microsoft.com/office/officeart/2005/8/layout/process5"/>
    <dgm:cxn modelId="{2A3D4EF9-FFC4-477F-A4A4-DD868E896BC4}" type="presOf" srcId="{48A54537-F723-4022-B188-3319EBA3C88E}" destId="{18860F22-FBC1-41EB-BF73-04A598F8049C}" srcOrd="0" destOrd="1" presId="urn:microsoft.com/office/officeart/2005/8/layout/process5"/>
    <dgm:cxn modelId="{B510A771-6765-4850-A8BD-3EEEECDE5C0C}" type="presOf" srcId="{F288E7D6-B474-4C08-A201-2F684CB14ACF}" destId="{1F918E1C-E7F7-4E95-8F30-4B7E405127F9}" srcOrd="0" destOrd="0" presId="urn:microsoft.com/office/officeart/2005/8/layout/process5"/>
    <dgm:cxn modelId="{BA3B04C5-6C63-466A-8ABD-4666460CE486}" type="presOf" srcId="{56A22450-92BF-42DD-9688-CB2795EF7C1C}" destId="{2311032F-EC35-4001-9986-1698A58CFFFA}" srcOrd="0" destOrd="2" presId="urn:microsoft.com/office/officeart/2005/8/layout/process5"/>
    <dgm:cxn modelId="{401CC1C9-172D-4B0F-B3C2-B787059C10A3}" type="presOf" srcId="{909547FE-FF50-49CC-8873-2D4761C2A9B3}" destId="{BB69C9D2-3FA5-4F02-B8A0-1AF444B130DB}" srcOrd="0" destOrd="4" presId="urn:microsoft.com/office/officeart/2005/8/layout/process5"/>
    <dgm:cxn modelId="{0789F3C9-DA93-4661-817D-71C2C5800F99}" srcId="{89EAB5B0-FD1D-4A02-A468-FD26E19B4E8D}" destId="{E981744B-B744-4C6B-8BFD-5570A9B4728F}" srcOrd="2" destOrd="0" parTransId="{8B81047F-8BE1-4E99-9CC7-23620760621E}" sibTransId="{72D7D2A0-938A-42FA-B029-9D24F146ABBF}"/>
    <dgm:cxn modelId="{15F80BE8-7C3F-44EE-BD6D-9E3A1C06A290}" type="presOf" srcId="{E981744B-B744-4C6B-8BFD-5570A9B4728F}" destId="{2311032F-EC35-4001-9986-1698A58CFFFA}" srcOrd="0" destOrd="3" presId="urn:microsoft.com/office/officeart/2005/8/layout/process5"/>
    <dgm:cxn modelId="{BBEBE41A-9EB2-4995-898A-F3FCB15C7118}" srcId="{821FEB76-5183-4A33-B9C5-80691DD8C8AC}" destId="{53C84858-E830-4996-9611-533B0E44269E}" srcOrd="4" destOrd="0" parTransId="{09020429-3279-4431-8908-3D598C5482AF}" sibTransId="{0AE64CFF-E0A8-4636-8A24-EDC96B5E374C}"/>
    <dgm:cxn modelId="{D47F320D-5883-4832-8901-DCE13DDDF603}" type="presOf" srcId="{5F6FB2B6-7B89-48DA-AE14-C7035869A5E2}" destId="{28BFA8D9-244E-4533-BFE1-F2FE92595765}" srcOrd="0" destOrd="0" presId="urn:microsoft.com/office/officeart/2005/8/layout/process5"/>
    <dgm:cxn modelId="{2C163DB5-C734-48CC-BC63-E0642CD6DA2D}" srcId="{F748CE33-B31B-4881-80EF-C0177C1C845D}" destId="{93DFB7A2-E5D6-4E11-A828-C8B7A068B1C8}" srcOrd="2" destOrd="0" parTransId="{977D2A5A-4201-42DD-A3B3-3EC38E32D931}" sibTransId="{D03407D9-7F34-4773-8F11-1314639A3FBE}"/>
    <dgm:cxn modelId="{1DE96AE9-9065-47B7-959C-55C884B5BABB}" srcId="{F288E7D6-B474-4C08-A201-2F684CB14ACF}" destId="{4C43AAC0-CB0E-4BF1-9684-AB4E4CA83A35}" srcOrd="4" destOrd="0" parTransId="{BEA73A30-E4E3-4A5D-9056-6513EAD8A828}" sibTransId="{3EAC19B7-8E90-4BD6-A096-D4D469B89593}"/>
    <dgm:cxn modelId="{2DDF399B-F523-495B-803C-07DA9C62919D}" type="presOf" srcId="{50708AAF-5769-417F-8442-D97B6F2FF30E}" destId="{69B6E384-94C8-433E-8965-58AEF8457574}" srcOrd="0" destOrd="1" presId="urn:microsoft.com/office/officeart/2005/8/layout/process5"/>
    <dgm:cxn modelId="{6CDEC37C-1DDA-49E8-BDED-B8938C3EEDD2}" type="presOf" srcId="{3EAC19B7-8E90-4BD6-A096-D4D469B89593}" destId="{735D4876-CD32-4495-B394-A1195E50268D}" srcOrd="0" destOrd="0" presId="urn:microsoft.com/office/officeart/2005/8/layout/process5"/>
    <dgm:cxn modelId="{42E3714D-F164-4218-9A0C-371E03CDE41A}" type="presParOf" srcId="{1F918E1C-E7F7-4E95-8F30-4B7E405127F9}" destId="{69B6E384-94C8-433E-8965-58AEF8457574}" srcOrd="0" destOrd="0" presId="urn:microsoft.com/office/officeart/2005/8/layout/process5"/>
    <dgm:cxn modelId="{9C7E5124-28F2-4E9E-9074-20BCFEF47134}" type="presParOf" srcId="{1F918E1C-E7F7-4E95-8F30-4B7E405127F9}" destId="{81F9D4B4-3215-40AE-80D9-F68F5B81827D}" srcOrd="1" destOrd="0" presId="urn:microsoft.com/office/officeart/2005/8/layout/process5"/>
    <dgm:cxn modelId="{FBBA0EBF-3D90-4980-A297-7F1276CEBEAB}" type="presParOf" srcId="{81F9D4B4-3215-40AE-80D9-F68F5B81827D}" destId="{0630339D-1505-4D9F-BCA4-5C34E6EB2AB6}" srcOrd="0" destOrd="0" presId="urn:microsoft.com/office/officeart/2005/8/layout/process5"/>
    <dgm:cxn modelId="{FB30E22D-5484-4791-963F-C90A5D8D4781}" type="presParOf" srcId="{1F918E1C-E7F7-4E95-8F30-4B7E405127F9}" destId="{BB69C9D2-3FA5-4F02-B8A0-1AF444B130DB}" srcOrd="2" destOrd="0" presId="urn:microsoft.com/office/officeart/2005/8/layout/process5"/>
    <dgm:cxn modelId="{0239958D-24C5-4C64-AC7C-EE0610F3A4CF}" type="presParOf" srcId="{1F918E1C-E7F7-4E95-8F30-4B7E405127F9}" destId="{99A5C741-1AC4-4B8B-A387-DAD2F9ADCBE1}" srcOrd="3" destOrd="0" presId="urn:microsoft.com/office/officeart/2005/8/layout/process5"/>
    <dgm:cxn modelId="{B99E4442-03AB-4570-8EE2-E4B8F3A28E5F}" type="presParOf" srcId="{99A5C741-1AC4-4B8B-A387-DAD2F9ADCBE1}" destId="{BB950FF6-D796-49E5-A37B-949123B30692}" srcOrd="0" destOrd="0" presId="urn:microsoft.com/office/officeart/2005/8/layout/process5"/>
    <dgm:cxn modelId="{07B071D7-5E56-464C-AD0D-F8A6E38441E6}" type="presParOf" srcId="{1F918E1C-E7F7-4E95-8F30-4B7E405127F9}" destId="{FC134AAC-0CFB-407A-AF71-AA8DCFD2B956}" srcOrd="4" destOrd="0" presId="urn:microsoft.com/office/officeart/2005/8/layout/process5"/>
    <dgm:cxn modelId="{65446CDF-73E2-43C2-85D3-3CA9D39BB295}" type="presParOf" srcId="{1F918E1C-E7F7-4E95-8F30-4B7E405127F9}" destId="{5D733E56-5377-44AA-B329-EB71FB0EE726}" srcOrd="5" destOrd="0" presId="urn:microsoft.com/office/officeart/2005/8/layout/process5"/>
    <dgm:cxn modelId="{1875EC63-A712-4AA0-80BB-C41066B51843}" type="presParOf" srcId="{5D733E56-5377-44AA-B329-EB71FB0EE726}" destId="{E6889F33-B50C-4B4A-827E-9D10634A3640}" srcOrd="0" destOrd="0" presId="urn:microsoft.com/office/officeart/2005/8/layout/process5"/>
    <dgm:cxn modelId="{ADFA731E-88D0-4FCE-A686-72980B5B456B}" type="presParOf" srcId="{1F918E1C-E7F7-4E95-8F30-4B7E405127F9}" destId="{5950FD79-55CB-486D-9D27-7B9CC5336B27}" srcOrd="6" destOrd="0" presId="urn:microsoft.com/office/officeart/2005/8/layout/process5"/>
    <dgm:cxn modelId="{F6EEDA46-C07E-4CDD-8745-6D0AB9B06222}" type="presParOf" srcId="{1F918E1C-E7F7-4E95-8F30-4B7E405127F9}" destId="{28BFA8D9-244E-4533-BFE1-F2FE92595765}" srcOrd="7" destOrd="0" presId="urn:microsoft.com/office/officeart/2005/8/layout/process5"/>
    <dgm:cxn modelId="{8183096F-75DB-4315-A10E-0D1603FECB36}" type="presParOf" srcId="{28BFA8D9-244E-4533-BFE1-F2FE92595765}" destId="{8D21FB15-16FD-428D-9002-C747CEF73281}" srcOrd="0" destOrd="0" presId="urn:microsoft.com/office/officeart/2005/8/layout/process5"/>
    <dgm:cxn modelId="{755D903A-4463-4981-87D0-DD90F1A264AC}" type="presParOf" srcId="{1F918E1C-E7F7-4E95-8F30-4B7E405127F9}" destId="{288FCDB9-5AC9-4A7D-BFEB-30B20D3CD023}" srcOrd="8" destOrd="0" presId="urn:microsoft.com/office/officeart/2005/8/layout/process5"/>
    <dgm:cxn modelId="{B731757B-10C4-4375-B707-26B6E1B58951}" type="presParOf" srcId="{1F918E1C-E7F7-4E95-8F30-4B7E405127F9}" destId="{735D4876-CD32-4495-B394-A1195E50268D}" srcOrd="9" destOrd="0" presId="urn:microsoft.com/office/officeart/2005/8/layout/process5"/>
    <dgm:cxn modelId="{4EB6059B-3655-4B5F-B02B-ACF18FC56EE4}" type="presParOf" srcId="{735D4876-CD32-4495-B394-A1195E50268D}" destId="{B886ECD9-9720-4AD9-9C77-A4C091E8D941}" srcOrd="0" destOrd="0" presId="urn:microsoft.com/office/officeart/2005/8/layout/process5"/>
    <dgm:cxn modelId="{6939DE92-7AD9-44B0-9A96-46041B8736FB}" type="presParOf" srcId="{1F918E1C-E7F7-4E95-8F30-4B7E405127F9}" destId="{A5EB085B-31E1-4202-8127-1DF8774A03CB}" srcOrd="10" destOrd="0" presId="urn:microsoft.com/office/officeart/2005/8/layout/process5"/>
    <dgm:cxn modelId="{7E6B9F52-BF86-4F6D-82C5-C2C58A46E74C}" type="presParOf" srcId="{1F918E1C-E7F7-4E95-8F30-4B7E405127F9}" destId="{C6EB7424-0C9A-4536-987F-447D35A4B171}" srcOrd="11" destOrd="0" presId="urn:microsoft.com/office/officeart/2005/8/layout/process5"/>
    <dgm:cxn modelId="{7BF49357-E1AA-4F17-A1E9-B664ED78DBCE}" type="presParOf" srcId="{C6EB7424-0C9A-4536-987F-447D35A4B171}" destId="{12F6A73D-B3D3-40D7-9FCC-C8AEC71BE15F}" srcOrd="0" destOrd="0" presId="urn:microsoft.com/office/officeart/2005/8/layout/process5"/>
    <dgm:cxn modelId="{56596309-4853-49F7-83D3-7964D14D111B}" type="presParOf" srcId="{1F918E1C-E7F7-4E95-8F30-4B7E405127F9}" destId="{EB6BDB29-683B-428E-B8C5-C23357A3A985}" srcOrd="12" destOrd="0" presId="urn:microsoft.com/office/officeart/2005/8/layout/process5"/>
    <dgm:cxn modelId="{A4F4BF9A-F4EC-4DE6-A649-634D17002E52}" type="presParOf" srcId="{1F918E1C-E7F7-4E95-8F30-4B7E405127F9}" destId="{7310B6C9-0894-4ECE-B1F9-977396949B6C}" srcOrd="13" destOrd="0" presId="urn:microsoft.com/office/officeart/2005/8/layout/process5"/>
    <dgm:cxn modelId="{AE597EA5-705A-4F5D-80DD-755050957BC1}" type="presParOf" srcId="{7310B6C9-0894-4ECE-B1F9-977396949B6C}" destId="{C49180DF-2720-4AC2-9614-A3293E3223F4}" srcOrd="0" destOrd="0" presId="urn:microsoft.com/office/officeart/2005/8/layout/process5"/>
    <dgm:cxn modelId="{C1A1D485-6D4F-417E-BA7E-318458EFC8C0}" type="presParOf" srcId="{1F918E1C-E7F7-4E95-8F30-4B7E405127F9}" destId="{AEF519C6-714A-43AC-9A93-995E655F8594}" srcOrd="14" destOrd="0" presId="urn:microsoft.com/office/officeart/2005/8/layout/process5"/>
    <dgm:cxn modelId="{AC52EC40-5D08-42A3-B438-FAC5F290607D}" type="presParOf" srcId="{1F918E1C-E7F7-4E95-8F30-4B7E405127F9}" destId="{B6436E57-4A84-4A8D-A8F2-0377B274DE0B}" srcOrd="15" destOrd="0" presId="urn:microsoft.com/office/officeart/2005/8/layout/process5"/>
    <dgm:cxn modelId="{E79CBFAF-8032-4012-802D-730A0A4EA77D}" type="presParOf" srcId="{B6436E57-4A84-4A8D-A8F2-0377B274DE0B}" destId="{2497CE94-6269-47E2-A0D4-CAA6EA24D555}" srcOrd="0" destOrd="0" presId="urn:microsoft.com/office/officeart/2005/8/layout/process5"/>
    <dgm:cxn modelId="{43B18B71-4AC2-4700-A29D-05B844E1A10B}" type="presParOf" srcId="{1F918E1C-E7F7-4E95-8F30-4B7E405127F9}" destId="{2311032F-EC35-4001-9986-1698A58CFFFA}" srcOrd="16" destOrd="0" presId="urn:microsoft.com/office/officeart/2005/8/layout/process5"/>
    <dgm:cxn modelId="{04598B5B-373B-42DA-8E8C-102A1DDE959A}" type="presParOf" srcId="{1F918E1C-E7F7-4E95-8F30-4B7E405127F9}" destId="{1BBB0D56-1832-4C04-8C39-51585C2075F9}" srcOrd="17" destOrd="0" presId="urn:microsoft.com/office/officeart/2005/8/layout/process5"/>
    <dgm:cxn modelId="{9D333B54-7498-4190-A9E8-C0249EB0BB99}" type="presParOf" srcId="{1BBB0D56-1832-4C04-8C39-51585C2075F9}" destId="{D108A9FD-FE50-4D6C-BCBC-4911A2CDDDBB}" srcOrd="0" destOrd="0" presId="urn:microsoft.com/office/officeart/2005/8/layout/process5"/>
    <dgm:cxn modelId="{ABEA5767-8529-4859-A522-8644B09C7EB5}" type="presParOf" srcId="{1F918E1C-E7F7-4E95-8F30-4B7E405127F9}" destId="{18860F22-FBC1-41EB-BF73-04A598F8049C}" srcOrd="18" destOrd="0" presId="urn:microsoft.com/office/officeart/2005/8/layout/process5"/>
    <dgm:cxn modelId="{626D668C-34D8-4DEC-88C6-193C6F83473F}" type="presParOf" srcId="{1F918E1C-E7F7-4E95-8F30-4B7E405127F9}" destId="{840FD873-0785-4B96-8DF8-06A582CC50EF}" srcOrd="19" destOrd="0" presId="urn:microsoft.com/office/officeart/2005/8/layout/process5"/>
    <dgm:cxn modelId="{2DE8F646-8BC1-466A-83B2-4EE9C13CF9B0}" type="presParOf" srcId="{840FD873-0785-4B96-8DF8-06A582CC50EF}" destId="{45FDA6F5-D7A9-4FEA-A2EC-980D2EE3480C}" srcOrd="0" destOrd="0" presId="urn:microsoft.com/office/officeart/2005/8/layout/process5"/>
    <dgm:cxn modelId="{EB51D15C-AD8C-41F8-BD5A-C38AEBEECB26}" type="presParOf" srcId="{1F918E1C-E7F7-4E95-8F30-4B7E405127F9}" destId="{314C77AD-FCB9-44D1-B472-8CAF9021EC66}" srcOrd="20" destOrd="0" presId="urn:microsoft.com/office/officeart/2005/8/layout/process5"/>
    <dgm:cxn modelId="{DBB2C715-035A-4428-B107-19F682EE3FED}" type="presParOf" srcId="{1F918E1C-E7F7-4E95-8F30-4B7E405127F9}" destId="{25C124F4-9CA8-402C-9A0F-DEDF5EF53FF2}" srcOrd="21" destOrd="0" presId="urn:microsoft.com/office/officeart/2005/8/layout/process5"/>
    <dgm:cxn modelId="{ADAF3416-352D-4D94-9190-17785D57B2DC}" type="presParOf" srcId="{25C124F4-9CA8-402C-9A0F-DEDF5EF53FF2}" destId="{BA728858-6043-48AA-8429-46E552B0FD43}" srcOrd="0" destOrd="0" presId="urn:microsoft.com/office/officeart/2005/8/layout/process5"/>
    <dgm:cxn modelId="{879B48D9-5C90-4A65-8B81-E71E669D2852}" type="presParOf" srcId="{1F918E1C-E7F7-4E95-8F30-4B7E405127F9}" destId="{C5515FEF-978C-4C5F-B55B-6BAE9F49AA63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CD7A28-2B99-499C-906E-F091D3B1435A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</dgm:pt>
    <dgm:pt modelId="{317A566F-DDBC-4D02-85DC-E91BAE31B8AA}">
      <dgm:prSet phldrT="[Text]"/>
      <dgm:spPr/>
      <dgm:t>
        <a:bodyPr/>
        <a:lstStyle/>
        <a:p>
          <a:r>
            <a:rPr lang="en-US" dirty="0" smtClean="0"/>
            <a:t>Grooming/Dressing</a:t>
          </a:r>
          <a:endParaRPr lang="en-US" dirty="0"/>
        </a:p>
      </dgm:t>
    </dgm:pt>
    <dgm:pt modelId="{CFFF1B1C-39C6-4EC3-9D83-64A6385CA2D7}" type="parTrans" cxnId="{FE35B640-035B-4692-95AD-DDE23AD4E1B4}">
      <dgm:prSet/>
      <dgm:spPr/>
      <dgm:t>
        <a:bodyPr/>
        <a:lstStyle/>
        <a:p>
          <a:endParaRPr lang="en-US"/>
        </a:p>
      </dgm:t>
    </dgm:pt>
    <dgm:pt modelId="{3A2EE285-D3D6-43E3-A52E-8EC6C8177E9C}" type="sibTrans" cxnId="{FE35B640-035B-4692-95AD-DDE23AD4E1B4}">
      <dgm:prSet/>
      <dgm:spPr/>
      <dgm:t>
        <a:bodyPr/>
        <a:lstStyle/>
        <a:p>
          <a:endParaRPr lang="en-US"/>
        </a:p>
      </dgm:t>
    </dgm:pt>
    <dgm:pt modelId="{300E6520-90B8-44D1-AC7E-76EDA0C75E50}">
      <dgm:prSet phldrT="[Text]"/>
      <dgm:spPr/>
      <dgm:t>
        <a:bodyPr/>
        <a:lstStyle/>
        <a:p>
          <a:r>
            <a:rPr lang="en-US" dirty="0" smtClean="0"/>
            <a:t>Toileting/Incontinence</a:t>
          </a:r>
        </a:p>
      </dgm:t>
    </dgm:pt>
    <dgm:pt modelId="{0E5A7478-7B59-434D-916F-7544A95BB1C4}" type="parTrans" cxnId="{104EC449-411A-462B-8EEF-3547DFCD986E}">
      <dgm:prSet/>
      <dgm:spPr/>
      <dgm:t>
        <a:bodyPr/>
        <a:lstStyle/>
        <a:p>
          <a:endParaRPr lang="en-US"/>
        </a:p>
      </dgm:t>
    </dgm:pt>
    <dgm:pt modelId="{C4DFA368-2F2E-4323-A162-E90A417975F0}" type="sibTrans" cxnId="{104EC449-411A-462B-8EEF-3547DFCD986E}">
      <dgm:prSet/>
      <dgm:spPr/>
      <dgm:t>
        <a:bodyPr/>
        <a:lstStyle/>
        <a:p>
          <a:endParaRPr lang="en-US"/>
        </a:p>
      </dgm:t>
    </dgm:pt>
    <dgm:pt modelId="{9D0BD62E-A6CD-4732-9667-5D2A2B0D8062}">
      <dgm:prSet phldrT="[Text]"/>
      <dgm:spPr/>
      <dgm:t>
        <a:bodyPr/>
        <a:lstStyle/>
        <a:p>
          <a:r>
            <a:rPr lang="en-US" dirty="0" smtClean="0"/>
            <a:t>Bathing</a:t>
          </a:r>
          <a:endParaRPr lang="en-US" dirty="0"/>
        </a:p>
      </dgm:t>
    </dgm:pt>
    <dgm:pt modelId="{7B188F4B-E429-45E1-B0FC-44934B3EE808}" type="parTrans" cxnId="{5FC3D0B3-A095-40F3-ADA2-283C8A2228FE}">
      <dgm:prSet/>
      <dgm:spPr/>
      <dgm:t>
        <a:bodyPr/>
        <a:lstStyle/>
        <a:p>
          <a:endParaRPr lang="en-US"/>
        </a:p>
      </dgm:t>
    </dgm:pt>
    <dgm:pt modelId="{A78EF018-A600-4A70-A142-F0F508096989}" type="sibTrans" cxnId="{5FC3D0B3-A095-40F3-ADA2-283C8A2228FE}">
      <dgm:prSet/>
      <dgm:spPr/>
      <dgm:t>
        <a:bodyPr/>
        <a:lstStyle/>
        <a:p>
          <a:endParaRPr lang="en-US"/>
        </a:p>
      </dgm:t>
    </dgm:pt>
    <dgm:pt modelId="{92AF0E3C-F950-48B6-834C-7B663D249660}">
      <dgm:prSet phldrT="[Text]"/>
      <dgm:spPr/>
      <dgm:t>
        <a:bodyPr/>
        <a:lstStyle/>
        <a:p>
          <a:r>
            <a:rPr lang="en-US" dirty="0" smtClean="0"/>
            <a:t>Schedule when least agitated</a:t>
          </a:r>
          <a:endParaRPr lang="en-US" dirty="0"/>
        </a:p>
      </dgm:t>
    </dgm:pt>
    <dgm:pt modelId="{EC59C481-24EA-4044-8C9D-5A67E948D9DB}" type="parTrans" cxnId="{17E4D454-AC28-4CA1-B07C-A514290FC742}">
      <dgm:prSet/>
      <dgm:spPr/>
      <dgm:t>
        <a:bodyPr/>
        <a:lstStyle/>
        <a:p>
          <a:endParaRPr lang="en-US"/>
        </a:p>
      </dgm:t>
    </dgm:pt>
    <dgm:pt modelId="{2111AB9F-0507-49F2-BD6A-93CD1C06366A}" type="sibTrans" cxnId="{17E4D454-AC28-4CA1-B07C-A514290FC742}">
      <dgm:prSet/>
      <dgm:spPr/>
      <dgm:t>
        <a:bodyPr/>
        <a:lstStyle/>
        <a:p>
          <a:endParaRPr lang="en-US"/>
        </a:p>
      </dgm:t>
    </dgm:pt>
    <dgm:pt modelId="{80BF7F48-A4D2-4C2A-B213-74B20C5476CD}">
      <dgm:prSet phldrT="[Text]"/>
      <dgm:spPr/>
      <dgm:t>
        <a:bodyPr/>
        <a:lstStyle/>
        <a:p>
          <a:r>
            <a:rPr lang="en-US" dirty="0" smtClean="0"/>
            <a:t>Well-lit and comfortable temperature</a:t>
          </a:r>
          <a:endParaRPr lang="en-US" dirty="0"/>
        </a:p>
      </dgm:t>
    </dgm:pt>
    <dgm:pt modelId="{BD3363F1-50CA-437F-AB06-D4D931E10FE3}" type="parTrans" cxnId="{A2FAE9A9-877E-416E-8A78-7D123AAA6A9F}">
      <dgm:prSet/>
      <dgm:spPr/>
      <dgm:t>
        <a:bodyPr/>
        <a:lstStyle/>
        <a:p>
          <a:endParaRPr lang="en-US"/>
        </a:p>
      </dgm:t>
    </dgm:pt>
    <dgm:pt modelId="{3380000E-F4C1-4413-BD25-3F26FA8FE7AE}" type="sibTrans" cxnId="{A2FAE9A9-877E-416E-8A78-7D123AAA6A9F}">
      <dgm:prSet/>
      <dgm:spPr/>
      <dgm:t>
        <a:bodyPr/>
        <a:lstStyle/>
        <a:p>
          <a:endParaRPr lang="en-US"/>
        </a:p>
      </dgm:t>
    </dgm:pt>
    <dgm:pt modelId="{319A2E88-8FA0-4C61-9632-985867C3E696}">
      <dgm:prSet phldrT="[Text]"/>
      <dgm:spPr/>
      <dgm:t>
        <a:bodyPr/>
        <a:lstStyle/>
        <a:p>
          <a:r>
            <a:rPr lang="en-US" dirty="0" smtClean="0"/>
            <a:t>Privacy</a:t>
          </a:r>
          <a:endParaRPr lang="en-US" dirty="0"/>
        </a:p>
      </dgm:t>
    </dgm:pt>
    <dgm:pt modelId="{617C3D61-D2C8-400D-9664-15C202548820}" type="parTrans" cxnId="{53159B4A-CD39-4C58-BAD3-1F18DCA39566}">
      <dgm:prSet/>
      <dgm:spPr/>
      <dgm:t>
        <a:bodyPr/>
        <a:lstStyle/>
        <a:p>
          <a:endParaRPr lang="en-US"/>
        </a:p>
      </dgm:t>
    </dgm:pt>
    <dgm:pt modelId="{9C681969-BD1F-45AF-8025-FF275B4590AC}" type="sibTrans" cxnId="{53159B4A-CD39-4C58-BAD3-1F18DCA39566}">
      <dgm:prSet/>
      <dgm:spPr/>
      <dgm:t>
        <a:bodyPr/>
        <a:lstStyle/>
        <a:p>
          <a:endParaRPr lang="en-US"/>
        </a:p>
      </dgm:t>
    </dgm:pt>
    <dgm:pt modelId="{C204D700-7704-4A3C-B7EB-666E24FEA1F6}">
      <dgm:prSet phldrT="[Text]"/>
      <dgm:spPr/>
      <dgm:t>
        <a:bodyPr/>
        <a:lstStyle/>
        <a:p>
          <a:r>
            <a:rPr lang="en-US" dirty="0" smtClean="0"/>
            <a:t>Be calm and quiet</a:t>
          </a:r>
          <a:endParaRPr lang="en-US" dirty="0"/>
        </a:p>
      </dgm:t>
    </dgm:pt>
    <dgm:pt modelId="{9716C6B5-E640-4598-A0F9-F99650B1F525}" type="parTrans" cxnId="{B387689C-4EF3-41CA-9AFB-6DC03FC01031}">
      <dgm:prSet/>
      <dgm:spPr/>
      <dgm:t>
        <a:bodyPr/>
        <a:lstStyle/>
        <a:p>
          <a:endParaRPr lang="en-US"/>
        </a:p>
      </dgm:t>
    </dgm:pt>
    <dgm:pt modelId="{538C489E-2B23-4881-8159-419A480678A6}" type="sibTrans" cxnId="{B387689C-4EF3-41CA-9AFB-6DC03FC01031}">
      <dgm:prSet/>
      <dgm:spPr/>
      <dgm:t>
        <a:bodyPr/>
        <a:lstStyle/>
        <a:p>
          <a:endParaRPr lang="en-US"/>
        </a:p>
      </dgm:t>
    </dgm:pt>
    <dgm:pt modelId="{35AA5465-9F9F-42E9-A7C0-1CCB97C2C1A1}">
      <dgm:prSet phldrT="[Text]"/>
      <dgm:spPr/>
      <dgm:t>
        <a:bodyPr/>
        <a:lstStyle/>
        <a:p>
          <a:r>
            <a:rPr lang="en-US" dirty="0" smtClean="0"/>
            <a:t>Ensure safety</a:t>
          </a:r>
          <a:endParaRPr lang="en-US" dirty="0"/>
        </a:p>
      </dgm:t>
    </dgm:pt>
    <dgm:pt modelId="{67069E58-ECBD-443E-B3B0-CAD5C4810A8A}" type="parTrans" cxnId="{327CA999-1C62-447E-A825-0FFAD5586891}">
      <dgm:prSet/>
      <dgm:spPr/>
      <dgm:t>
        <a:bodyPr/>
        <a:lstStyle/>
        <a:p>
          <a:endParaRPr lang="en-US"/>
        </a:p>
      </dgm:t>
    </dgm:pt>
    <dgm:pt modelId="{DAF7A104-C370-47C2-B6F1-EA659E68A4C1}" type="sibTrans" cxnId="{327CA999-1C62-447E-A825-0FFAD5586891}">
      <dgm:prSet/>
      <dgm:spPr/>
      <dgm:t>
        <a:bodyPr/>
        <a:lstStyle/>
        <a:p>
          <a:endParaRPr lang="en-US"/>
        </a:p>
      </dgm:t>
    </dgm:pt>
    <dgm:pt modelId="{1723268D-17B9-4334-9969-D5D27ECEFB31}">
      <dgm:prSet phldrT="[Text]"/>
      <dgm:spPr/>
      <dgm:t>
        <a:bodyPr/>
        <a:lstStyle/>
        <a:p>
          <a:r>
            <a:rPr lang="en-US" dirty="0" smtClean="0"/>
            <a:t>Promote self-care</a:t>
          </a:r>
          <a:endParaRPr lang="en-US" dirty="0"/>
        </a:p>
      </dgm:t>
    </dgm:pt>
    <dgm:pt modelId="{0F62EFE7-0D90-4D4C-9C3F-CBE3C2C7EA5A}" type="parTrans" cxnId="{E248D7AC-B3A5-46F0-A086-95E48F906289}">
      <dgm:prSet/>
      <dgm:spPr/>
      <dgm:t>
        <a:bodyPr/>
        <a:lstStyle/>
        <a:p>
          <a:endParaRPr lang="en-US"/>
        </a:p>
      </dgm:t>
    </dgm:pt>
    <dgm:pt modelId="{0257BA6A-FC4B-411B-8B0F-DB44E70B937A}" type="sibTrans" cxnId="{E248D7AC-B3A5-46F0-A086-95E48F906289}">
      <dgm:prSet/>
      <dgm:spPr/>
      <dgm:t>
        <a:bodyPr/>
        <a:lstStyle/>
        <a:p>
          <a:endParaRPr lang="en-US"/>
        </a:p>
      </dgm:t>
    </dgm:pt>
    <dgm:pt modelId="{D0352026-EA49-46A4-88F5-9EC16864A949}">
      <dgm:prSet phldrT="[Text]"/>
      <dgm:spPr/>
      <dgm:t>
        <a:bodyPr/>
        <a:lstStyle/>
        <a:p>
          <a:r>
            <a:rPr lang="en-US" dirty="0" smtClean="0"/>
            <a:t>Avoid delays or interruptions</a:t>
          </a:r>
          <a:endParaRPr lang="en-US" dirty="0"/>
        </a:p>
      </dgm:t>
    </dgm:pt>
    <dgm:pt modelId="{E1E3F81C-D620-480F-A218-09B812109E75}" type="parTrans" cxnId="{E4640B82-8D3A-459E-8C2E-A6F535D8DDE5}">
      <dgm:prSet/>
      <dgm:spPr/>
      <dgm:t>
        <a:bodyPr/>
        <a:lstStyle/>
        <a:p>
          <a:endParaRPr lang="en-US"/>
        </a:p>
      </dgm:t>
    </dgm:pt>
    <dgm:pt modelId="{A2F122AE-0C5D-4DA2-A35A-2304ADA7D006}" type="sibTrans" cxnId="{E4640B82-8D3A-459E-8C2E-A6F535D8DDE5}">
      <dgm:prSet/>
      <dgm:spPr/>
      <dgm:t>
        <a:bodyPr/>
        <a:lstStyle/>
        <a:p>
          <a:endParaRPr lang="en-US"/>
        </a:p>
      </dgm:t>
    </dgm:pt>
    <dgm:pt modelId="{D4C8A625-22AB-42FD-8E11-FADBD9D1D692}">
      <dgm:prSet phldrT="[Text]"/>
      <dgm:spPr/>
      <dgm:t>
        <a:bodyPr/>
        <a:lstStyle/>
        <a:p>
          <a:r>
            <a:rPr lang="en-US" dirty="0" smtClean="0"/>
            <a:t>Encourage them to pick out clothes to wear</a:t>
          </a:r>
          <a:endParaRPr lang="en-US" dirty="0"/>
        </a:p>
      </dgm:t>
    </dgm:pt>
    <dgm:pt modelId="{B50CC241-6EE1-4908-AF49-130FB78A899D}" type="parTrans" cxnId="{CF9B8B55-8FAC-4927-AC4A-433139A55E91}">
      <dgm:prSet/>
      <dgm:spPr/>
      <dgm:t>
        <a:bodyPr/>
        <a:lstStyle/>
        <a:p>
          <a:endParaRPr lang="en-US"/>
        </a:p>
      </dgm:t>
    </dgm:pt>
    <dgm:pt modelId="{EB7F6E6D-0600-43D0-9641-DCEC07E3E254}" type="sibTrans" cxnId="{CF9B8B55-8FAC-4927-AC4A-433139A55E91}">
      <dgm:prSet/>
      <dgm:spPr/>
      <dgm:t>
        <a:bodyPr/>
        <a:lstStyle/>
        <a:p>
          <a:endParaRPr lang="en-US"/>
        </a:p>
      </dgm:t>
    </dgm:pt>
    <dgm:pt modelId="{25605360-CC5B-434E-8064-EEEC981813C9}">
      <dgm:prSet phldrT="[Text]"/>
      <dgm:spPr/>
      <dgm:t>
        <a:bodyPr/>
        <a:lstStyle/>
        <a:p>
          <a:r>
            <a:rPr lang="en-US" dirty="0" smtClean="0"/>
            <a:t>Lay their clothes out in order</a:t>
          </a:r>
          <a:endParaRPr lang="en-US" dirty="0"/>
        </a:p>
      </dgm:t>
    </dgm:pt>
    <dgm:pt modelId="{0CEC4FC1-AB34-49A3-A14A-2EBBD48B4305}" type="parTrans" cxnId="{A3D87A9A-DB33-45EB-9E8A-B246099869F5}">
      <dgm:prSet/>
      <dgm:spPr/>
      <dgm:t>
        <a:bodyPr/>
        <a:lstStyle/>
        <a:p>
          <a:endParaRPr lang="en-US"/>
        </a:p>
      </dgm:t>
    </dgm:pt>
    <dgm:pt modelId="{09EB62F4-BD14-40CF-AF3D-9E8C168BE120}" type="sibTrans" cxnId="{A3D87A9A-DB33-45EB-9E8A-B246099869F5}">
      <dgm:prSet/>
      <dgm:spPr/>
      <dgm:t>
        <a:bodyPr/>
        <a:lstStyle/>
        <a:p>
          <a:endParaRPr lang="en-US"/>
        </a:p>
      </dgm:t>
    </dgm:pt>
    <dgm:pt modelId="{52C8F945-AAE3-4904-8E99-5E9A35D19193}">
      <dgm:prSet phldrT="[Text]"/>
      <dgm:spPr/>
      <dgm:t>
        <a:bodyPr/>
        <a:lstStyle/>
        <a:p>
          <a:r>
            <a:rPr lang="en-US" dirty="0" smtClean="0"/>
            <a:t>Do NOT rush</a:t>
          </a:r>
          <a:endParaRPr lang="en-US" dirty="0"/>
        </a:p>
      </dgm:t>
    </dgm:pt>
    <dgm:pt modelId="{29ED3E1C-6816-44CB-BF91-4976EF5A7E3A}" type="parTrans" cxnId="{3AFD5000-D247-49AE-B5E6-B112BA5FAD90}">
      <dgm:prSet/>
      <dgm:spPr/>
      <dgm:t>
        <a:bodyPr/>
        <a:lstStyle/>
        <a:p>
          <a:endParaRPr lang="en-US"/>
        </a:p>
      </dgm:t>
    </dgm:pt>
    <dgm:pt modelId="{1C11733D-7ACE-43EE-A9AF-6DD7FACFD8A1}" type="sibTrans" cxnId="{3AFD5000-D247-49AE-B5E6-B112BA5FAD90}">
      <dgm:prSet/>
      <dgm:spPr/>
      <dgm:t>
        <a:bodyPr/>
        <a:lstStyle/>
        <a:p>
          <a:endParaRPr lang="en-US"/>
        </a:p>
      </dgm:t>
    </dgm:pt>
    <dgm:pt modelId="{25FD6CC9-7E1A-4D11-B660-78925D3CF969}">
      <dgm:prSet phldrT="[Text]"/>
      <dgm:spPr/>
      <dgm:t>
        <a:bodyPr/>
        <a:lstStyle/>
        <a:p>
          <a:r>
            <a:rPr lang="en-US" dirty="0" smtClean="0"/>
            <a:t>Use a friendly/calm voice</a:t>
          </a:r>
          <a:endParaRPr lang="en-US" dirty="0"/>
        </a:p>
      </dgm:t>
    </dgm:pt>
    <dgm:pt modelId="{A4CA4B2B-C244-4B27-9442-AA92AEC67626}" type="parTrans" cxnId="{9A47BF62-F71B-4A10-B97C-3F844B0AB48E}">
      <dgm:prSet/>
      <dgm:spPr/>
      <dgm:t>
        <a:bodyPr/>
        <a:lstStyle/>
        <a:p>
          <a:endParaRPr lang="en-US"/>
        </a:p>
      </dgm:t>
    </dgm:pt>
    <dgm:pt modelId="{1179C09C-0404-44C3-A83B-9F5B081BBA1D}" type="sibTrans" cxnId="{9A47BF62-F71B-4A10-B97C-3F844B0AB48E}">
      <dgm:prSet/>
      <dgm:spPr/>
      <dgm:t>
        <a:bodyPr/>
        <a:lstStyle/>
        <a:p>
          <a:endParaRPr lang="en-US"/>
        </a:p>
      </dgm:t>
    </dgm:pt>
    <dgm:pt modelId="{68247C39-7CE4-47EE-968A-63177DEF52B2}">
      <dgm:prSet phldrT="[Text]"/>
      <dgm:spPr/>
      <dgm:t>
        <a:bodyPr/>
        <a:lstStyle/>
        <a:p>
          <a:r>
            <a:rPr lang="en-US" dirty="0" smtClean="0"/>
            <a:t>Mark the bathroom with a sign or picture</a:t>
          </a:r>
        </a:p>
      </dgm:t>
    </dgm:pt>
    <dgm:pt modelId="{2AE2F2A5-EA46-481F-89AD-3F647C8DC717}" type="parTrans" cxnId="{F31197B3-2BF8-4A48-93B5-D5480517DA14}">
      <dgm:prSet/>
      <dgm:spPr/>
      <dgm:t>
        <a:bodyPr/>
        <a:lstStyle/>
        <a:p>
          <a:endParaRPr lang="en-US"/>
        </a:p>
      </dgm:t>
    </dgm:pt>
    <dgm:pt modelId="{3DDE5CEA-A23C-4B8B-AC71-7B6DBCEA341A}" type="sibTrans" cxnId="{F31197B3-2BF8-4A48-93B5-D5480517DA14}">
      <dgm:prSet/>
      <dgm:spPr/>
      <dgm:t>
        <a:bodyPr/>
        <a:lstStyle/>
        <a:p>
          <a:endParaRPr lang="en-US"/>
        </a:p>
      </dgm:t>
    </dgm:pt>
    <dgm:pt modelId="{FAE3144B-30AE-47EC-8444-70AA15A92B62}">
      <dgm:prSet phldrT="[Text]"/>
      <dgm:spPr/>
      <dgm:t>
        <a:bodyPr/>
        <a:lstStyle/>
        <a:p>
          <a:r>
            <a:rPr lang="en-US" dirty="0" smtClean="0"/>
            <a:t>Encourage fluids</a:t>
          </a:r>
        </a:p>
      </dgm:t>
    </dgm:pt>
    <dgm:pt modelId="{829BAD80-A7C5-473D-A42C-FFEA35A59E96}" type="parTrans" cxnId="{730708BA-80DF-44E1-AC8F-A6548DD60DA3}">
      <dgm:prSet/>
      <dgm:spPr/>
      <dgm:t>
        <a:bodyPr/>
        <a:lstStyle/>
        <a:p>
          <a:endParaRPr lang="en-US"/>
        </a:p>
      </dgm:t>
    </dgm:pt>
    <dgm:pt modelId="{C0339EA1-F90F-4272-857B-D94ADC15CB6D}" type="sibTrans" cxnId="{730708BA-80DF-44E1-AC8F-A6548DD60DA3}">
      <dgm:prSet/>
      <dgm:spPr/>
      <dgm:t>
        <a:bodyPr/>
        <a:lstStyle/>
        <a:p>
          <a:endParaRPr lang="en-US"/>
        </a:p>
      </dgm:t>
    </dgm:pt>
    <dgm:pt modelId="{91043CC1-C8AC-4DA8-A37C-9D418886B2F0}">
      <dgm:prSet phldrT="[Text]"/>
      <dgm:spPr/>
      <dgm:t>
        <a:bodyPr/>
        <a:lstStyle/>
        <a:p>
          <a:r>
            <a:rPr lang="en-US" dirty="0" smtClean="0"/>
            <a:t>Check them every 30 minutes</a:t>
          </a:r>
        </a:p>
      </dgm:t>
    </dgm:pt>
    <dgm:pt modelId="{F973EC17-48DC-4EA1-9328-DCDF25B7BCC0}" type="parTrans" cxnId="{F433F47F-BBD6-4EB0-9412-ACDBEE1D961A}">
      <dgm:prSet/>
      <dgm:spPr/>
      <dgm:t>
        <a:bodyPr/>
        <a:lstStyle/>
        <a:p>
          <a:endParaRPr lang="en-US"/>
        </a:p>
      </dgm:t>
    </dgm:pt>
    <dgm:pt modelId="{768E506A-8188-49DC-8AA4-66BB7E3C1B07}" type="sibTrans" cxnId="{F433F47F-BBD6-4EB0-9412-ACDBEE1D961A}">
      <dgm:prSet/>
      <dgm:spPr/>
      <dgm:t>
        <a:bodyPr/>
        <a:lstStyle/>
        <a:p>
          <a:endParaRPr lang="en-US"/>
        </a:p>
      </dgm:t>
    </dgm:pt>
    <dgm:pt modelId="{8F3F2D8E-7A5B-49E7-B42E-E62F7856C7BD}">
      <dgm:prSet phldrT="[Text]"/>
      <dgm:spPr/>
      <dgm:t>
        <a:bodyPr/>
        <a:lstStyle/>
        <a:p>
          <a:r>
            <a:rPr lang="en-US" dirty="0" smtClean="0"/>
            <a:t>Observe toilet patterns – take before and after meals</a:t>
          </a:r>
        </a:p>
      </dgm:t>
    </dgm:pt>
    <dgm:pt modelId="{0AF3C44E-31CE-40CF-BFE3-0D8795DE0517}" type="parTrans" cxnId="{86050D34-7D8C-4F17-93AC-4996B7C5AED2}">
      <dgm:prSet/>
      <dgm:spPr/>
      <dgm:t>
        <a:bodyPr/>
        <a:lstStyle/>
        <a:p>
          <a:endParaRPr lang="en-US"/>
        </a:p>
      </dgm:t>
    </dgm:pt>
    <dgm:pt modelId="{E7DE4E19-442B-4730-BA29-6E1567B9D757}" type="sibTrans" cxnId="{86050D34-7D8C-4F17-93AC-4996B7C5AED2}">
      <dgm:prSet/>
      <dgm:spPr/>
      <dgm:t>
        <a:bodyPr/>
        <a:lstStyle/>
        <a:p>
          <a:endParaRPr lang="en-US"/>
        </a:p>
      </dgm:t>
    </dgm:pt>
    <dgm:pt modelId="{F0A234AD-FCC7-457A-A376-6BE0DA207404}">
      <dgm:prSet phldrT="[Text]"/>
      <dgm:spPr/>
      <dgm:t>
        <a:bodyPr/>
        <a:lstStyle/>
        <a:p>
          <a:r>
            <a:rPr lang="en-US" dirty="0" smtClean="0"/>
            <a:t>Eating</a:t>
          </a:r>
        </a:p>
      </dgm:t>
    </dgm:pt>
    <dgm:pt modelId="{512F6925-DF73-49AD-88A8-63EEE5F77367}" type="parTrans" cxnId="{E4D71BA2-FE36-4D32-A1CA-980C466E2A99}">
      <dgm:prSet/>
      <dgm:spPr/>
      <dgm:t>
        <a:bodyPr/>
        <a:lstStyle/>
        <a:p>
          <a:endParaRPr lang="en-US"/>
        </a:p>
      </dgm:t>
    </dgm:pt>
    <dgm:pt modelId="{22BEFD66-D031-4986-9BFE-C368C3291032}" type="sibTrans" cxnId="{E4D71BA2-FE36-4D32-A1CA-980C466E2A99}">
      <dgm:prSet/>
      <dgm:spPr/>
      <dgm:t>
        <a:bodyPr/>
        <a:lstStyle/>
        <a:p>
          <a:endParaRPr lang="en-US"/>
        </a:p>
      </dgm:t>
    </dgm:pt>
    <dgm:pt modelId="{6F2B1A22-0FE6-4048-8DAB-25748D628D19}">
      <dgm:prSet phldrT="[Text]"/>
      <dgm:spPr/>
      <dgm:t>
        <a:bodyPr/>
        <a:lstStyle/>
        <a:p>
          <a:r>
            <a:rPr lang="en-US" dirty="0" smtClean="0"/>
            <a:t>Be professional</a:t>
          </a:r>
        </a:p>
      </dgm:t>
    </dgm:pt>
    <dgm:pt modelId="{33C967F9-4C97-42D2-ABBA-990F9B504401}" type="parTrans" cxnId="{E5C0BCBC-8F47-494D-88C1-AF609EC5EA4B}">
      <dgm:prSet/>
      <dgm:spPr/>
      <dgm:t>
        <a:bodyPr/>
        <a:lstStyle/>
        <a:p>
          <a:endParaRPr lang="en-US"/>
        </a:p>
      </dgm:t>
    </dgm:pt>
    <dgm:pt modelId="{FAE19AAE-BB0F-4908-AC54-07DEF4808AE2}" type="sibTrans" cxnId="{E5C0BCBC-8F47-494D-88C1-AF609EC5EA4B}">
      <dgm:prSet/>
      <dgm:spPr/>
      <dgm:t>
        <a:bodyPr/>
        <a:lstStyle/>
        <a:p>
          <a:endParaRPr lang="en-US"/>
        </a:p>
      </dgm:t>
    </dgm:pt>
    <dgm:pt modelId="{4C673344-E08D-4575-980D-56DA84551046}">
      <dgm:prSet phldrT="[Text]"/>
      <dgm:spPr/>
      <dgm:t>
        <a:bodyPr/>
        <a:lstStyle/>
        <a:p>
          <a:r>
            <a:rPr lang="en-US" dirty="0" smtClean="0"/>
            <a:t>Consistent meal times</a:t>
          </a:r>
        </a:p>
      </dgm:t>
    </dgm:pt>
    <dgm:pt modelId="{2BCC5C27-119A-47CE-A61E-4272250CB699}" type="parTrans" cxnId="{5D668F57-D97F-4410-9AB0-271A61D58659}">
      <dgm:prSet/>
      <dgm:spPr/>
      <dgm:t>
        <a:bodyPr/>
        <a:lstStyle/>
        <a:p>
          <a:endParaRPr lang="en-US"/>
        </a:p>
      </dgm:t>
    </dgm:pt>
    <dgm:pt modelId="{73BAE3B1-D398-463A-B1D5-11B985DA466F}" type="sibTrans" cxnId="{5D668F57-D97F-4410-9AB0-271A61D58659}">
      <dgm:prSet/>
      <dgm:spPr/>
      <dgm:t>
        <a:bodyPr/>
        <a:lstStyle/>
        <a:p>
          <a:endParaRPr lang="en-US"/>
        </a:p>
      </dgm:t>
    </dgm:pt>
    <dgm:pt modelId="{EF18636B-8B0C-44DC-B69A-1836F631BB5F}">
      <dgm:prSet phldrT="[Text]"/>
      <dgm:spPr/>
      <dgm:t>
        <a:bodyPr/>
        <a:lstStyle/>
        <a:p>
          <a:r>
            <a:rPr lang="en-US" dirty="0" smtClean="0"/>
            <a:t>Familiar foods</a:t>
          </a:r>
        </a:p>
      </dgm:t>
    </dgm:pt>
    <dgm:pt modelId="{5785A0A3-8AD0-4830-A91F-CBDA79A7F2F5}" type="parTrans" cxnId="{613EC8DD-DCB9-4CC6-AA15-B5AAD221B660}">
      <dgm:prSet/>
      <dgm:spPr/>
      <dgm:t>
        <a:bodyPr/>
        <a:lstStyle/>
        <a:p>
          <a:endParaRPr lang="en-US"/>
        </a:p>
      </dgm:t>
    </dgm:pt>
    <dgm:pt modelId="{6A1E2566-32C5-405D-B8EF-7A180FCF4A66}" type="sibTrans" cxnId="{613EC8DD-DCB9-4CC6-AA15-B5AAD221B660}">
      <dgm:prSet/>
      <dgm:spPr/>
      <dgm:t>
        <a:bodyPr/>
        <a:lstStyle/>
        <a:p>
          <a:endParaRPr lang="en-US"/>
        </a:p>
      </dgm:t>
    </dgm:pt>
    <dgm:pt modelId="{A54E3905-D500-473C-82F7-B229945638A1}">
      <dgm:prSet phldrT="[Text]"/>
      <dgm:spPr/>
      <dgm:t>
        <a:bodyPr/>
        <a:lstStyle/>
        <a:p>
          <a:r>
            <a:rPr lang="en-US" dirty="0" smtClean="0"/>
            <a:t>Minimize noise</a:t>
          </a:r>
        </a:p>
      </dgm:t>
    </dgm:pt>
    <dgm:pt modelId="{363AC3F5-DD52-439A-B4F3-B3945E19F7EC}" type="parTrans" cxnId="{DFB45834-8555-4958-A7FE-701E038CBC36}">
      <dgm:prSet/>
      <dgm:spPr/>
      <dgm:t>
        <a:bodyPr/>
        <a:lstStyle/>
        <a:p>
          <a:endParaRPr lang="en-US"/>
        </a:p>
      </dgm:t>
    </dgm:pt>
    <dgm:pt modelId="{1B0513C0-34BE-4AF8-9269-F71DEC099D35}" type="sibTrans" cxnId="{DFB45834-8555-4958-A7FE-701E038CBC36}">
      <dgm:prSet/>
      <dgm:spPr/>
      <dgm:t>
        <a:bodyPr/>
        <a:lstStyle/>
        <a:p>
          <a:endParaRPr lang="en-US"/>
        </a:p>
      </dgm:t>
    </dgm:pt>
    <dgm:pt modelId="{A670CD97-5449-439A-B952-CFFECA96F7F3}">
      <dgm:prSet phldrT="[Text]"/>
      <dgm:spPr/>
      <dgm:t>
        <a:bodyPr/>
        <a:lstStyle/>
        <a:p>
          <a:r>
            <a:rPr lang="en-US" dirty="0" smtClean="0"/>
            <a:t>Do NOT serve steaming or very hot foods/drinks</a:t>
          </a:r>
        </a:p>
      </dgm:t>
    </dgm:pt>
    <dgm:pt modelId="{D2ACB6E9-0906-471C-9313-5DC16BF5B92D}" type="parTrans" cxnId="{5690F8A0-A719-457C-86C6-08052B2BC3D7}">
      <dgm:prSet/>
      <dgm:spPr/>
      <dgm:t>
        <a:bodyPr/>
        <a:lstStyle/>
        <a:p>
          <a:endParaRPr lang="en-US"/>
        </a:p>
      </dgm:t>
    </dgm:pt>
    <dgm:pt modelId="{B28EC4E4-A461-4A6C-9D96-186CD067AC11}" type="sibTrans" cxnId="{5690F8A0-A719-457C-86C6-08052B2BC3D7}">
      <dgm:prSet/>
      <dgm:spPr/>
      <dgm:t>
        <a:bodyPr/>
        <a:lstStyle/>
        <a:p>
          <a:endParaRPr lang="en-US"/>
        </a:p>
      </dgm:t>
    </dgm:pt>
    <dgm:pt modelId="{F004F3AE-AC35-4089-A2C9-7F8E054B9B7B}">
      <dgm:prSet phldrT="[Text]"/>
      <dgm:spPr/>
      <dgm:t>
        <a:bodyPr/>
        <a:lstStyle/>
        <a:p>
          <a:r>
            <a:rPr lang="en-US" dirty="0" smtClean="0"/>
            <a:t>Simple place setting</a:t>
          </a:r>
        </a:p>
      </dgm:t>
    </dgm:pt>
    <dgm:pt modelId="{06932F0A-D4F6-485B-B926-66B465F2932D}" type="parTrans" cxnId="{5F60F597-2822-4AA1-9A24-F3AD4401DABE}">
      <dgm:prSet/>
      <dgm:spPr/>
      <dgm:t>
        <a:bodyPr/>
        <a:lstStyle/>
        <a:p>
          <a:endParaRPr lang="en-US"/>
        </a:p>
      </dgm:t>
    </dgm:pt>
    <dgm:pt modelId="{59CE54E2-CDBF-43F5-9AF5-EFFB538E2B2A}" type="sibTrans" cxnId="{5F60F597-2822-4AA1-9A24-F3AD4401DABE}">
      <dgm:prSet/>
      <dgm:spPr/>
      <dgm:t>
        <a:bodyPr/>
        <a:lstStyle/>
        <a:p>
          <a:endParaRPr lang="en-US"/>
        </a:p>
      </dgm:t>
    </dgm:pt>
    <dgm:pt modelId="{B212B4F0-E36D-40D3-90D4-F514176E2DF8}">
      <dgm:prSet phldrT="[Text]"/>
      <dgm:spPr/>
      <dgm:t>
        <a:bodyPr/>
        <a:lstStyle/>
        <a:p>
          <a:r>
            <a:rPr lang="en-US" dirty="0" smtClean="0"/>
            <a:t>Verbal cues</a:t>
          </a:r>
        </a:p>
      </dgm:t>
    </dgm:pt>
    <dgm:pt modelId="{D121644F-54DC-48A8-9319-E0BBDBE7C0E4}" type="parTrans" cxnId="{F9D880DF-CFF3-4DD7-BCCB-3F43FF7CDADD}">
      <dgm:prSet/>
      <dgm:spPr/>
      <dgm:t>
        <a:bodyPr/>
        <a:lstStyle/>
        <a:p>
          <a:endParaRPr lang="en-US"/>
        </a:p>
      </dgm:t>
    </dgm:pt>
    <dgm:pt modelId="{03D97BFC-1C93-40BA-AE1C-B54C8F3C8D37}" type="sibTrans" cxnId="{F9D880DF-CFF3-4DD7-BCCB-3F43FF7CDADD}">
      <dgm:prSet/>
      <dgm:spPr/>
      <dgm:t>
        <a:bodyPr/>
        <a:lstStyle/>
        <a:p>
          <a:endParaRPr lang="en-US"/>
        </a:p>
      </dgm:t>
    </dgm:pt>
    <dgm:pt modelId="{A26A862B-1BD3-4560-AB32-AEA40C1C5164}">
      <dgm:prSet phldrT="[Text]"/>
      <dgm:spPr/>
      <dgm:t>
        <a:bodyPr/>
        <a:lstStyle/>
        <a:p>
          <a:r>
            <a:rPr lang="en-US" dirty="0" smtClean="0"/>
            <a:t>Adaptive equipment</a:t>
          </a:r>
        </a:p>
      </dgm:t>
    </dgm:pt>
    <dgm:pt modelId="{0B842D69-CDAD-4871-9804-C7031D02E316}" type="parTrans" cxnId="{379E7F7C-BE85-4B1A-98A5-BF0F429EFD83}">
      <dgm:prSet/>
      <dgm:spPr/>
      <dgm:t>
        <a:bodyPr/>
        <a:lstStyle/>
        <a:p>
          <a:endParaRPr lang="en-US"/>
        </a:p>
      </dgm:t>
    </dgm:pt>
    <dgm:pt modelId="{FFB77C1E-676E-4E6C-BDE7-B7B649596F8B}" type="sibTrans" cxnId="{379E7F7C-BE85-4B1A-98A5-BF0F429EFD83}">
      <dgm:prSet/>
      <dgm:spPr/>
      <dgm:t>
        <a:bodyPr/>
        <a:lstStyle/>
        <a:p>
          <a:endParaRPr lang="en-US"/>
        </a:p>
      </dgm:t>
    </dgm:pt>
    <dgm:pt modelId="{0741A9A3-759B-4A1F-A03C-5271B288B21A}">
      <dgm:prSet phldrT="[Text]"/>
      <dgm:spPr/>
      <dgm:t>
        <a:bodyPr/>
        <a:lstStyle/>
        <a:p>
          <a:r>
            <a:rPr lang="en-US" dirty="0" smtClean="0"/>
            <a:t>Encourage socialization</a:t>
          </a:r>
        </a:p>
      </dgm:t>
    </dgm:pt>
    <dgm:pt modelId="{5BF154E7-8CC2-4CD3-B773-0BD7B87CA547}" type="parTrans" cxnId="{125F1CA2-345B-4D8E-B1B4-2976CCE8829A}">
      <dgm:prSet/>
      <dgm:spPr/>
      <dgm:t>
        <a:bodyPr/>
        <a:lstStyle/>
        <a:p>
          <a:endParaRPr lang="en-US"/>
        </a:p>
      </dgm:t>
    </dgm:pt>
    <dgm:pt modelId="{1358E026-5E3A-488F-B378-A0DF6AC65554}" type="sibTrans" cxnId="{125F1CA2-345B-4D8E-B1B4-2976CCE8829A}">
      <dgm:prSet/>
      <dgm:spPr/>
      <dgm:t>
        <a:bodyPr/>
        <a:lstStyle/>
        <a:p>
          <a:endParaRPr lang="en-US"/>
        </a:p>
      </dgm:t>
    </dgm:pt>
    <dgm:pt modelId="{24EFF5E3-BCCC-492D-815C-A6D25A1A9983}">
      <dgm:prSet phldrT="[Text]"/>
      <dgm:spPr/>
      <dgm:t>
        <a:bodyPr/>
        <a:lstStyle/>
        <a:p>
          <a:r>
            <a:rPr lang="en-US" dirty="0" smtClean="0"/>
            <a:t>Observe for any issues</a:t>
          </a:r>
        </a:p>
      </dgm:t>
    </dgm:pt>
    <dgm:pt modelId="{6C924182-269F-43FD-9E61-0C9A07C8750E}" type="parTrans" cxnId="{A3ADB600-7231-4130-9E2D-E05D70740037}">
      <dgm:prSet/>
      <dgm:spPr/>
      <dgm:t>
        <a:bodyPr/>
        <a:lstStyle/>
        <a:p>
          <a:endParaRPr lang="en-US"/>
        </a:p>
      </dgm:t>
    </dgm:pt>
    <dgm:pt modelId="{9216835C-4E53-4C3C-8DC4-F0EB8A17FF46}" type="sibTrans" cxnId="{A3ADB600-7231-4130-9E2D-E05D70740037}">
      <dgm:prSet/>
      <dgm:spPr/>
      <dgm:t>
        <a:bodyPr/>
        <a:lstStyle/>
        <a:p>
          <a:endParaRPr lang="en-US"/>
        </a:p>
      </dgm:t>
    </dgm:pt>
    <dgm:pt modelId="{BB60DEA5-AF9C-4108-B069-2BA3FC82CBE6}">
      <dgm:prSet phldrT="[Text]"/>
      <dgm:spPr/>
      <dgm:t>
        <a:bodyPr/>
        <a:lstStyle/>
        <a:p>
          <a:r>
            <a:rPr lang="en-US" dirty="0" smtClean="0"/>
            <a:t>Physical Health</a:t>
          </a:r>
        </a:p>
      </dgm:t>
    </dgm:pt>
    <dgm:pt modelId="{1BFFF704-4B87-4CE3-920A-3C04CDFCB438}" type="parTrans" cxnId="{AB4AD130-C0C9-4FFE-B135-E393B7F3DEA0}">
      <dgm:prSet/>
      <dgm:spPr/>
      <dgm:t>
        <a:bodyPr/>
        <a:lstStyle/>
        <a:p>
          <a:endParaRPr lang="en-US"/>
        </a:p>
      </dgm:t>
    </dgm:pt>
    <dgm:pt modelId="{0F651F0F-D1B5-4237-863A-1EF2DAAB4143}" type="sibTrans" cxnId="{AB4AD130-C0C9-4FFE-B135-E393B7F3DEA0}">
      <dgm:prSet/>
      <dgm:spPr/>
      <dgm:t>
        <a:bodyPr/>
        <a:lstStyle/>
        <a:p>
          <a:endParaRPr lang="en-US"/>
        </a:p>
      </dgm:t>
    </dgm:pt>
    <dgm:pt modelId="{1ADF3CF6-0FC4-426B-B32E-347F8D8F287A}">
      <dgm:prSet phldrT="[Text]"/>
      <dgm:spPr/>
      <dgm:t>
        <a:bodyPr/>
        <a:lstStyle/>
        <a:p>
          <a:r>
            <a:rPr lang="en-US" dirty="0" smtClean="0"/>
            <a:t>Prevent infections</a:t>
          </a:r>
        </a:p>
      </dgm:t>
    </dgm:pt>
    <dgm:pt modelId="{E7321666-7D9F-48AD-AA30-8A7B05D23413}" type="parTrans" cxnId="{E81CF966-CD0F-465D-A961-1DC62F4849E0}">
      <dgm:prSet/>
      <dgm:spPr/>
      <dgm:t>
        <a:bodyPr/>
        <a:lstStyle/>
        <a:p>
          <a:endParaRPr lang="en-US"/>
        </a:p>
      </dgm:t>
    </dgm:pt>
    <dgm:pt modelId="{AC7F6E95-CA29-4599-B164-2AB387B101F2}" type="sibTrans" cxnId="{E81CF966-CD0F-465D-A961-1DC62F4849E0}">
      <dgm:prSet/>
      <dgm:spPr/>
      <dgm:t>
        <a:bodyPr/>
        <a:lstStyle/>
        <a:p>
          <a:endParaRPr lang="en-US"/>
        </a:p>
      </dgm:t>
    </dgm:pt>
    <dgm:pt modelId="{3A03291B-1078-4F0A-A913-BCEB982645C9}">
      <dgm:prSet phldrT="[Text]"/>
      <dgm:spPr/>
      <dgm:t>
        <a:bodyPr/>
        <a:lstStyle/>
        <a:p>
          <a:r>
            <a:rPr lang="en-US" dirty="0" smtClean="0"/>
            <a:t>Observe and report potential problems</a:t>
          </a:r>
        </a:p>
      </dgm:t>
    </dgm:pt>
    <dgm:pt modelId="{2365BB95-E6B0-4DA9-A9EA-032105D20380}" type="parTrans" cxnId="{A56835E2-5624-47A3-B3A7-E6B93B27422F}">
      <dgm:prSet/>
      <dgm:spPr/>
      <dgm:t>
        <a:bodyPr/>
        <a:lstStyle/>
        <a:p>
          <a:endParaRPr lang="en-US"/>
        </a:p>
      </dgm:t>
    </dgm:pt>
    <dgm:pt modelId="{F8859884-BC00-402B-AE7B-6F2A8CB0E752}" type="sibTrans" cxnId="{A56835E2-5624-47A3-B3A7-E6B93B27422F}">
      <dgm:prSet/>
      <dgm:spPr/>
      <dgm:t>
        <a:bodyPr/>
        <a:lstStyle/>
        <a:p>
          <a:endParaRPr lang="en-US"/>
        </a:p>
      </dgm:t>
    </dgm:pt>
    <dgm:pt modelId="{246A5E07-A72F-45B7-A201-111749389B41}">
      <dgm:prSet phldrT="[Text]"/>
      <dgm:spPr/>
      <dgm:t>
        <a:bodyPr/>
        <a:lstStyle/>
        <a:p>
          <a:r>
            <a:rPr lang="en-US" dirty="0" smtClean="0"/>
            <a:t>Watch for signs of pain</a:t>
          </a:r>
        </a:p>
      </dgm:t>
    </dgm:pt>
    <dgm:pt modelId="{04676EFA-B4FF-4A6B-88D6-FA58061E0E31}" type="parTrans" cxnId="{677B40D0-1960-49AA-8A19-FF5CFA1A8CF8}">
      <dgm:prSet/>
      <dgm:spPr/>
      <dgm:t>
        <a:bodyPr/>
        <a:lstStyle/>
        <a:p>
          <a:endParaRPr lang="en-US"/>
        </a:p>
      </dgm:t>
    </dgm:pt>
    <dgm:pt modelId="{C9A65219-0F35-44C3-8CCE-90CCCBF7402F}" type="sibTrans" cxnId="{677B40D0-1960-49AA-8A19-FF5CFA1A8CF8}">
      <dgm:prSet/>
      <dgm:spPr/>
      <dgm:t>
        <a:bodyPr/>
        <a:lstStyle/>
        <a:p>
          <a:endParaRPr lang="en-US"/>
        </a:p>
      </dgm:t>
    </dgm:pt>
    <dgm:pt modelId="{C4CF0CB5-7FDD-44CE-86C1-670E06A1EFE7}">
      <dgm:prSet phldrT="[Text]"/>
      <dgm:spPr/>
      <dgm:t>
        <a:bodyPr/>
        <a:lstStyle/>
        <a:p>
          <a:r>
            <a:rPr lang="en-US" dirty="0" smtClean="0"/>
            <a:t>Maintain daily exercise routines</a:t>
          </a:r>
        </a:p>
      </dgm:t>
    </dgm:pt>
    <dgm:pt modelId="{4D9CAFDB-5F64-4781-B617-14B8D14E2A1C}" type="parTrans" cxnId="{4FF665B3-4A56-4D92-971F-B9733F556056}">
      <dgm:prSet/>
      <dgm:spPr/>
      <dgm:t>
        <a:bodyPr/>
        <a:lstStyle/>
        <a:p>
          <a:endParaRPr lang="en-US"/>
        </a:p>
      </dgm:t>
    </dgm:pt>
    <dgm:pt modelId="{3867DBA4-CE20-4DD4-BFCE-37B5064CC097}" type="sibTrans" cxnId="{4FF665B3-4A56-4D92-971F-B9733F556056}">
      <dgm:prSet/>
      <dgm:spPr/>
      <dgm:t>
        <a:bodyPr/>
        <a:lstStyle/>
        <a:p>
          <a:endParaRPr lang="en-US"/>
        </a:p>
      </dgm:t>
    </dgm:pt>
    <dgm:pt modelId="{D0AA5AA6-4C07-476E-8D3B-F3A6F8E02C6E}">
      <dgm:prSet phldrT="[Text]"/>
      <dgm:spPr/>
      <dgm:t>
        <a:bodyPr/>
        <a:lstStyle/>
        <a:p>
          <a:r>
            <a:rPr lang="en-US" dirty="0" smtClean="0"/>
            <a:t>Mental/Emotional Health</a:t>
          </a:r>
        </a:p>
      </dgm:t>
    </dgm:pt>
    <dgm:pt modelId="{41151FDC-6D6A-4CE0-8ACD-2E8E79A4CF0B}" type="parTrans" cxnId="{C104CB74-81DC-4DF5-84E0-06DD036A3890}">
      <dgm:prSet/>
      <dgm:spPr/>
      <dgm:t>
        <a:bodyPr/>
        <a:lstStyle/>
        <a:p>
          <a:endParaRPr lang="en-US"/>
        </a:p>
      </dgm:t>
    </dgm:pt>
    <dgm:pt modelId="{0D5F8C30-7CEE-43DF-A7B3-AEE7B950B147}" type="sibTrans" cxnId="{C104CB74-81DC-4DF5-84E0-06DD036A3890}">
      <dgm:prSet/>
      <dgm:spPr/>
      <dgm:t>
        <a:bodyPr/>
        <a:lstStyle/>
        <a:p>
          <a:endParaRPr lang="en-US"/>
        </a:p>
      </dgm:t>
    </dgm:pt>
    <dgm:pt modelId="{7FC4C09E-FF7D-4E27-B3E5-224391103D8A}">
      <dgm:prSet phldrT="[Text]"/>
      <dgm:spPr/>
      <dgm:t>
        <a:bodyPr/>
        <a:lstStyle/>
        <a:p>
          <a:r>
            <a:rPr lang="en-US" dirty="0" smtClean="0"/>
            <a:t>Encourage independence</a:t>
          </a:r>
        </a:p>
      </dgm:t>
    </dgm:pt>
    <dgm:pt modelId="{BD928D6D-FDD0-4982-97CB-24A37711B50D}" type="parTrans" cxnId="{7896DCFC-1A53-42C4-BAD6-11B7C4366D98}">
      <dgm:prSet/>
      <dgm:spPr/>
      <dgm:t>
        <a:bodyPr/>
        <a:lstStyle/>
        <a:p>
          <a:endParaRPr lang="en-US"/>
        </a:p>
      </dgm:t>
    </dgm:pt>
    <dgm:pt modelId="{7F280216-746D-4DDC-996C-05ADE3271A9B}" type="sibTrans" cxnId="{7896DCFC-1A53-42C4-BAD6-11B7C4366D98}">
      <dgm:prSet/>
      <dgm:spPr/>
      <dgm:t>
        <a:bodyPr/>
        <a:lstStyle/>
        <a:p>
          <a:endParaRPr lang="en-US"/>
        </a:p>
      </dgm:t>
    </dgm:pt>
    <dgm:pt modelId="{2F787FA6-EF38-47FA-A6D6-94C4266232D5}">
      <dgm:prSet phldrT="[Text]"/>
      <dgm:spPr/>
      <dgm:t>
        <a:bodyPr/>
        <a:lstStyle/>
        <a:p>
          <a:r>
            <a:rPr lang="en-US" dirty="0" smtClean="0"/>
            <a:t>Offer enjoyable activities</a:t>
          </a:r>
        </a:p>
      </dgm:t>
    </dgm:pt>
    <dgm:pt modelId="{CED5666F-14B8-42F5-80D0-B5501DB995D9}" type="parTrans" cxnId="{1AC03C68-C6E0-45B3-9D53-7A75DBE0B6A5}">
      <dgm:prSet/>
      <dgm:spPr/>
      <dgm:t>
        <a:bodyPr/>
        <a:lstStyle/>
        <a:p>
          <a:endParaRPr lang="en-US"/>
        </a:p>
      </dgm:t>
    </dgm:pt>
    <dgm:pt modelId="{F088EDAB-953D-4FB8-82A9-3C6BAFDC77B5}" type="sibTrans" cxnId="{1AC03C68-C6E0-45B3-9D53-7A75DBE0B6A5}">
      <dgm:prSet/>
      <dgm:spPr/>
      <dgm:t>
        <a:bodyPr/>
        <a:lstStyle/>
        <a:p>
          <a:endParaRPr lang="en-US"/>
        </a:p>
      </dgm:t>
    </dgm:pt>
    <dgm:pt modelId="{D68D43F2-9FD9-4512-BFCA-D740FAEB6269}">
      <dgm:prSet phldrT="[Text]"/>
      <dgm:spPr/>
      <dgm:t>
        <a:bodyPr/>
        <a:lstStyle/>
        <a:p>
          <a:r>
            <a:rPr lang="en-US" dirty="0" smtClean="0"/>
            <a:t>Reward positive and independent behavior with smiles, hugs and warm touches</a:t>
          </a:r>
        </a:p>
      </dgm:t>
    </dgm:pt>
    <dgm:pt modelId="{D4021F7B-F429-4C2E-9E51-C4532838EDBF}" type="parTrans" cxnId="{5AE42967-C961-4F6F-A2AC-2760FAD5BC61}">
      <dgm:prSet/>
      <dgm:spPr/>
      <dgm:t>
        <a:bodyPr/>
        <a:lstStyle/>
        <a:p>
          <a:endParaRPr lang="en-US"/>
        </a:p>
      </dgm:t>
    </dgm:pt>
    <dgm:pt modelId="{AF5EB04C-3E72-40C2-BFAD-B2BC933BC4B8}" type="sibTrans" cxnId="{5AE42967-C961-4F6F-A2AC-2760FAD5BC61}">
      <dgm:prSet/>
      <dgm:spPr/>
      <dgm:t>
        <a:bodyPr/>
        <a:lstStyle/>
        <a:p>
          <a:endParaRPr lang="en-US"/>
        </a:p>
      </dgm:t>
    </dgm:pt>
    <dgm:pt modelId="{312A2771-2CEB-449A-A767-180676F35CFC}" type="pres">
      <dgm:prSet presAssocID="{8FCD7A28-2B99-499C-906E-F091D3B1435A}" presName="linearFlow" presStyleCnt="0">
        <dgm:presLayoutVars>
          <dgm:dir/>
          <dgm:animLvl val="lvl"/>
          <dgm:resizeHandles/>
        </dgm:presLayoutVars>
      </dgm:prSet>
      <dgm:spPr/>
    </dgm:pt>
    <dgm:pt modelId="{63AD54BB-5FCF-4845-AE2A-11A89DF259AB}" type="pres">
      <dgm:prSet presAssocID="{9D0BD62E-A6CD-4732-9667-5D2A2B0D8062}" presName="compositeNode" presStyleCnt="0">
        <dgm:presLayoutVars>
          <dgm:bulletEnabled val="1"/>
        </dgm:presLayoutVars>
      </dgm:prSet>
      <dgm:spPr/>
    </dgm:pt>
    <dgm:pt modelId="{E00FEBAC-16CB-4C8F-9B8D-CEE8E324C0C5}" type="pres">
      <dgm:prSet presAssocID="{9D0BD62E-A6CD-4732-9667-5D2A2B0D8062}" presName="imag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7D0475-8DB8-47E4-962A-A641381BB2AC}" type="pres">
      <dgm:prSet presAssocID="{9D0BD62E-A6CD-4732-9667-5D2A2B0D806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2BCBD-6D14-4E52-88B6-DE4FB5FA9E88}" type="pres">
      <dgm:prSet presAssocID="{9D0BD62E-A6CD-4732-9667-5D2A2B0D8062}" presName="parentNode" presStyleLbl="revTx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EE932-49EF-4E98-9819-71D64A01EF61}" type="pres">
      <dgm:prSet presAssocID="{A78EF018-A600-4A70-A142-F0F508096989}" presName="sibTrans" presStyleCnt="0"/>
      <dgm:spPr/>
    </dgm:pt>
    <dgm:pt modelId="{42F151D7-932A-4964-9413-19FC4C1A65F5}" type="pres">
      <dgm:prSet presAssocID="{317A566F-DDBC-4D02-85DC-E91BAE31B8AA}" presName="compositeNode" presStyleCnt="0">
        <dgm:presLayoutVars>
          <dgm:bulletEnabled val="1"/>
        </dgm:presLayoutVars>
      </dgm:prSet>
      <dgm:spPr/>
    </dgm:pt>
    <dgm:pt modelId="{6394182C-F076-4BC0-A566-431D6C6EE6AD}" type="pres">
      <dgm:prSet presAssocID="{317A566F-DDBC-4D02-85DC-E91BAE31B8AA}" presName="imag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702341-CFAE-4E93-85BF-412B5FFDD281}" type="pres">
      <dgm:prSet presAssocID="{317A566F-DDBC-4D02-85DC-E91BAE31B8A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D5364-C91A-47CE-B324-43BF6527D03C}" type="pres">
      <dgm:prSet presAssocID="{317A566F-DDBC-4D02-85DC-E91BAE31B8AA}" presName="parentNode" presStyleLbl="revTx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457E7-2135-4349-94FA-0F69AE967C62}" type="pres">
      <dgm:prSet presAssocID="{3A2EE285-D3D6-43E3-A52E-8EC6C8177E9C}" presName="sibTrans" presStyleCnt="0"/>
      <dgm:spPr/>
    </dgm:pt>
    <dgm:pt modelId="{6F1129B4-6239-46FA-8570-64BB6A5105CB}" type="pres">
      <dgm:prSet presAssocID="{300E6520-90B8-44D1-AC7E-76EDA0C75E50}" presName="compositeNode" presStyleCnt="0">
        <dgm:presLayoutVars>
          <dgm:bulletEnabled val="1"/>
        </dgm:presLayoutVars>
      </dgm:prSet>
      <dgm:spPr/>
    </dgm:pt>
    <dgm:pt modelId="{D6A99477-0B32-4A38-B29E-626DBC847CC7}" type="pres">
      <dgm:prSet presAssocID="{300E6520-90B8-44D1-AC7E-76EDA0C75E50}" presName="imag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C72D9F-658C-4013-A4B0-981F08731EBD}" type="pres">
      <dgm:prSet presAssocID="{300E6520-90B8-44D1-AC7E-76EDA0C75E5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DB4F2-B264-4A97-85A4-9E749A7425F3}" type="pres">
      <dgm:prSet presAssocID="{300E6520-90B8-44D1-AC7E-76EDA0C75E50}" presName="parentNode" presStyleLbl="revTx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209C-045E-4311-9AA1-8A0C68CE4A74}" type="pres">
      <dgm:prSet presAssocID="{C4DFA368-2F2E-4323-A162-E90A417975F0}" presName="sibTrans" presStyleCnt="0"/>
      <dgm:spPr/>
    </dgm:pt>
    <dgm:pt modelId="{48894B5F-0A2E-4321-88CF-8D4C4662DC9C}" type="pres">
      <dgm:prSet presAssocID="{F0A234AD-FCC7-457A-A376-6BE0DA207404}" presName="compositeNode" presStyleCnt="0">
        <dgm:presLayoutVars>
          <dgm:bulletEnabled val="1"/>
        </dgm:presLayoutVars>
      </dgm:prSet>
      <dgm:spPr/>
    </dgm:pt>
    <dgm:pt modelId="{83ABD3E4-603E-4DE4-B511-7391A1DA79C6}" type="pres">
      <dgm:prSet presAssocID="{F0A234AD-FCC7-457A-A376-6BE0DA207404}" presName="imag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F18C53A-EEE3-4D0E-A499-780E42106CA1}" type="pres">
      <dgm:prSet presAssocID="{F0A234AD-FCC7-457A-A376-6BE0DA20740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5D8DC-3995-44CA-98D5-6BCAB2EACE44}" type="pres">
      <dgm:prSet presAssocID="{F0A234AD-FCC7-457A-A376-6BE0DA207404}" presName="parentNode" presStyleLbl="revTx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B9656-FEF8-42AD-B516-93C31FEF36F3}" type="pres">
      <dgm:prSet presAssocID="{22BEFD66-D031-4986-9BFE-C368C3291032}" presName="sibTrans" presStyleCnt="0"/>
      <dgm:spPr/>
    </dgm:pt>
    <dgm:pt modelId="{6685927E-61FF-404B-B921-E1B3A3743956}" type="pres">
      <dgm:prSet presAssocID="{BB60DEA5-AF9C-4108-B069-2BA3FC82CBE6}" presName="compositeNode" presStyleCnt="0">
        <dgm:presLayoutVars>
          <dgm:bulletEnabled val="1"/>
        </dgm:presLayoutVars>
      </dgm:prSet>
      <dgm:spPr/>
    </dgm:pt>
    <dgm:pt modelId="{7495E749-E6ED-4401-BCDB-5FF9BEFC68A2}" type="pres">
      <dgm:prSet presAssocID="{BB60DEA5-AF9C-4108-B069-2BA3FC82CBE6}" presName="imag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BD2FC98-8B22-45C0-B06C-CFD0D242C08D}" type="pres">
      <dgm:prSet presAssocID="{BB60DEA5-AF9C-4108-B069-2BA3FC82CBE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3271-0202-453B-9CDD-995B4294906A}" type="pres">
      <dgm:prSet presAssocID="{BB60DEA5-AF9C-4108-B069-2BA3FC82CBE6}" presName="parentNode" presStyleLbl="revTx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35672-F998-4CDA-9739-C2382FFAD318}" type="pres">
      <dgm:prSet presAssocID="{0F651F0F-D1B5-4237-863A-1EF2DAAB4143}" presName="sibTrans" presStyleCnt="0"/>
      <dgm:spPr/>
    </dgm:pt>
    <dgm:pt modelId="{4D3A96B4-A010-4A21-B453-D5073E6AC3C9}" type="pres">
      <dgm:prSet presAssocID="{D0AA5AA6-4C07-476E-8D3B-F3A6F8E02C6E}" presName="compositeNode" presStyleCnt="0">
        <dgm:presLayoutVars>
          <dgm:bulletEnabled val="1"/>
        </dgm:presLayoutVars>
      </dgm:prSet>
      <dgm:spPr/>
    </dgm:pt>
    <dgm:pt modelId="{14E587B8-3D11-47A8-B3C0-7C39CB034406}" type="pres">
      <dgm:prSet presAssocID="{D0AA5AA6-4C07-476E-8D3B-F3A6F8E02C6E}" presName="imag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CADFBE34-ADEC-441B-9422-832037552BA6}" type="pres">
      <dgm:prSet presAssocID="{D0AA5AA6-4C07-476E-8D3B-F3A6F8E02C6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8382-572E-4B49-8004-3119D7935576}" type="pres">
      <dgm:prSet presAssocID="{D0AA5AA6-4C07-476E-8D3B-F3A6F8E02C6E}" presName="parentNode" presStyleLbl="revTx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0F8A0-A719-457C-86C6-08052B2BC3D7}" srcId="{F0A234AD-FCC7-457A-A376-6BE0DA207404}" destId="{A670CD97-5449-439A-B952-CFFECA96F7F3}" srcOrd="3" destOrd="0" parTransId="{D2ACB6E9-0906-471C-9313-5DC16BF5B92D}" sibTransId="{B28EC4E4-A461-4A6C-9D96-186CD067AC11}"/>
    <dgm:cxn modelId="{7CBDA241-A717-4D66-BE6E-346E2D61020D}" type="presOf" srcId="{A54E3905-D500-473C-82F7-B229945638A1}" destId="{7F18C53A-EEE3-4D0E-A499-780E42106CA1}" srcOrd="0" destOrd="2" presId="urn:microsoft.com/office/officeart/2005/8/layout/hList2"/>
    <dgm:cxn modelId="{D4405A76-671B-4C7D-BC4E-CDAC556E05B8}" type="presOf" srcId="{52C8F945-AAE3-4904-8E99-5E9A35D19193}" destId="{7B702341-CFAE-4E93-85BF-412B5FFDD281}" srcOrd="0" destOrd="3" presId="urn:microsoft.com/office/officeart/2005/8/layout/hList2"/>
    <dgm:cxn modelId="{DFB45834-8555-4958-A7FE-701E038CBC36}" srcId="{F0A234AD-FCC7-457A-A376-6BE0DA207404}" destId="{A54E3905-D500-473C-82F7-B229945638A1}" srcOrd="2" destOrd="0" parTransId="{363AC3F5-DD52-439A-B4F3-B3945E19F7EC}" sibTransId="{1B0513C0-34BE-4AF8-9269-F71DEC099D35}"/>
    <dgm:cxn modelId="{104EC449-411A-462B-8EEF-3547DFCD986E}" srcId="{8FCD7A28-2B99-499C-906E-F091D3B1435A}" destId="{300E6520-90B8-44D1-AC7E-76EDA0C75E50}" srcOrd="2" destOrd="0" parTransId="{0E5A7478-7B59-434D-916F-7544A95BB1C4}" sibTransId="{C4DFA368-2F2E-4323-A162-E90A417975F0}"/>
    <dgm:cxn modelId="{B387689C-4EF3-41CA-9AFB-6DC03FC01031}" srcId="{9D0BD62E-A6CD-4732-9667-5D2A2B0D8062}" destId="{C204D700-7704-4A3C-B7EB-666E24FEA1F6}" srcOrd="3" destOrd="0" parTransId="{9716C6B5-E640-4598-A0F9-F99650B1F525}" sibTransId="{538C489E-2B23-4881-8159-419A480678A6}"/>
    <dgm:cxn modelId="{71161215-D6E7-4658-9DC4-EC6A679D736D}" type="presOf" srcId="{EF18636B-8B0C-44DC-B69A-1836F631BB5F}" destId="{7F18C53A-EEE3-4D0E-A499-780E42106CA1}" srcOrd="0" destOrd="1" presId="urn:microsoft.com/office/officeart/2005/8/layout/hList2"/>
    <dgm:cxn modelId="{BCDA62F5-ABAD-44CE-8CE9-B7D4B97FF8F8}" type="presOf" srcId="{C204D700-7704-4A3C-B7EB-666E24FEA1F6}" destId="{9E7D0475-8DB8-47E4-962A-A641381BB2AC}" srcOrd="0" destOrd="3" presId="urn:microsoft.com/office/officeart/2005/8/layout/hList2"/>
    <dgm:cxn modelId="{1AC03C68-C6E0-45B3-9D53-7A75DBE0B6A5}" srcId="{D0AA5AA6-4C07-476E-8D3B-F3A6F8E02C6E}" destId="{2F787FA6-EF38-47FA-A6D6-94C4266232D5}" srcOrd="1" destOrd="0" parTransId="{CED5666F-14B8-42F5-80D0-B5501DB995D9}" sibTransId="{F088EDAB-953D-4FB8-82A9-3C6BAFDC77B5}"/>
    <dgm:cxn modelId="{4F97787A-E827-4D72-B26E-59C0CE4789DA}" type="presOf" srcId="{C4CF0CB5-7FDD-44CE-86C1-670E06A1EFE7}" destId="{3BD2FC98-8B22-45C0-B06C-CFD0D242C08D}" srcOrd="0" destOrd="3" presId="urn:microsoft.com/office/officeart/2005/8/layout/hList2"/>
    <dgm:cxn modelId="{CF9B8B55-8FAC-4927-AC4A-433139A55E91}" srcId="{317A566F-DDBC-4D02-85DC-E91BAE31B8AA}" destId="{D4C8A625-22AB-42FD-8E11-FADBD9D1D692}" srcOrd="1" destOrd="0" parTransId="{B50CC241-6EE1-4908-AF49-130FB78A899D}" sibTransId="{EB7F6E6D-0600-43D0-9641-DCEC07E3E254}"/>
    <dgm:cxn modelId="{D5053213-6E5F-4C08-9557-AD5E84DA4C0C}" type="presOf" srcId="{6F2B1A22-0FE6-4048-8DAB-25748D628D19}" destId="{1CC72D9F-658C-4013-A4B0-981F08731EBD}" srcOrd="0" destOrd="4" presId="urn:microsoft.com/office/officeart/2005/8/layout/hList2"/>
    <dgm:cxn modelId="{A56835E2-5624-47A3-B3A7-E6B93B27422F}" srcId="{BB60DEA5-AF9C-4108-B069-2BA3FC82CBE6}" destId="{3A03291B-1078-4F0A-A913-BCEB982645C9}" srcOrd="1" destOrd="0" parTransId="{2365BB95-E6B0-4DA9-A9EA-032105D20380}" sibTransId="{F8859884-BC00-402B-AE7B-6F2A8CB0E752}"/>
    <dgm:cxn modelId="{7F8DE54A-EA37-4F59-9CA1-98C4CA797B55}" type="presOf" srcId="{3A03291B-1078-4F0A-A913-BCEB982645C9}" destId="{3BD2FC98-8B22-45C0-B06C-CFD0D242C08D}" srcOrd="0" destOrd="1" presId="urn:microsoft.com/office/officeart/2005/8/layout/hList2"/>
    <dgm:cxn modelId="{728351F6-9B31-486E-B0C6-5AD5841057F6}" type="presOf" srcId="{317A566F-DDBC-4D02-85DC-E91BAE31B8AA}" destId="{9D3D5364-C91A-47CE-B324-43BF6527D03C}" srcOrd="0" destOrd="0" presId="urn:microsoft.com/office/officeart/2005/8/layout/hList2"/>
    <dgm:cxn modelId="{613EC8DD-DCB9-4CC6-AA15-B5AAD221B660}" srcId="{F0A234AD-FCC7-457A-A376-6BE0DA207404}" destId="{EF18636B-8B0C-44DC-B69A-1836F631BB5F}" srcOrd="1" destOrd="0" parTransId="{5785A0A3-8AD0-4830-A91F-CBDA79A7F2F5}" sibTransId="{6A1E2566-32C5-405D-B8EF-7A180FCF4A66}"/>
    <dgm:cxn modelId="{94B1E61A-96DC-49B1-9E7F-055DCA68E636}" type="presOf" srcId="{F004F3AE-AC35-4089-A2C9-7F8E054B9B7B}" destId="{7F18C53A-EEE3-4D0E-A499-780E42106CA1}" srcOrd="0" destOrd="4" presId="urn:microsoft.com/office/officeart/2005/8/layout/hList2"/>
    <dgm:cxn modelId="{FD94B0A4-4214-4787-9D97-D0C10EBAA62F}" type="presOf" srcId="{D0352026-EA49-46A4-88F5-9EC16864A949}" destId="{7B702341-CFAE-4E93-85BF-412B5FFDD281}" srcOrd="0" destOrd="0" presId="urn:microsoft.com/office/officeart/2005/8/layout/hList2"/>
    <dgm:cxn modelId="{7B5AF276-7501-400E-8F7D-7648853DE747}" type="presOf" srcId="{FAE3144B-30AE-47EC-8444-70AA15A92B62}" destId="{1CC72D9F-658C-4013-A4B0-981F08731EBD}" srcOrd="0" destOrd="1" presId="urn:microsoft.com/office/officeart/2005/8/layout/hList2"/>
    <dgm:cxn modelId="{F31197B3-2BF8-4A48-93B5-D5480517DA14}" srcId="{300E6520-90B8-44D1-AC7E-76EDA0C75E50}" destId="{68247C39-7CE4-47EE-968A-63177DEF52B2}" srcOrd="0" destOrd="0" parTransId="{2AE2F2A5-EA46-481F-89AD-3F647C8DC717}" sibTransId="{3DDE5CEA-A23C-4B8B-AC71-7B6DBCEA341A}"/>
    <dgm:cxn modelId="{40C9AF00-301B-41BC-A79D-3FA4CA485CEA}" type="presOf" srcId="{4C673344-E08D-4575-980D-56DA84551046}" destId="{7F18C53A-EEE3-4D0E-A499-780E42106CA1}" srcOrd="0" destOrd="0" presId="urn:microsoft.com/office/officeart/2005/8/layout/hList2"/>
    <dgm:cxn modelId="{C9E9947C-0270-483D-A690-3DDD960CB199}" type="presOf" srcId="{68247C39-7CE4-47EE-968A-63177DEF52B2}" destId="{1CC72D9F-658C-4013-A4B0-981F08731EBD}" srcOrd="0" destOrd="0" presId="urn:microsoft.com/office/officeart/2005/8/layout/hList2"/>
    <dgm:cxn modelId="{4DABC3D6-9248-404D-8045-306B66202D7F}" type="presOf" srcId="{25FD6CC9-7E1A-4D11-B660-78925D3CF969}" destId="{7B702341-CFAE-4E93-85BF-412B5FFDD281}" srcOrd="0" destOrd="4" presId="urn:microsoft.com/office/officeart/2005/8/layout/hList2"/>
    <dgm:cxn modelId="{5AE42967-C961-4F6F-A2AC-2760FAD5BC61}" srcId="{D0AA5AA6-4C07-476E-8D3B-F3A6F8E02C6E}" destId="{D68D43F2-9FD9-4512-BFCA-D740FAEB6269}" srcOrd="2" destOrd="0" parTransId="{D4021F7B-F429-4C2E-9E51-C4532838EDBF}" sibTransId="{AF5EB04C-3E72-40C2-BFAD-B2BC933BC4B8}"/>
    <dgm:cxn modelId="{C104CB74-81DC-4DF5-84E0-06DD036A3890}" srcId="{8FCD7A28-2B99-499C-906E-F091D3B1435A}" destId="{D0AA5AA6-4C07-476E-8D3B-F3A6F8E02C6E}" srcOrd="5" destOrd="0" parTransId="{41151FDC-6D6A-4CE0-8ACD-2E8E79A4CF0B}" sibTransId="{0D5F8C30-7CEE-43DF-A7B3-AEE7B950B147}"/>
    <dgm:cxn modelId="{A3D87A9A-DB33-45EB-9E8A-B246099869F5}" srcId="{317A566F-DDBC-4D02-85DC-E91BAE31B8AA}" destId="{25605360-CC5B-434E-8064-EEEC981813C9}" srcOrd="2" destOrd="0" parTransId="{0CEC4FC1-AB34-49A3-A14A-2EBBD48B4305}" sibTransId="{09EB62F4-BD14-40CF-AF3D-9E8C168BE120}"/>
    <dgm:cxn modelId="{AB4AD130-C0C9-4FFE-B135-E393B7F3DEA0}" srcId="{8FCD7A28-2B99-499C-906E-F091D3B1435A}" destId="{BB60DEA5-AF9C-4108-B069-2BA3FC82CBE6}" srcOrd="4" destOrd="0" parTransId="{1BFFF704-4B87-4CE3-920A-3C04CDFCB438}" sibTransId="{0F651F0F-D1B5-4237-863A-1EF2DAAB4143}"/>
    <dgm:cxn modelId="{3459BF14-62F8-4A35-8FE8-D74FA3C66E8B}" type="presOf" srcId="{80BF7F48-A4D2-4C2A-B213-74B20C5476CD}" destId="{9E7D0475-8DB8-47E4-962A-A641381BB2AC}" srcOrd="0" destOrd="1" presId="urn:microsoft.com/office/officeart/2005/8/layout/hList2"/>
    <dgm:cxn modelId="{3C7BAE3E-1406-4844-BBA4-7FF61BFD2B4F}" type="presOf" srcId="{7FC4C09E-FF7D-4E27-B3E5-224391103D8A}" destId="{CADFBE34-ADEC-441B-9422-832037552BA6}" srcOrd="0" destOrd="0" presId="urn:microsoft.com/office/officeart/2005/8/layout/hList2"/>
    <dgm:cxn modelId="{4432ED43-60A8-4C0F-B8E2-AFDCB3869B30}" type="presOf" srcId="{2F787FA6-EF38-47FA-A6D6-94C4266232D5}" destId="{CADFBE34-ADEC-441B-9422-832037552BA6}" srcOrd="0" destOrd="1" presId="urn:microsoft.com/office/officeart/2005/8/layout/hList2"/>
    <dgm:cxn modelId="{FCD1DE86-6BA9-4FAA-BFC4-2034120912ED}" type="presOf" srcId="{BB60DEA5-AF9C-4108-B069-2BA3FC82CBE6}" destId="{3DB23271-0202-453B-9CDD-995B4294906A}" srcOrd="0" destOrd="0" presId="urn:microsoft.com/office/officeart/2005/8/layout/hList2"/>
    <dgm:cxn modelId="{F433F47F-BBD6-4EB0-9412-ACDBEE1D961A}" srcId="{300E6520-90B8-44D1-AC7E-76EDA0C75E50}" destId="{91043CC1-C8AC-4DA8-A37C-9D418886B2F0}" srcOrd="2" destOrd="0" parTransId="{F973EC17-48DC-4EA1-9328-DCDF25B7BCC0}" sibTransId="{768E506A-8188-49DC-8AA4-66BB7E3C1B07}"/>
    <dgm:cxn modelId="{7896DCFC-1A53-42C4-BAD6-11B7C4366D98}" srcId="{D0AA5AA6-4C07-476E-8D3B-F3A6F8E02C6E}" destId="{7FC4C09E-FF7D-4E27-B3E5-224391103D8A}" srcOrd="0" destOrd="0" parTransId="{BD928D6D-FDD0-4982-97CB-24A37711B50D}" sibTransId="{7F280216-746D-4DDC-996C-05ADE3271A9B}"/>
    <dgm:cxn modelId="{5FC3D0B3-A095-40F3-ADA2-283C8A2228FE}" srcId="{8FCD7A28-2B99-499C-906E-F091D3B1435A}" destId="{9D0BD62E-A6CD-4732-9667-5D2A2B0D8062}" srcOrd="0" destOrd="0" parTransId="{7B188F4B-E429-45E1-B0FC-44934B3EE808}" sibTransId="{A78EF018-A600-4A70-A142-F0F508096989}"/>
    <dgm:cxn modelId="{A3ADB600-7231-4130-9E2D-E05D70740037}" srcId="{F0A234AD-FCC7-457A-A376-6BE0DA207404}" destId="{24EFF5E3-BCCC-492D-815C-A6D25A1A9983}" srcOrd="8" destOrd="0" parTransId="{6C924182-269F-43FD-9E61-0C9A07C8750E}" sibTransId="{9216835C-4E53-4C3C-8DC4-F0EB8A17FF46}"/>
    <dgm:cxn modelId="{2764A817-9275-43EB-9E0F-9B2FF2E50526}" type="presOf" srcId="{0741A9A3-759B-4A1F-A03C-5271B288B21A}" destId="{7F18C53A-EEE3-4D0E-A499-780E42106CA1}" srcOrd="0" destOrd="7" presId="urn:microsoft.com/office/officeart/2005/8/layout/hList2"/>
    <dgm:cxn modelId="{4FF665B3-4A56-4D92-971F-B9733F556056}" srcId="{BB60DEA5-AF9C-4108-B069-2BA3FC82CBE6}" destId="{C4CF0CB5-7FDD-44CE-86C1-670E06A1EFE7}" srcOrd="3" destOrd="0" parTransId="{4D9CAFDB-5F64-4781-B617-14B8D14E2A1C}" sibTransId="{3867DBA4-CE20-4DD4-BFCE-37B5064CC097}"/>
    <dgm:cxn modelId="{6C3FD11D-7F76-4924-8C8D-85C33B9C5674}" type="presOf" srcId="{D4C8A625-22AB-42FD-8E11-FADBD9D1D692}" destId="{7B702341-CFAE-4E93-85BF-412B5FFDD281}" srcOrd="0" destOrd="1" presId="urn:microsoft.com/office/officeart/2005/8/layout/hList2"/>
    <dgm:cxn modelId="{9A47BF62-F71B-4A10-B97C-3F844B0AB48E}" srcId="{317A566F-DDBC-4D02-85DC-E91BAE31B8AA}" destId="{25FD6CC9-7E1A-4D11-B660-78925D3CF969}" srcOrd="4" destOrd="0" parTransId="{A4CA4B2B-C244-4B27-9442-AA92AEC67626}" sibTransId="{1179C09C-0404-44C3-A83B-9F5B081BBA1D}"/>
    <dgm:cxn modelId="{30DE910C-8996-4588-ADAA-9788D2E4CCBE}" type="presOf" srcId="{92AF0E3C-F950-48B6-834C-7B663D249660}" destId="{9E7D0475-8DB8-47E4-962A-A641381BB2AC}" srcOrd="0" destOrd="0" presId="urn:microsoft.com/office/officeart/2005/8/layout/hList2"/>
    <dgm:cxn modelId="{C73287C8-9E21-42E1-8A2B-2AD3F2A9305F}" type="presOf" srcId="{1ADF3CF6-0FC4-426B-B32E-347F8D8F287A}" destId="{3BD2FC98-8B22-45C0-B06C-CFD0D242C08D}" srcOrd="0" destOrd="0" presId="urn:microsoft.com/office/officeart/2005/8/layout/hList2"/>
    <dgm:cxn modelId="{0D8E09D4-6D5B-4CB0-8CE4-A4D0257C3BDE}" type="presOf" srcId="{300E6520-90B8-44D1-AC7E-76EDA0C75E50}" destId="{F6DDB4F2-B264-4A97-85A4-9E749A7425F3}" srcOrd="0" destOrd="0" presId="urn:microsoft.com/office/officeart/2005/8/layout/hList2"/>
    <dgm:cxn modelId="{F9D880DF-CFF3-4DD7-BCCB-3F43FF7CDADD}" srcId="{F0A234AD-FCC7-457A-A376-6BE0DA207404}" destId="{B212B4F0-E36D-40D3-90D4-F514176E2DF8}" srcOrd="5" destOrd="0" parTransId="{D121644F-54DC-48A8-9319-E0BBDBE7C0E4}" sibTransId="{03D97BFC-1C93-40BA-AE1C-B54C8F3C8D37}"/>
    <dgm:cxn modelId="{3AFD5000-D247-49AE-B5E6-B112BA5FAD90}" srcId="{317A566F-DDBC-4D02-85DC-E91BAE31B8AA}" destId="{52C8F945-AAE3-4904-8E99-5E9A35D19193}" srcOrd="3" destOrd="0" parTransId="{29ED3E1C-6816-44CB-BF91-4976EF5A7E3A}" sibTransId="{1C11733D-7ACE-43EE-A9AF-6DD7FACFD8A1}"/>
    <dgm:cxn modelId="{6AE0CF31-E819-4525-A1AB-06B8868B8887}" type="presOf" srcId="{8F3F2D8E-7A5B-49E7-B42E-E62F7856C7BD}" destId="{1CC72D9F-658C-4013-A4B0-981F08731EBD}" srcOrd="0" destOrd="3" presId="urn:microsoft.com/office/officeart/2005/8/layout/hList2"/>
    <dgm:cxn modelId="{C93134C8-A0A2-4797-BE0F-C79235138223}" type="presOf" srcId="{91043CC1-C8AC-4DA8-A37C-9D418886B2F0}" destId="{1CC72D9F-658C-4013-A4B0-981F08731EBD}" srcOrd="0" destOrd="2" presId="urn:microsoft.com/office/officeart/2005/8/layout/hList2"/>
    <dgm:cxn modelId="{72077DAB-2E46-4102-A086-272212AF7921}" type="presOf" srcId="{9D0BD62E-A6CD-4732-9667-5D2A2B0D8062}" destId="{29E2BCBD-6D14-4E52-88B6-DE4FB5FA9E88}" srcOrd="0" destOrd="0" presId="urn:microsoft.com/office/officeart/2005/8/layout/hList2"/>
    <dgm:cxn modelId="{5D668F57-D97F-4410-9AB0-271A61D58659}" srcId="{F0A234AD-FCC7-457A-A376-6BE0DA207404}" destId="{4C673344-E08D-4575-980D-56DA84551046}" srcOrd="0" destOrd="0" parTransId="{2BCC5C27-119A-47CE-A61E-4272250CB699}" sibTransId="{73BAE3B1-D398-463A-B1D5-11B985DA466F}"/>
    <dgm:cxn modelId="{0DD7DE3E-9BA6-4D51-AB46-F0A1958638D8}" type="presOf" srcId="{D68D43F2-9FD9-4512-BFCA-D740FAEB6269}" destId="{CADFBE34-ADEC-441B-9422-832037552BA6}" srcOrd="0" destOrd="2" presId="urn:microsoft.com/office/officeart/2005/8/layout/hList2"/>
    <dgm:cxn modelId="{327CA999-1C62-447E-A825-0FFAD5586891}" srcId="{9D0BD62E-A6CD-4732-9667-5D2A2B0D8062}" destId="{35AA5465-9F9F-42E9-A7C0-1CCB97C2C1A1}" srcOrd="4" destOrd="0" parTransId="{67069E58-ECBD-443E-B3B0-CAD5C4810A8A}" sibTransId="{DAF7A104-C370-47C2-B6F1-EA659E68A4C1}"/>
    <dgm:cxn modelId="{45B33E29-2160-4588-9BFA-9A31B466EEE7}" type="presOf" srcId="{25605360-CC5B-434E-8064-EEEC981813C9}" destId="{7B702341-CFAE-4E93-85BF-412B5FFDD281}" srcOrd="0" destOrd="2" presId="urn:microsoft.com/office/officeart/2005/8/layout/hList2"/>
    <dgm:cxn modelId="{379E7F7C-BE85-4B1A-98A5-BF0F429EFD83}" srcId="{F0A234AD-FCC7-457A-A376-6BE0DA207404}" destId="{A26A862B-1BD3-4560-AB32-AEA40C1C5164}" srcOrd="6" destOrd="0" parTransId="{0B842D69-CDAD-4871-9804-C7031D02E316}" sibTransId="{FFB77C1E-676E-4E6C-BDE7-B7B649596F8B}"/>
    <dgm:cxn modelId="{EC8DE087-EF06-4BC5-833A-1250CF0DB86F}" type="presOf" srcId="{D0AA5AA6-4C07-476E-8D3B-F3A6F8E02C6E}" destId="{B0648382-572E-4B49-8004-3119D7935576}" srcOrd="0" destOrd="0" presId="urn:microsoft.com/office/officeart/2005/8/layout/hList2"/>
    <dgm:cxn modelId="{68907F86-FDC7-43F1-A814-54B439C3A3C9}" type="presOf" srcId="{319A2E88-8FA0-4C61-9632-985867C3E696}" destId="{9E7D0475-8DB8-47E4-962A-A641381BB2AC}" srcOrd="0" destOrd="2" presId="urn:microsoft.com/office/officeart/2005/8/layout/hList2"/>
    <dgm:cxn modelId="{A2FAE9A9-877E-416E-8A78-7D123AAA6A9F}" srcId="{9D0BD62E-A6CD-4732-9667-5D2A2B0D8062}" destId="{80BF7F48-A4D2-4C2A-B213-74B20C5476CD}" srcOrd="1" destOrd="0" parTransId="{BD3363F1-50CA-437F-AB06-D4D931E10FE3}" sibTransId="{3380000E-F4C1-4413-BD25-3F26FA8FE7AE}"/>
    <dgm:cxn modelId="{CE005C2B-95D1-4511-AEE4-F581FD8212AA}" type="presOf" srcId="{A670CD97-5449-439A-B952-CFFECA96F7F3}" destId="{7F18C53A-EEE3-4D0E-A499-780E42106CA1}" srcOrd="0" destOrd="3" presId="urn:microsoft.com/office/officeart/2005/8/layout/hList2"/>
    <dgm:cxn modelId="{677B40D0-1960-49AA-8A19-FF5CFA1A8CF8}" srcId="{BB60DEA5-AF9C-4108-B069-2BA3FC82CBE6}" destId="{246A5E07-A72F-45B7-A201-111749389B41}" srcOrd="2" destOrd="0" parTransId="{04676EFA-B4FF-4A6B-88D6-FA58061E0E31}" sibTransId="{C9A65219-0F35-44C3-8CCE-90CCCBF7402F}"/>
    <dgm:cxn modelId="{5F60F597-2822-4AA1-9A24-F3AD4401DABE}" srcId="{F0A234AD-FCC7-457A-A376-6BE0DA207404}" destId="{F004F3AE-AC35-4089-A2C9-7F8E054B9B7B}" srcOrd="4" destOrd="0" parTransId="{06932F0A-D4F6-485B-B926-66B465F2932D}" sibTransId="{59CE54E2-CDBF-43F5-9AF5-EFFB538E2B2A}"/>
    <dgm:cxn modelId="{E4D71BA2-FE36-4D32-A1CA-980C466E2A99}" srcId="{8FCD7A28-2B99-499C-906E-F091D3B1435A}" destId="{F0A234AD-FCC7-457A-A376-6BE0DA207404}" srcOrd="3" destOrd="0" parTransId="{512F6925-DF73-49AD-88A8-63EEE5F77367}" sibTransId="{22BEFD66-D031-4986-9BFE-C368C3291032}"/>
    <dgm:cxn modelId="{86050D34-7D8C-4F17-93AC-4996B7C5AED2}" srcId="{300E6520-90B8-44D1-AC7E-76EDA0C75E50}" destId="{8F3F2D8E-7A5B-49E7-B42E-E62F7856C7BD}" srcOrd="3" destOrd="0" parTransId="{0AF3C44E-31CE-40CF-BFE3-0D8795DE0517}" sibTransId="{E7DE4E19-442B-4730-BA29-6E1567B9D757}"/>
    <dgm:cxn modelId="{730708BA-80DF-44E1-AC8F-A6548DD60DA3}" srcId="{300E6520-90B8-44D1-AC7E-76EDA0C75E50}" destId="{FAE3144B-30AE-47EC-8444-70AA15A92B62}" srcOrd="1" destOrd="0" parTransId="{829BAD80-A7C5-473D-A42C-FFEA35A59E96}" sibTransId="{C0339EA1-F90F-4272-857B-D94ADC15CB6D}"/>
    <dgm:cxn modelId="{125F1CA2-345B-4D8E-B1B4-2976CCE8829A}" srcId="{F0A234AD-FCC7-457A-A376-6BE0DA207404}" destId="{0741A9A3-759B-4A1F-A03C-5271B288B21A}" srcOrd="7" destOrd="0" parTransId="{5BF154E7-8CC2-4CD3-B773-0BD7B87CA547}" sibTransId="{1358E026-5E3A-488F-B378-A0DF6AC65554}"/>
    <dgm:cxn modelId="{E81CF966-CD0F-465D-A961-1DC62F4849E0}" srcId="{BB60DEA5-AF9C-4108-B069-2BA3FC82CBE6}" destId="{1ADF3CF6-0FC4-426B-B32E-347F8D8F287A}" srcOrd="0" destOrd="0" parTransId="{E7321666-7D9F-48AD-AA30-8A7B05D23413}" sibTransId="{AC7F6E95-CA29-4599-B164-2AB387B101F2}"/>
    <dgm:cxn modelId="{A084C97B-57B4-4DDC-B8EB-C74F9E6E5FA6}" type="presOf" srcId="{A26A862B-1BD3-4560-AB32-AEA40C1C5164}" destId="{7F18C53A-EEE3-4D0E-A499-780E42106CA1}" srcOrd="0" destOrd="6" presId="urn:microsoft.com/office/officeart/2005/8/layout/hList2"/>
    <dgm:cxn modelId="{D87DA9C8-77E7-4BA7-8241-9FC7CEB6D7AF}" type="presOf" srcId="{35AA5465-9F9F-42E9-A7C0-1CCB97C2C1A1}" destId="{9E7D0475-8DB8-47E4-962A-A641381BB2AC}" srcOrd="0" destOrd="4" presId="urn:microsoft.com/office/officeart/2005/8/layout/hList2"/>
    <dgm:cxn modelId="{E248D7AC-B3A5-46F0-A086-95E48F906289}" srcId="{9D0BD62E-A6CD-4732-9667-5D2A2B0D8062}" destId="{1723268D-17B9-4334-9969-D5D27ECEFB31}" srcOrd="5" destOrd="0" parTransId="{0F62EFE7-0D90-4D4C-9C3F-CBE3C2C7EA5A}" sibTransId="{0257BA6A-FC4B-411B-8B0F-DB44E70B937A}"/>
    <dgm:cxn modelId="{A50DAAA1-4B76-4414-B880-887415C54DA7}" type="presOf" srcId="{8FCD7A28-2B99-499C-906E-F091D3B1435A}" destId="{312A2771-2CEB-449A-A767-180676F35CFC}" srcOrd="0" destOrd="0" presId="urn:microsoft.com/office/officeart/2005/8/layout/hList2"/>
    <dgm:cxn modelId="{E4640B82-8D3A-459E-8C2E-A6F535D8DDE5}" srcId="{317A566F-DDBC-4D02-85DC-E91BAE31B8AA}" destId="{D0352026-EA49-46A4-88F5-9EC16864A949}" srcOrd="0" destOrd="0" parTransId="{E1E3F81C-D620-480F-A218-09B812109E75}" sibTransId="{A2F122AE-0C5D-4DA2-A35A-2304ADA7D006}"/>
    <dgm:cxn modelId="{9E6EACAA-A506-4764-AD14-87858C8A204A}" type="presOf" srcId="{1723268D-17B9-4334-9969-D5D27ECEFB31}" destId="{9E7D0475-8DB8-47E4-962A-A641381BB2AC}" srcOrd="0" destOrd="5" presId="urn:microsoft.com/office/officeart/2005/8/layout/hList2"/>
    <dgm:cxn modelId="{FE35B640-035B-4692-95AD-DDE23AD4E1B4}" srcId="{8FCD7A28-2B99-499C-906E-F091D3B1435A}" destId="{317A566F-DDBC-4D02-85DC-E91BAE31B8AA}" srcOrd="1" destOrd="0" parTransId="{CFFF1B1C-39C6-4EC3-9D83-64A6385CA2D7}" sibTransId="{3A2EE285-D3D6-43E3-A52E-8EC6C8177E9C}"/>
    <dgm:cxn modelId="{984D5670-AA1C-468E-AC00-C69393A02E1F}" type="presOf" srcId="{F0A234AD-FCC7-457A-A376-6BE0DA207404}" destId="{EB25D8DC-3995-44CA-98D5-6BCAB2EACE44}" srcOrd="0" destOrd="0" presId="urn:microsoft.com/office/officeart/2005/8/layout/hList2"/>
    <dgm:cxn modelId="{51C49D52-EEF9-463B-B5F0-FB5E31A1A721}" type="presOf" srcId="{B212B4F0-E36D-40D3-90D4-F514176E2DF8}" destId="{7F18C53A-EEE3-4D0E-A499-780E42106CA1}" srcOrd="0" destOrd="5" presId="urn:microsoft.com/office/officeart/2005/8/layout/hList2"/>
    <dgm:cxn modelId="{3F61B5B6-1679-4EE1-981B-4FB6640A2099}" type="presOf" srcId="{24EFF5E3-BCCC-492D-815C-A6D25A1A9983}" destId="{7F18C53A-EEE3-4D0E-A499-780E42106CA1}" srcOrd="0" destOrd="8" presId="urn:microsoft.com/office/officeart/2005/8/layout/hList2"/>
    <dgm:cxn modelId="{6AEE173D-5FAB-4CF2-98B7-20ED50CDAC21}" type="presOf" srcId="{246A5E07-A72F-45B7-A201-111749389B41}" destId="{3BD2FC98-8B22-45C0-B06C-CFD0D242C08D}" srcOrd="0" destOrd="2" presId="urn:microsoft.com/office/officeart/2005/8/layout/hList2"/>
    <dgm:cxn modelId="{17E4D454-AC28-4CA1-B07C-A514290FC742}" srcId="{9D0BD62E-A6CD-4732-9667-5D2A2B0D8062}" destId="{92AF0E3C-F950-48B6-834C-7B663D249660}" srcOrd="0" destOrd="0" parTransId="{EC59C481-24EA-4044-8C9D-5A67E948D9DB}" sibTransId="{2111AB9F-0507-49F2-BD6A-93CD1C06366A}"/>
    <dgm:cxn modelId="{53159B4A-CD39-4C58-BAD3-1F18DCA39566}" srcId="{9D0BD62E-A6CD-4732-9667-5D2A2B0D8062}" destId="{319A2E88-8FA0-4C61-9632-985867C3E696}" srcOrd="2" destOrd="0" parTransId="{617C3D61-D2C8-400D-9664-15C202548820}" sibTransId="{9C681969-BD1F-45AF-8025-FF275B4590AC}"/>
    <dgm:cxn modelId="{E5C0BCBC-8F47-494D-88C1-AF609EC5EA4B}" srcId="{300E6520-90B8-44D1-AC7E-76EDA0C75E50}" destId="{6F2B1A22-0FE6-4048-8DAB-25748D628D19}" srcOrd="4" destOrd="0" parTransId="{33C967F9-4C97-42D2-ABBA-990F9B504401}" sibTransId="{FAE19AAE-BB0F-4908-AC54-07DEF4808AE2}"/>
    <dgm:cxn modelId="{34B7A7A7-1F82-45D9-8D5D-F52E21FD5ED6}" type="presParOf" srcId="{312A2771-2CEB-449A-A767-180676F35CFC}" destId="{63AD54BB-5FCF-4845-AE2A-11A89DF259AB}" srcOrd="0" destOrd="0" presId="urn:microsoft.com/office/officeart/2005/8/layout/hList2"/>
    <dgm:cxn modelId="{36C25F66-9E21-4C42-8BD0-42AB4157E2D2}" type="presParOf" srcId="{63AD54BB-5FCF-4845-AE2A-11A89DF259AB}" destId="{E00FEBAC-16CB-4C8F-9B8D-CEE8E324C0C5}" srcOrd="0" destOrd="0" presId="urn:microsoft.com/office/officeart/2005/8/layout/hList2"/>
    <dgm:cxn modelId="{A4232943-E60F-4A49-B05D-2DC2244FF53E}" type="presParOf" srcId="{63AD54BB-5FCF-4845-AE2A-11A89DF259AB}" destId="{9E7D0475-8DB8-47E4-962A-A641381BB2AC}" srcOrd="1" destOrd="0" presId="urn:microsoft.com/office/officeart/2005/8/layout/hList2"/>
    <dgm:cxn modelId="{AD6DDF88-1714-47E9-A484-F00F47C4790C}" type="presParOf" srcId="{63AD54BB-5FCF-4845-AE2A-11A89DF259AB}" destId="{29E2BCBD-6D14-4E52-88B6-DE4FB5FA9E88}" srcOrd="2" destOrd="0" presId="urn:microsoft.com/office/officeart/2005/8/layout/hList2"/>
    <dgm:cxn modelId="{2A6A891F-F47C-4439-9BCD-A3390AB9C27E}" type="presParOf" srcId="{312A2771-2CEB-449A-A767-180676F35CFC}" destId="{61AEE932-49EF-4E98-9819-71D64A01EF61}" srcOrd="1" destOrd="0" presId="urn:microsoft.com/office/officeart/2005/8/layout/hList2"/>
    <dgm:cxn modelId="{710E188D-4F62-42A4-9CD4-884D341407E2}" type="presParOf" srcId="{312A2771-2CEB-449A-A767-180676F35CFC}" destId="{42F151D7-932A-4964-9413-19FC4C1A65F5}" srcOrd="2" destOrd="0" presId="urn:microsoft.com/office/officeart/2005/8/layout/hList2"/>
    <dgm:cxn modelId="{58A66A58-861A-409A-AC70-50AA50D660C4}" type="presParOf" srcId="{42F151D7-932A-4964-9413-19FC4C1A65F5}" destId="{6394182C-F076-4BC0-A566-431D6C6EE6AD}" srcOrd="0" destOrd="0" presId="urn:microsoft.com/office/officeart/2005/8/layout/hList2"/>
    <dgm:cxn modelId="{22E9F459-C38A-48E0-9074-5A9AE45A8DC5}" type="presParOf" srcId="{42F151D7-932A-4964-9413-19FC4C1A65F5}" destId="{7B702341-CFAE-4E93-85BF-412B5FFDD281}" srcOrd="1" destOrd="0" presId="urn:microsoft.com/office/officeart/2005/8/layout/hList2"/>
    <dgm:cxn modelId="{01BF9E02-130A-4E68-BE42-3EA1B8842720}" type="presParOf" srcId="{42F151D7-932A-4964-9413-19FC4C1A65F5}" destId="{9D3D5364-C91A-47CE-B324-43BF6527D03C}" srcOrd="2" destOrd="0" presId="urn:microsoft.com/office/officeart/2005/8/layout/hList2"/>
    <dgm:cxn modelId="{F1363A57-7DF0-498A-868A-7219FB90A87A}" type="presParOf" srcId="{312A2771-2CEB-449A-A767-180676F35CFC}" destId="{0BA457E7-2135-4349-94FA-0F69AE967C62}" srcOrd="3" destOrd="0" presId="urn:microsoft.com/office/officeart/2005/8/layout/hList2"/>
    <dgm:cxn modelId="{348CB922-6F8C-4983-81AE-B8E6A3F9F51B}" type="presParOf" srcId="{312A2771-2CEB-449A-A767-180676F35CFC}" destId="{6F1129B4-6239-46FA-8570-64BB6A5105CB}" srcOrd="4" destOrd="0" presId="urn:microsoft.com/office/officeart/2005/8/layout/hList2"/>
    <dgm:cxn modelId="{96A457F7-C977-46A5-A4FB-247D6DBDBC38}" type="presParOf" srcId="{6F1129B4-6239-46FA-8570-64BB6A5105CB}" destId="{D6A99477-0B32-4A38-B29E-626DBC847CC7}" srcOrd="0" destOrd="0" presId="urn:microsoft.com/office/officeart/2005/8/layout/hList2"/>
    <dgm:cxn modelId="{9636FF96-00ED-4C74-8DED-C993143ED908}" type="presParOf" srcId="{6F1129B4-6239-46FA-8570-64BB6A5105CB}" destId="{1CC72D9F-658C-4013-A4B0-981F08731EBD}" srcOrd="1" destOrd="0" presId="urn:microsoft.com/office/officeart/2005/8/layout/hList2"/>
    <dgm:cxn modelId="{1FA72207-2064-4D2B-8428-1443F9838552}" type="presParOf" srcId="{6F1129B4-6239-46FA-8570-64BB6A5105CB}" destId="{F6DDB4F2-B264-4A97-85A4-9E749A7425F3}" srcOrd="2" destOrd="0" presId="urn:microsoft.com/office/officeart/2005/8/layout/hList2"/>
    <dgm:cxn modelId="{DE0AB173-13DA-4EB6-BC96-0A7B0512D510}" type="presParOf" srcId="{312A2771-2CEB-449A-A767-180676F35CFC}" destId="{E842209C-045E-4311-9AA1-8A0C68CE4A74}" srcOrd="5" destOrd="0" presId="urn:microsoft.com/office/officeart/2005/8/layout/hList2"/>
    <dgm:cxn modelId="{C20E8F2A-6996-4656-BE71-2EF5E9BB037F}" type="presParOf" srcId="{312A2771-2CEB-449A-A767-180676F35CFC}" destId="{48894B5F-0A2E-4321-88CF-8D4C4662DC9C}" srcOrd="6" destOrd="0" presId="urn:microsoft.com/office/officeart/2005/8/layout/hList2"/>
    <dgm:cxn modelId="{3A4F992F-9F06-4AE8-A0E6-B1C21CCBE139}" type="presParOf" srcId="{48894B5F-0A2E-4321-88CF-8D4C4662DC9C}" destId="{83ABD3E4-603E-4DE4-B511-7391A1DA79C6}" srcOrd="0" destOrd="0" presId="urn:microsoft.com/office/officeart/2005/8/layout/hList2"/>
    <dgm:cxn modelId="{F7F06927-162B-40B5-B583-EA87CC5C549E}" type="presParOf" srcId="{48894B5F-0A2E-4321-88CF-8D4C4662DC9C}" destId="{7F18C53A-EEE3-4D0E-A499-780E42106CA1}" srcOrd="1" destOrd="0" presId="urn:microsoft.com/office/officeart/2005/8/layout/hList2"/>
    <dgm:cxn modelId="{51E28EA3-FE9C-4B2C-B484-AEF054D75A7C}" type="presParOf" srcId="{48894B5F-0A2E-4321-88CF-8D4C4662DC9C}" destId="{EB25D8DC-3995-44CA-98D5-6BCAB2EACE44}" srcOrd="2" destOrd="0" presId="urn:microsoft.com/office/officeart/2005/8/layout/hList2"/>
    <dgm:cxn modelId="{E79BF691-BC8A-424F-9EF6-8851053FE6C1}" type="presParOf" srcId="{312A2771-2CEB-449A-A767-180676F35CFC}" destId="{8DAB9656-FEF8-42AD-B516-93C31FEF36F3}" srcOrd="7" destOrd="0" presId="urn:microsoft.com/office/officeart/2005/8/layout/hList2"/>
    <dgm:cxn modelId="{5C555573-04FE-44DD-AC50-CB74BEE0ADE0}" type="presParOf" srcId="{312A2771-2CEB-449A-A767-180676F35CFC}" destId="{6685927E-61FF-404B-B921-E1B3A3743956}" srcOrd="8" destOrd="0" presId="urn:microsoft.com/office/officeart/2005/8/layout/hList2"/>
    <dgm:cxn modelId="{CC7EDD7B-E5AB-4BBE-BED9-4CAF35F173AF}" type="presParOf" srcId="{6685927E-61FF-404B-B921-E1B3A3743956}" destId="{7495E749-E6ED-4401-BCDB-5FF9BEFC68A2}" srcOrd="0" destOrd="0" presId="urn:microsoft.com/office/officeart/2005/8/layout/hList2"/>
    <dgm:cxn modelId="{AB9DEF59-91C3-4098-BEC5-69B89E67A96D}" type="presParOf" srcId="{6685927E-61FF-404B-B921-E1B3A3743956}" destId="{3BD2FC98-8B22-45C0-B06C-CFD0D242C08D}" srcOrd="1" destOrd="0" presId="urn:microsoft.com/office/officeart/2005/8/layout/hList2"/>
    <dgm:cxn modelId="{DCA7ED29-B128-4B5A-A54E-D1E4E6F8807B}" type="presParOf" srcId="{6685927E-61FF-404B-B921-E1B3A3743956}" destId="{3DB23271-0202-453B-9CDD-995B4294906A}" srcOrd="2" destOrd="0" presId="urn:microsoft.com/office/officeart/2005/8/layout/hList2"/>
    <dgm:cxn modelId="{4EAF6EC2-A064-48E0-84D1-095239212EAB}" type="presParOf" srcId="{312A2771-2CEB-449A-A767-180676F35CFC}" destId="{7D735672-F998-4CDA-9739-C2382FFAD318}" srcOrd="9" destOrd="0" presId="urn:microsoft.com/office/officeart/2005/8/layout/hList2"/>
    <dgm:cxn modelId="{1E924934-348D-4A84-96A8-B20424D4397F}" type="presParOf" srcId="{312A2771-2CEB-449A-A767-180676F35CFC}" destId="{4D3A96B4-A010-4A21-B453-D5073E6AC3C9}" srcOrd="10" destOrd="0" presId="urn:microsoft.com/office/officeart/2005/8/layout/hList2"/>
    <dgm:cxn modelId="{C8E13C1B-56C0-442F-B222-A05A0053AF82}" type="presParOf" srcId="{4D3A96B4-A010-4A21-B453-D5073E6AC3C9}" destId="{14E587B8-3D11-47A8-B3C0-7C39CB034406}" srcOrd="0" destOrd="0" presId="urn:microsoft.com/office/officeart/2005/8/layout/hList2"/>
    <dgm:cxn modelId="{396B4144-F2F3-49C5-8697-9D815B564480}" type="presParOf" srcId="{4D3A96B4-A010-4A21-B453-D5073E6AC3C9}" destId="{CADFBE34-ADEC-441B-9422-832037552BA6}" srcOrd="1" destOrd="0" presId="urn:microsoft.com/office/officeart/2005/8/layout/hList2"/>
    <dgm:cxn modelId="{14437BEA-4A7A-4C80-BD57-31BA2D215BC0}" type="presParOf" srcId="{4D3A96B4-A010-4A21-B453-D5073E6AC3C9}" destId="{B0648382-572E-4B49-8004-3119D793557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47B58E-88A5-469A-AB21-C795E5E85F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6A51D0-2606-46D4-97B4-2D2EACB47EFD}">
      <dgm:prSet phldrT="[Text]"/>
      <dgm:spPr/>
      <dgm:t>
        <a:bodyPr/>
        <a:lstStyle/>
        <a:p>
          <a:r>
            <a:rPr lang="en-US" dirty="0" smtClean="0"/>
            <a:t>Agitation</a:t>
          </a:r>
          <a:endParaRPr lang="en-US" dirty="0"/>
        </a:p>
      </dgm:t>
    </dgm:pt>
    <dgm:pt modelId="{BD94CBC2-1839-4601-8AA6-AA0FC0F15A05}" type="parTrans" cxnId="{805A404F-F6F5-463E-B1BB-7F6B21BD0E44}">
      <dgm:prSet/>
      <dgm:spPr/>
      <dgm:t>
        <a:bodyPr/>
        <a:lstStyle/>
        <a:p>
          <a:endParaRPr lang="en-US"/>
        </a:p>
      </dgm:t>
    </dgm:pt>
    <dgm:pt modelId="{60FE65DB-3B1C-405E-A944-570EF50CB48E}" type="sibTrans" cxnId="{805A404F-F6F5-463E-B1BB-7F6B21BD0E44}">
      <dgm:prSet/>
      <dgm:spPr/>
      <dgm:t>
        <a:bodyPr/>
        <a:lstStyle/>
        <a:p>
          <a:endParaRPr lang="en-US"/>
        </a:p>
      </dgm:t>
    </dgm:pt>
    <dgm:pt modelId="{3F7E8E62-A15C-4C7A-83B7-62E8B6CEA9B3}">
      <dgm:prSet phldrT="[Text]"/>
      <dgm:spPr/>
      <dgm:t>
        <a:bodyPr/>
        <a:lstStyle/>
        <a:p>
          <a:r>
            <a:rPr lang="en-US" dirty="0" smtClean="0"/>
            <a:t>Remove triggers</a:t>
          </a:r>
          <a:endParaRPr lang="en-US" dirty="0"/>
        </a:p>
      </dgm:t>
    </dgm:pt>
    <dgm:pt modelId="{B59403E6-D9E8-4AFF-B7D2-E4063F7A45AD}" type="parTrans" cxnId="{4D71EE51-35AA-4A77-BA0A-BDBAB7C425D2}">
      <dgm:prSet/>
      <dgm:spPr/>
      <dgm:t>
        <a:bodyPr/>
        <a:lstStyle/>
        <a:p>
          <a:endParaRPr lang="en-US"/>
        </a:p>
      </dgm:t>
    </dgm:pt>
    <dgm:pt modelId="{8079D7DA-45A8-4833-8CB7-CE14C77864EC}" type="sibTrans" cxnId="{4D71EE51-35AA-4A77-BA0A-BDBAB7C425D2}">
      <dgm:prSet/>
      <dgm:spPr/>
      <dgm:t>
        <a:bodyPr/>
        <a:lstStyle/>
        <a:p>
          <a:endParaRPr lang="en-US"/>
        </a:p>
      </dgm:t>
    </dgm:pt>
    <dgm:pt modelId="{175F9BB4-AE4D-4CD8-B347-7409A77BAF7E}">
      <dgm:prSet phldrT="[Text]"/>
      <dgm:spPr/>
      <dgm:t>
        <a:bodyPr/>
        <a:lstStyle/>
        <a:p>
          <a:r>
            <a:rPr lang="en-US" dirty="0" smtClean="0"/>
            <a:t>Keep routines</a:t>
          </a:r>
          <a:endParaRPr lang="en-US" dirty="0"/>
        </a:p>
      </dgm:t>
    </dgm:pt>
    <dgm:pt modelId="{45A023DA-0E2C-417A-ADF1-0E84778E67C5}" type="parTrans" cxnId="{9EA38207-BF15-47B7-ADD0-CB7876E22C6F}">
      <dgm:prSet/>
      <dgm:spPr/>
      <dgm:t>
        <a:bodyPr/>
        <a:lstStyle/>
        <a:p>
          <a:endParaRPr lang="en-US"/>
        </a:p>
      </dgm:t>
    </dgm:pt>
    <dgm:pt modelId="{42A25F58-8D19-4950-BABB-8EAC219838D2}" type="sibTrans" cxnId="{9EA38207-BF15-47B7-ADD0-CB7876E22C6F}">
      <dgm:prSet/>
      <dgm:spPr/>
      <dgm:t>
        <a:bodyPr/>
        <a:lstStyle/>
        <a:p>
          <a:endParaRPr lang="en-US"/>
        </a:p>
      </dgm:t>
    </dgm:pt>
    <dgm:pt modelId="{B64EA002-A110-42A5-9184-84CE9AD3A2B6}">
      <dgm:prSet phldrT="[Text]"/>
      <dgm:spPr/>
      <dgm:t>
        <a:bodyPr/>
        <a:lstStyle/>
        <a:p>
          <a:r>
            <a:rPr lang="en-US" dirty="0" err="1" smtClean="0"/>
            <a:t>Sundowning</a:t>
          </a:r>
          <a:endParaRPr lang="en-US" dirty="0"/>
        </a:p>
      </dgm:t>
    </dgm:pt>
    <dgm:pt modelId="{8C08D086-78D1-4F06-B3B1-11E33C642EE8}" type="parTrans" cxnId="{CB1AFF40-438A-4737-97D5-8DD96A49CBB0}">
      <dgm:prSet/>
      <dgm:spPr/>
      <dgm:t>
        <a:bodyPr/>
        <a:lstStyle/>
        <a:p>
          <a:endParaRPr lang="en-US"/>
        </a:p>
      </dgm:t>
    </dgm:pt>
    <dgm:pt modelId="{50A6ED3E-759A-4E19-888F-8175D00D1BE2}" type="sibTrans" cxnId="{CB1AFF40-438A-4737-97D5-8DD96A49CBB0}">
      <dgm:prSet/>
      <dgm:spPr/>
      <dgm:t>
        <a:bodyPr/>
        <a:lstStyle/>
        <a:p>
          <a:endParaRPr lang="en-US"/>
        </a:p>
      </dgm:t>
    </dgm:pt>
    <dgm:pt modelId="{1A744E16-3C6C-496C-90EA-92CA24CBF440}">
      <dgm:prSet phldrT="[Text]"/>
      <dgm:spPr/>
      <dgm:t>
        <a:bodyPr/>
        <a:lstStyle/>
        <a:p>
          <a:r>
            <a:rPr lang="en-US" dirty="0" smtClean="0"/>
            <a:t>Remove triggers</a:t>
          </a:r>
          <a:endParaRPr lang="en-US" dirty="0"/>
        </a:p>
      </dgm:t>
    </dgm:pt>
    <dgm:pt modelId="{70187B8D-CBF2-4F66-876F-8C9748D6AE19}" type="parTrans" cxnId="{952ADE67-D652-4B18-8C84-033C483509FF}">
      <dgm:prSet/>
      <dgm:spPr/>
      <dgm:t>
        <a:bodyPr/>
        <a:lstStyle/>
        <a:p>
          <a:endParaRPr lang="en-US"/>
        </a:p>
      </dgm:t>
    </dgm:pt>
    <dgm:pt modelId="{26FA0FA8-13CA-44B6-879F-98845DA6A8D9}" type="sibTrans" cxnId="{952ADE67-D652-4B18-8C84-033C483509FF}">
      <dgm:prSet/>
      <dgm:spPr/>
      <dgm:t>
        <a:bodyPr/>
        <a:lstStyle/>
        <a:p>
          <a:endParaRPr lang="en-US"/>
        </a:p>
      </dgm:t>
    </dgm:pt>
    <dgm:pt modelId="{D1F9E416-FA08-439E-9DD9-A3CA9849860E}">
      <dgm:prSet phldrT="[Text]"/>
      <dgm:spPr/>
      <dgm:t>
        <a:bodyPr/>
        <a:lstStyle/>
        <a:p>
          <a:r>
            <a:rPr lang="en-US" dirty="0" smtClean="0"/>
            <a:t>Avoid stress</a:t>
          </a:r>
          <a:endParaRPr lang="en-US" dirty="0"/>
        </a:p>
      </dgm:t>
    </dgm:pt>
    <dgm:pt modelId="{087755A7-4727-4E0C-AC56-D25976D2DE51}" type="parTrans" cxnId="{6B6DBD2A-9071-4440-A005-21C9BA85D1E4}">
      <dgm:prSet/>
      <dgm:spPr/>
      <dgm:t>
        <a:bodyPr/>
        <a:lstStyle/>
        <a:p>
          <a:endParaRPr lang="en-US"/>
        </a:p>
      </dgm:t>
    </dgm:pt>
    <dgm:pt modelId="{83FA8CD3-C093-4AA0-9F0A-F6AD7062D073}" type="sibTrans" cxnId="{6B6DBD2A-9071-4440-A005-21C9BA85D1E4}">
      <dgm:prSet/>
      <dgm:spPr/>
      <dgm:t>
        <a:bodyPr/>
        <a:lstStyle/>
        <a:p>
          <a:endParaRPr lang="en-US"/>
        </a:p>
      </dgm:t>
    </dgm:pt>
    <dgm:pt modelId="{2117E953-F1A2-487B-B046-F6E5208DAC8D}">
      <dgm:prSet phldrT="[Text]"/>
      <dgm:spPr/>
      <dgm:t>
        <a:bodyPr/>
        <a:lstStyle/>
        <a:p>
          <a:r>
            <a:rPr lang="en-US" dirty="0" smtClean="0"/>
            <a:t>Violent Behaviors</a:t>
          </a:r>
          <a:endParaRPr lang="en-US" dirty="0"/>
        </a:p>
      </dgm:t>
    </dgm:pt>
    <dgm:pt modelId="{F68F6B60-5F87-4AE0-BCC4-C32627CBF8E4}" type="parTrans" cxnId="{4871050A-5FA3-4843-91F7-69AC84025740}">
      <dgm:prSet/>
      <dgm:spPr/>
      <dgm:t>
        <a:bodyPr/>
        <a:lstStyle/>
        <a:p>
          <a:endParaRPr lang="en-US"/>
        </a:p>
      </dgm:t>
    </dgm:pt>
    <dgm:pt modelId="{08706169-1433-461A-8779-41D3E679E98C}" type="sibTrans" cxnId="{4871050A-5FA3-4843-91F7-69AC84025740}">
      <dgm:prSet/>
      <dgm:spPr/>
      <dgm:t>
        <a:bodyPr/>
        <a:lstStyle/>
        <a:p>
          <a:endParaRPr lang="en-US"/>
        </a:p>
      </dgm:t>
    </dgm:pt>
    <dgm:pt modelId="{8A66D67A-375D-4957-A52C-F59A2838F081}">
      <dgm:prSet phldrT="[Text]"/>
      <dgm:spPr/>
      <dgm:t>
        <a:bodyPr/>
        <a:lstStyle/>
        <a:p>
          <a:r>
            <a:rPr lang="en-US" dirty="0" smtClean="0"/>
            <a:t>Block blows</a:t>
          </a:r>
          <a:endParaRPr lang="en-US" dirty="0"/>
        </a:p>
      </dgm:t>
    </dgm:pt>
    <dgm:pt modelId="{8EC1F504-0AA1-4DF1-B6B8-D32FD5C838D1}" type="parTrans" cxnId="{874ADCE0-FA4A-4B73-A9FE-DDED748F61BB}">
      <dgm:prSet/>
      <dgm:spPr/>
      <dgm:t>
        <a:bodyPr/>
        <a:lstStyle/>
        <a:p>
          <a:endParaRPr lang="en-US"/>
        </a:p>
      </dgm:t>
    </dgm:pt>
    <dgm:pt modelId="{D00F2750-08E5-4AE7-8C4B-2DC9F4052909}" type="sibTrans" cxnId="{874ADCE0-FA4A-4B73-A9FE-DDED748F61BB}">
      <dgm:prSet/>
      <dgm:spPr/>
      <dgm:t>
        <a:bodyPr/>
        <a:lstStyle/>
        <a:p>
          <a:endParaRPr lang="en-US"/>
        </a:p>
      </dgm:t>
    </dgm:pt>
    <dgm:pt modelId="{631909C7-F7AB-41C2-8B3C-C4F549059EF1}">
      <dgm:prSet phldrT="[Text]"/>
      <dgm:spPr/>
      <dgm:t>
        <a:bodyPr/>
        <a:lstStyle/>
        <a:p>
          <a:r>
            <a:rPr lang="en-US" dirty="0" smtClean="0"/>
            <a:t>NEVER hit back</a:t>
          </a:r>
          <a:endParaRPr lang="en-US" dirty="0"/>
        </a:p>
      </dgm:t>
    </dgm:pt>
    <dgm:pt modelId="{A3FA2631-A350-4966-ACA0-586B07F13955}" type="parTrans" cxnId="{C81A03DD-12E9-4FD4-9333-9DEAE3A2DF10}">
      <dgm:prSet/>
      <dgm:spPr/>
      <dgm:t>
        <a:bodyPr/>
        <a:lstStyle/>
        <a:p>
          <a:endParaRPr lang="en-US"/>
        </a:p>
      </dgm:t>
    </dgm:pt>
    <dgm:pt modelId="{EB6C1A73-50A8-4932-91CA-1CD340F3BCD1}" type="sibTrans" cxnId="{C81A03DD-12E9-4FD4-9333-9DEAE3A2DF10}">
      <dgm:prSet/>
      <dgm:spPr/>
      <dgm:t>
        <a:bodyPr/>
        <a:lstStyle/>
        <a:p>
          <a:endParaRPr lang="en-US"/>
        </a:p>
      </dgm:t>
    </dgm:pt>
    <dgm:pt modelId="{61956118-023A-4BFF-A106-5F1486221647}">
      <dgm:prSet phldrT="[Text]"/>
      <dgm:spPr/>
      <dgm:t>
        <a:bodyPr/>
        <a:lstStyle/>
        <a:p>
          <a:r>
            <a:rPr lang="en-US" dirty="0" smtClean="0"/>
            <a:t>Familiar activities</a:t>
          </a:r>
          <a:endParaRPr lang="en-US" dirty="0"/>
        </a:p>
      </dgm:t>
    </dgm:pt>
    <dgm:pt modelId="{56CF7E05-A9AC-4036-83BB-29C8DFFBCE53}" type="parTrans" cxnId="{9FD2862A-A55E-46D1-AD19-CE3A7F65C7F0}">
      <dgm:prSet/>
      <dgm:spPr/>
      <dgm:t>
        <a:bodyPr/>
        <a:lstStyle/>
        <a:p>
          <a:endParaRPr lang="en-US"/>
        </a:p>
      </dgm:t>
    </dgm:pt>
    <dgm:pt modelId="{5E3D8765-BC81-4324-9C16-AF8278E66A25}" type="sibTrans" cxnId="{9FD2862A-A55E-46D1-AD19-CE3A7F65C7F0}">
      <dgm:prSet/>
      <dgm:spPr/>
      <dgm:t>
        <a:bodyPr/>
        <a:lstStyle/>
        <a:p>
          <a:endParaRPr lang="en-US"/>
        </a:p>
      </dgm:t>
    </dgm:pt>
    <dgm:pt modelId="{1C879301-EF74-4771-AA36-5BEE530B70C7}">
      <dgm:prSet phldrT="[Text]"/>
      <dgm:spPr/>
      <dgm:t>
        <a:bodyPr/>
        <a:lstStyle/>
        <a:p>
          <a:r>
            <a:rPr lang="en-US" dirty="0" smtClean="0"/>
            <a:t>Remain calm</a:t>
          </a:r>
          <a:endParaRPr lang="en-US" dirty="0"/>
        </a:p>
      </dgm:t>
    </dgm:pt>
    <dgm:pt modelId="{9BB5BDEF-33AF-453F-88C9-0273E302DC2D}" type="parTrans" cxnId="{442C99D3-355C-403F-BA89-BF83C275A712}">
      <dgm:prSet/>
      <dgm:spPr/>
      <dgm:t>
        <a:bodyPr/>
        <a:lstStyle/>
        <a:p>
          <a:endParaRPr lang="en-US"/>
        </a:p>
      </dgm:t>
    </dgm:pt>
    <dgm:pt modelId="{FC80732B-A461-4448-B571-D326297A1C21}" type="sibTrans" cxnId="{442C99D3-355C-403F-BA89-BF83C275A712}">
      <dgm:prSet/>
      <dgm:spPr/>
      <dgm:t>
        <a:bodyPr/>
        <a:lstStyle/>
        <a:p>
          <a:endParaRPr lang="en-US"/>
        </a:p>
      </dgm:t>
    </dgm:pt>
    <dgm:pt modelId="{C9FFB104-A165-4A98-B949-2ADCDECD6115}">
      <dgm:prSet phldrT="[Text]"/>
      <dgm:spPr/>
      <dgm:t>
        <a:bodyPr/>
        <a:lstStyle/>
        <a:p>
          <a:r>
            <a:rPr lang="en-US" dirty="0" smtClean="0"/>
            <a:t>Play soft music</a:t>
          </a:r>
          <a:endParaRPr lang="en-US" dirty="0"/>
        </a:p>
      </dgm:t>
    </dgm:pt>
    <dgm:pt modelId="{9F81B0B7-0BFA-4827-9DB4-A5FA057EC9B5}" type="parTrans" cxnId="{B06F4607-3DDD-42EF-B961-5EAF0A5B6D55}">
      <dgm:prSet/>
      <dgm:spPr/>
      <dgm:t>
        <a:bodyPr/>
        <a:lstStyle/>
        <a:p>
          <a:endParaRPr lang="en-US"/>
        </a:p>
      </dgm:t>
    </dgm:pt>
    <dgm:pt modelId="{8D37D412-AFEC-4BD8-A1AB-ABE664F5D90C}" type="sibTrans" cxnId="{B06F4607-3DDD-42EF-B961-5EAF0A5B6D55}">
      <dgm:prSet/>
      <dgm:spPr/>
      <dgm:t>
        <a:bodyPr/>
        <a:lstStyle/>
        <a:p>
          <a:endParaRPr lang="en-US"/>
        </a:p>
      </dgm:t>
    </dgm:pt>
    <dgm:pt modelId="{98027AF0-6539-4C6C-9FF1-769ABF603993}">
      <dgm:prSet phldrT="[Text]"/>
      <dgm:spPr/>
      <dgm:t>
        <a:bodyPr/>
        <a:lstStyle/>
        <a:p>
          <a:r>
            <a:rPr lang="en-US" dirty="0" smtClean="0"/>
            <a:t>Set a bedtime routine and keep it</a:t>
          </a:r>
          <a:endParaRPr lang="en-US" dirty="0"/>
        </a:p>
      </dgm:t>
    </dgm:pt>
    <dgm:pt modelId="{AD8BACE0-E3D9-4E84-826E-102DC106F7E8}" type="parTrans" cxnId="{F9154F87-E7F7-4630-A3DD-F5A15B47FDD8}">
      <dgm:prSet/>
      <dgm:spPr/>
      <dgm:t>
        <a:bodyPr/>
        <a:lstStyle/>
        <a:p>
          <a:endParaRPr lang="en-US"/>
        </a:p>
      </dgm:t>
    </dgm:pt>
    <dgm:pt modelId="{BA622661-9534-46E5-AA25-D6C812E4084C}" type="sibTrans" cxnId="{F9154F87-E7F7-4630-A3DD-F5A15B47FDD8}">
      <dgm:prSet/>
      <dgm:spPr/>
      <dgm:t>
        <a:bodyPr/>
        <a:lstStyle/>
        <a:p>
          <a:endParaRPr lang="en-US"/>
        </a:p>
      </dgm:t>
    </dgm:pt>
    <dgm:pt modelId="{A95D5234-9AFA-4F02-9C24-258DB458E955}">
      <dgm:prSet phldrT="[Text]"/>
      <dgm:spPr/>
      <dgm:t>
        <a:bodyPr/>
        <a:lstStyle/>
        <a:p>
          <a:r>
            <a:rPr lang="en-US" dirty="0" smtClean="0"/>
            <a:t>Plan a calming activity</a:t>
          </a:r>
          <a:endParaRPr lang="en-US" dirty="0"/>
        </a:p>
      </dgm:t>
    </dgm:pt>
    <dgm:pt modelId="{5E23F49E-5B10-4D71-8F72-B22FB8A5FDDB}" type="parTrans" cxnId="{B9E1775B-6C77-4D45-BDE5-D2984A542C1B}">
      <dgm:prSet/>
      <dgm:spPr/>
      <dgm:t>
        <a:bodyPr/>
        <a:lstStyle/>
        <a:p>
          <a:endParaRPr lang="en-US"/>
        </a:p>
      </dgm:t>
    </dgm:pt>
    <dgm:pt modelId="{F8B8325B-1915-481C-A4FE-02EE8F78508C}" type="sibTrans" cxnId="{B9E1775B-6C77-4D45-BDE5-D2984A542C1B}">
      <dgm:prSet/>
      <dgm:spPr/>
      <dgm:t>
        <a:bodyPr/>
        <a:lstStyle/>
        <a:p>
          <a:endParaRPr lang="en-US"/>
        </a:p>
      </dgm:t>
    </dgm:pt>
    <dgm:pt modelId="{01294632-EF5E-4999-B7C7-9EB2579A2DBB}">
      <dgm:prSet phldrT="[Text]"/>
      <dgm:spPr/>
      <dgm:t>
        <a:bodyPr/>
        <a:lstStyle/>
        <a:p>
          <a:r>
            <a:rPr lang="en-US" dirty="0" smtClean="0"/>
            <a:t>Remove caffeine</a:t>
          </a:r>
          <a:endParaRPr lang="en-US" dirty="0"/>
        </a:p>
      </dgm:t>
    </dgm:pt>
    <dgm:pt modelId="{1B87D011-AC7C-4B62-B576-1F46D7514E69}" type="parTrans" cxnId="{4D428346-2C33-401C-8E62-E78E954C6406}">
      <dgm:prSet/>
      <dgm:spPr/>
      <dgm:t>
        <a:bodyPr/>
        <a:lstStyle/>
        <a:p>
          <a:endParaRPr lang="en-US"/>
        </a:p>
      </dgm:t>
    </dgm:pt>
    <dgm:pt modelId="{E4ACC755-24E7-4AEB-84E4-766EBD9D27C4}" type="sibTrans" cxnId="{4D428346-2C33-401C-8E62-E78E954C6406}">
      <dgm:prSet/>
      <dgm:spPr/>
      <dgm:t>
        <a:bodyPr/>
        <a:lstStyle/>
        <a:p>
          <a:endParaRPr lang="en-US"/>
        </a:p>
      </dgm:t>
    </dgm:pt>
    <dgm:pt modelId="{9D05C4A7-BC5F-475D-8430-5AFC63904569}">
      <dgm:prSet phldrT="[Text]"/>
      <dgm:spPr/>
      <dgm:t>
        <a:bodyPr/>
        <a:lstStyle/>
        <a:p>
          <a:r>
            <a:rPr lang="en-US" dirty="0" smtClean="0"/>
            <a:t>Distraction</a:t>
          </a:r>
          <a:endParaRPr lang="en-US" dirty="0"/>
        </a:p>
      </dgm:t>
    </dgm:pt>
    <dgm:pt modelId="{C5A10329-C65E-47E2-97A0-1D4E4533F3D6}" type="parTrans" cxnId="{8EFE5D1D-2E4D-493D-8AB0-B51691CB487C}">
      <dgm:prSet/>
      <dgm:spPr/>
      <dgm:t>
        <a:bodyPr/>
        <a:lstStyle/>
        <a:p>
          <a:endParaRPr lang="en-US"/>
        </a:p>
      </dgm:t>
    </dgm:pt>
    <dgm:pt modelId="{4907D5E8-3965-49A6-9DB4-D12B8C87BC8B}" type="sibTrans" cxnId="{8EFE5D1D-2E4D-493D-8AB0-B51691CB487C}">
      <dgm:prSet/>
      <dgm:spPr/>
      <dgm:t>
        <a:bodyPr/>
        <a:lstStyle/>
        <a:p>
          <a:endParaRPr lang="en-US"/>
        </a:p>
      </dgm:t>
    </dgm:pt>
    <dgm:pt modelId="{C9FE5D38-79EC-48CA-82DF-8814AD751985}">
      <dgm:prSet phldrT="[Text]"/>
      <dgm:spPr/>
      <dgm:t>
        <a:bodyPr/>
        <a:lstStyle/>
        <a:p>
          <a:r>
            <a:rPr lang="en-US" dirty="0" smtClean="0"/>
            <a:t>Encourage daily exercise</a:t>
          </a:r>
          <a:endParaRPr lang="en-US" dirty="0"/>
        </a:p>
      </dgm:t>
    </dgm:pt>
    <dgm:pt modelId="{14F33060-1863-40D3-B338-C00C1598398F}" type="parTrans" cxnId="{8BBC8EFE-607D-405C-9AF0-E49E317FF6F4}">
      <dgm:prSet/>
      <dgm:spPr/>
      <dgm:t>
        <a:bodyPr/>
        <a:lstStyle/>
        <a:p>
          <a:endParaRPr lang="en-US"/>
        </a:p>
      </dgm:t>
    </dgm:pt>
    <dgm:pt modelId="{0F42F98A-35E7-4A52-A949-C4D2D9E6E408}" type="sibTrans" cxnId="{8BBC8EFE-607D-405C-9AF0-E49E317FF6F4}">
      <dgm:prSet/>
      <dgm:spPr/>
      <dgm:t>
        <a:bodyPr/>
        <a:lstStyle/>
        <a:p>
          <a:endParaRPr lang="en-US"/>
        </a:p>
      </dgm:t>
    </dgm:pt>
    <dgm:pt modelId="{BF7C697E-3174-41E9-AC4C-0C2205A98FB2}">
      <dgm:prSet phldrT="[Text]"/>
      <dgm:spPr/>
      <dgm:t>
        <a:bodyPr/>
        <a:lstStyle/>
        <a:p>
          <a:r>
            <a:rPr lang="en-US" dirty="0" smtClean="0"/>
            <a:t>Step out of reach</a:t>
          </a:r>
          <a:endParaRPr lang="en-US" dirty="0"/>
        </a:p>
      </dgm:t>
    </dgm:pt>
    <dgm:pt modelId="{A7B985C3-CEFA-4706-88C4-B39AD4722151}" type="parTrans" cxnId="{906ED271-5797-49EE-8230-EDB6BB2A9DC6}">
      <dgm:prSet/>
      <dgm:spPr/>
      <dgm:t>
        <a:bodyPr/>
        <a:lstStyle/>
        <a:p>
          <a:endParaRPr lang="en-US"/>
        </a:p>
      </dgm:t>
    </dgm:pt>
    <dgm:pt modelId="{DA9EBC6B-80AE-467D-BD01-2C8A0DAAB427}" type="sibTrans" cxnId="{906ED271-5797-49EE-8230-EDB6BB2A9DC6}">
      <dgm:prSet/>
      <dgm:spPr/>
      <dgm:t>
        <a:bodyPr/>
        <a:lstStyle/>
        <a:p>
          <a:endParaRPr lang="en-US"/>
        </a:p>
      </dgm:t>
    </dgm:pt>
    <dgm:pt modelId="{1118CD3C-9212-45F5-9723-27E42AB76AF8}">
      <dgm:prSet phldrT="[Text]"/>
      <dgm:spPr/>
      <dgm:t>
        <a:bodyPr/>
        <a:lstStyle/>
        <a:p>
          <a:r>
            <a:rPr lang="en-US" dirty="0" smtClean="0"/>
            <a:t>Call for help</a:t>
          </a:r>
          <a:endParaRPr lang="en-US" dirty="0"/>
        </a:p>
      </dgm:t>
    </dgm:pt>
    <dgm:pt modelId="{ED86F4CC-9E0B-41ED-81F0-413D6F435653}" type="parTrans" cxnId="{37903604-52AB-438A-A545-D4BF0D54E763}">
      <dgm:prSet/>
      <dgm:spPr/>
      <dgm:t>
        <a:bodyPr/>
        <a:lstStyle/>
        <a:p>
          <a:endParaRPr lang="en-US"/>
        </a:p>
      </dgm:t>
    </dgm:pt>
    <dgm:pt modelId="{E24EB2F2-53A2-4791-938D-921F30E5598E}" type="sibTrans" cxnId="{37903604-52AB-438A-A545-D4BF0D54E763}">
      <dgm:prSet/>
      <dgm:spPr/>
      <dgm:t>
        <a:bodyPr/>
        <a:lstStyle/>
        <a:p>
          <a:endParaRPr lang="en-US"/>
        </a:p>
      </dgm:t>
    </dgm:pt>
    <dgm:pt modelId="{0D6A4AAA-C804-4688-A9C9-D4993B43E78E}">
      <dgm:prSet phldrT="[Text]"/>
      <dgm:spPr/>
      <dgm:t>
        <a:bodyPr/>
        <a:lstStyle/>
        <a:p>
          <a:r>
            <a:rPr lang="en-US" dirty="0" smtClean="0"/>
            <a:t>Do NOT leave the resident alone</a:t>
          </a:r>
          <a:endParaRPr lang="en-US" dirty="0"/>
        </a:p>
      </dgm:t>
    </dgm:pt>
    <dgm:pt modelId="{CF5F98B3-9C80-4F27-B4F1-02145318DD68}" type="parTrans" cxnId="{4FA7BA67-08B6-48E8-8380-48F19C5E747E}">
      <dgm:prSet/>
      <dgm:spPr/>
      <dgm:t>
        <a:bodyPr/>
        <a:lstStyle/>
        <a:p>
          <a:endParaRPr lang="en-US"/>
        </a:p>
      </dgm:t>
    </dgm:pt>
    <dgm:pt modelId="{E64F7959-5236-43F1-AE9E-0CB1518FC57C}" type="sibTrans" cxnId="{4FA7BA67-08B6-48E8-8380-48F19C5E747E}">
      <dgm:prSet/>
      <dgm:spPr/>
      <dgm:t>
        <a:bodyPr/>
        <a:lstStyle/>
        <a:p>
          <a:endParaRPr lang="en-US"/>
        </a:p>
      </dgm:t>
    </dgm:pt>
    <dgm:pt modelId="{7BDBB955-0AAC-4516-846E-50017E7E771F}">
      <dgm:prSet phldrT="[Text]"/>
      <dgm:spPr/>
      <dgm:t>
        <a:bodyPr/>
        <a:lstStyle/>
        <a:p>
          <a:r>
            <a:rPr lang="en-US" dirty="0" smtClean="0"/>
            <a:t>Remove triggers</a:t>
          </a:r>
          <a:endParaRPr lang="en-US" dirty="0"/>
        </a:p>
      </dgm:t>
    </dgm:pt>
    <dgm:pt modelId="{4652517B-2170-46AB-A564-969FDE11FC46}" type="parTrans" cxnId="{0693F7C8-727C-41F5-893D-80E32FBACF51}">
      <dgm:prSet/>
      <dgm:spPr/>
      <dgm:t>
        <a:bodyPr/>
        <a:lstStyle/>
        <a:p>
          <a:endParaRPr lang="en-US"/>
        </a:p>
      </dgm:t>
    </dgm:pt>
    <dgm:pt modelId="{25AFDF5B-20C5-425A-BF46-01FC924D9A7C}" type="sibTrans" cxnId="{0693F7C8-727C-41F5-893D-80E32FBACF51}">
      <dgm:prSet/>
      <dgm:spPr/>
      <dgm:t>
        <a:bodyPr/>
        <a:lstStyle/>
        <a:p>
          <a:endParaRPr lang="en-US"/>
        </a:p>
      </dgm:t>
    </dgm:pt>
    <dgm:pt modelId="{184E2DE1-3E92-46FE-9574-7CAE000AED93}">
      <dgm:prSet phldrT="[Text]"/>
      <dgm:spPr/>
      <dgm:t>
        <a:bodyPr/>
        <a:lstStyle/>
        <a:p>
          <a:r>
            <a:rPr lang="en-US" dirty="0" smtClean="0"/>
            <a:t>Use calming techniques</a:t>
          </a:r>
          <a:endParaRPr lang="en-US" dirty="0"/>
        </a:p>
      </dgm:t>
    </dgm:pt>
    <dgm:pt modelId="{B3572062-53B8-48B6-9C84-A06A0A31A0EB}" type="parTrans" cxnId="{A2A738C0-9F6B-4F3B-8FA5-5571079D8665}">
      <dgm:prSet/>
      <dgm:spPr/>
      <dgm:t>
        <a:bodyPr/>
        <a:lstStyle/>
        <a:p>
          <a:endParaRPr lang="en-US"/>
        </a:p>
      </dgm:t>
    </dgm:pt>
    <dgm:pt modelId="{63C20C42-7063-44C9-8063-1D535D597D45}" type="sibTrans" cxnId="{A2A738C0-9F6B-4F3B-8FA5-5571079D8665}">
      <dgm:prSet/>
      <dgm:spPr/>
      <dgm:t>
        <a:bodyPr/>
        <a:lstStyle/>
        <a:p>
          <a:endParaRPr lang="en-US"/>
        </a:p>
      </dgm:t>
    </dgm:pt>
    <dgm:pt modelId="{C4BEC4ED-8F59-4B6A-9802-0150A4EC9946}">
      <dgm:prSet phldrT="[Text]"/>
      <dgm:spPr/>
      <dgm:t>
        <a:bodyPr/>
        <a:lstStyle/>
        <a:p>
          <a:r>
            <a:rPr lang="en-US" dirty="0" smtClean="0"/>
            <a:t>Hallucinations &amp; Delusions</a:t>
          </a:r>
          <a:endParaRPr lang="en-US" dirty="0"/>
        </a:p>
      </dgm:t>
    </dgm:pt>
    <dgm:pt modelId="{BE0C4D6A-F551-4E04-92C1-5F5250F15DBF}" type="parTrans" cxnId="{C23ADFAD-F21D-4D20-8D1F-8842F2B781D6}">
      <dgm:prSet/>
      <dgm:spPr/>
      <dgm:t>
        <a:bodyPr/>
        <a:lstStyle/>
        <a:p>
          <a:endParaRPr lang="en-US"/>
        </a:p>
      </dgm:t>
    </dgm:pt>
    <dgm:pt modelId="{4E3A8152-F9E0-400D-A0A5-883DF3196C7E}" type="sibTrans" cxnId="{C23ADFAD-F21D-4D20-8D1F-8842F2B781D6}">
      <dgm:prSet/>
      <dgm:spPr/>
      <dgm:t>
        <a:bodyPr/>
        <a:lstStyle/>
        <a:p>
          <a:endParaRPr lang="en-US"/>
        </a:p>
      </dgm:t>
    </dgm:pt>
    <dgm:pt modelId="{3EBE7785-6850-449C-8E51-133615C782FF}">
      <dgm:prSet phldrT="[Text]"/>
      <dgm:spPr/>
      <dgm:t>
        <a:bodyPr/>
        <a:lstStyle/>
        <a:p>
          <a:r>
            <a:rPr lang="en-US" dirty="0" smtClean="0"/>
            <a:t>Ignore if they are harmless</a:t>
          </a:r>
          <a:endParaRPr lang="en-US" dirty="0"/>
        </a:p>
      </dgm:t>
    </dgm:pt>
    <dgm:pt modelId="{863E0A2E-D3F3-4598-9642-9892C5DBBD4E}" type="parTrans" cxnId="{6AB28A57-ED09-4224-B20A-6C7225613F62}">
      <dgm:prSet/>
      <dgm:spPr/>
      <dgm:t>
        <a:bodyPr/>
        <a:lstStyle/>
        <a:p>
          <a:endParaRPr lang="en-US"/>
        </a:p>
      </dgm:t>
    </dgm:pt>
    <dgm:pt modelId="{C53F873F-44DD-4646-91FB-F6990C89DDFE}" type="sibTrans" cxnId="{6AB28A57-ED09-4224-B20A-6C7225613F62}">
      <dgm:prSet/>
      <dgm:spPr/>
      <dgm:t>
        <a:bodyPr/>
        <a:lstStyle/>
        <a:p>
          <a:endParaRPr lang="en-US"/>
        </a:p>
      </dgm:t>
    </dgm:pt>
    <dgm:pt modelId="{6249F607-78CB-4EB5-A5CD-35BD2FE54BCD}">
      <dgm:prSet phldrT="[Text]"/>
      <dgm:spPr/>
      <dgm:t>
        <a:bodyPr/>
        <a:lstStyle/>
        <a:p>
          <a:r>
            <a:rPr lang="en-US" dirty="0" smtClean="0"/>
            <a:t>Reassure if they are upset or worried</a:t>
          </a:r>
          <a:endParaRPr lang="en-US" dirty="0"/>
        </a:p>
      </dgm:t>
    </dgm:pt>
    <dgm:pt modelId="{8B1D925F-5A2D-45CD-B242-7D92F2D5344B}" type="parTrans" cxnId="{AF3E10E3-903C-4B7B-9EEF-D94D8DCFA96A}">
      <dgm:prSet/>
      <dgm:spPr/>
      <dgm:t>
        <a:bodyPr/>
        <a:lstStyle/>
        <a:p>
          <a:endParaRPr lang="en-US"/>
        </a:p>
      </dgm:t>
    </dgm:pt>
    <dgm:pt modelId="{0DED9439-065D-491A-B913-454332E7A20B}" type="sibTrans" cxnId="{AF3E10E3-903C-4B7B-9EEF-D94D8DCFA96A}">
      <dgm:prSet/>
      <dgm:spPr/>
      <dgm:t>
        <a:bodyPr/>
        <a:lstStyle/>
        <a:p>
          <a:endParaRPr lang="en-US"/>
        </a:p>
      </dgm:t>
    </dgm:pt>
    <dgm:pt modelId="{93C04FEA-B7F3-4A17-A158-AA765BA7FA09}">
      <dgm:prSet phldrT="[Text]"/>
      <dgm:spPr/>
      <dgm:t>
        <a:bodyPr/>
        <a:lstStyle/>
        <a:p>
          <a:r>
            <a:rPr lang="en-US" dirty="0" smtClean="0"/>
            <a:t>Do NOT argue</a:t>
          </a:r>
          <a:endParaRPr lang="en-US" dirty="0"/>
        </a:p>
      </dgm:t>
    </dgm:pt>
    <dgm:pt modelId="{8D5AEA42-6884-4B28-AAC4-A91EFC928ECD}" type="parTrans" cxnId="{4118457F-7A9C-4ED7-8B54-3308BA6A4A9F}">
      <dgm:prSet/>
      <dgm:spPr/>
      <dgm:t>
        <a:bodyPr/>
        <a:lstStyle/>
        <a:p>
          <a:endParaRPr lang="en-US"/>
        </a:p>
      </dgm:t>
    </dgm:pt>
    <dgm:pt modelId="{96D6D98E-12E8-45C4-808B-E275063E0F65}" type="sibTrans" cxnId="{4118457F-7A9C-4ED7-8B54-3308BA6A4A9F}">
      <dgm:prSet/>
      <dgm:spPr/>
      <dgm:t>
        <a:bodyPr/>
        <a:lstStyle/>
        <a:p>
          <a:endParaRPr lang="en-US"/>
        </a:p>
      </dgm:t>
    </dgm:pt>
    <dgm:pt modelId="{CECC9897-9C0D-4638-9C4D-33B9CB7998B1}">
      <dgm:prSet phldrT="[Text]"/>
      <dgm:spPr/>
      <dgm:t>
        <a:bodyPr/>
        <a:lstStyle/>
        <a:p>
          <a:r>
            <a:rPr lang="en-US" dirty="0" smtClean="0"/>
            <a:t>Stay calm</a:t>
          </a:r>
          <a:endParaRPr lang="en-US" dirty="0"/>
        </a:p>
      </dgm:t>
    </dgm:pt>
    <dgm:pt modelId="{6AEDC9EF-CFF6-4D34-9291-297F667B904D}" type="parTrans" cxnId="{C93932C3-805A-4D6E-BA67-794638665A5A}">
      <dgm:prSet/>
      <dgm:spPr/>
      <dgm:t>
        <a:bodyPr/>
        <a:lstStyle/>
        <a:p>
          <a:endParaRPr lang="en-US"/>
        </a:p>
      </dgm:t>
    </dgm:pt>
    <dgm:pt modelId="{F382F6B4-90CA-4506-A499-2F19147D7BA8}" type="sibTrans" cxnId="{C93932C3-805A-4D6E-BA67-794638665A5A}">
      <dgm:prSet/>
      <dgm:spPr/>
      <dgm:t>
        <a:bodyPr/>
        <a:lstStyle/>
        <a:p>
          <a:endParaRPr lang="en-US"/>
        </a:p>
      </dgm:t>
    </dgm:pt>
    <dgm:pt modelId="{1BD48BAA-3C84-4B12-A215-6FB42A458FD6}">
      <dgm:prSet phldrT="[Text]"/>
      <dgm:spPr/>
      <dgm:t>
        <a:bodyPr/>
        <a:lstStyle/>
        <a:p>
          <a:r>
            <a:rPr lang="en-US" dirty="0" smtClean="0"/>
            <a:t>Inappropriate Sexual Behavior</a:t>
          </a:r>
          <a:endParaRPr lang="en-US" dirty="0"/>
        </a:p>
      </dgm:t>
    </dgm:pt>
    <dgm:pt modelId="{08BA1888-250A-4358-8F8F-6107657073F5}" type="parTrans" cxnId="{61D9C325-B69A-43C0-8953-AD3FB587D489}">
      <dgm:prSet/>
      <dgm:spPr/>
      <dgm:t>
        <a:bodyPr/>
        <a:lstStyle/>
        <a:p>
          <a:endParaRPr lang="en-US"/>
        </a:p>
      </dgm:t>
    </dgm:pt>
    <dgm:pt modelId="{6EE4E5ED-F0D2-4703-9CE1-5E79E86268BE}" type="sibTrans" cxnId="{61D9C325-B69A-43C0-8953-AD3FB587D489}">
      <dgm:prSet/>
      <dgm:spPr/>
      <dgm:t>
        <a:bodyPr/>
        <a:lstStyle/>
        <a:p>
          <a:endParaRPr lang="en-US"/>
        </a:p>
      </dgm:t>
    </dgm:pt>
    <dgm:pt modelId="{697DFC4C-EFE0-4842-A586-60290A3B4AB9}">
      <dgm:prSet phldrT="[Text]"/>
      <dgm:spPr/>
      <dgm:t>
        <a:bodyPr/>
        <a:lstStyle/>
        <a:p>
          <a:r>
            <a:rPr lang="en-US" dirty="0" smtClean="0"/>
            <a:t>Be sensitive</a:t>
          </a:r>
          <a:endParaRPr lang="en-US" dirty="0"/>
        </a:p>
      </dgm:t>
    </dgm:pt>
    <dgm:pt modelId="{BADEF80F-FF41-4030-8C29-B17D396BD8AC}" type="parTrans" cxnId="{87DBAAAE-521C-4675-BA16-62014ABE9920}">
      <dgm:prSet/>
      <dgm:spPr/>
      <dgm:t>
        <a:bodyPr/>
        <a:lstStyle/>
        <a:p>
          <a:endParaRPr lang="en-US"/>
        </a:p>
      </dgm:t>
    </dgm:pt>
    <dgm:pt modelId="{0D102D1F-D34A-42BC-9C04-D802DAAEF4DE}" type="sibTrans" cxnId="{87DBAAAE-521C-4675-BA16-62014ABE9920}">
      <dgm:prSet/>
      <dgm:spPr/>
      <dgm:t>
        <a:bodyPr/>
        <a:lstStyle/>
        <a:p>
          <a:endParaRPr lang="en-US"/>
        </a:p>
      </dgm:t>
    </dgm:pt>
    <dgm:pt modelId="{BC112BE2-FD59-4A94-8D53-C65736F12044}">
      <dgm:prSet phldrT="[Text]"/>
      <dgm:spPr/>
      <dgm:t>
        <a:bodyPr/>
        <a:lstStyle/>
        <a:p>
          <a:r>
            <a:rPr lang="en-US" dirty="0" smtClean="0"/>
            <a:t>Direct them to a private area</a:t>
          </a:r>
          <a:endParaRPr lang="en-US" dirty="0"/>
        </a:p>
      </dgm:t>
    </dgm:pt>
    <dgm:pt modelId="{B1072E77-3012-4DBE-8D7A-7A53A6987D75}" type="parTrans" cxnId="{099DA64D-9567-4412-AD7C-729D1DF913C3}">
      <dgm:prSet/>
      <dgm:spPr/>
      <dgm:t>
        <a:bodyPr/>
        <a:lstStyle/>
        <a:p>
          <a:endParaRPr lang="en-US"/>
        </a:p>
      </dgm:t>
    </dgm:pt>
    <dgm:pt modelId="{7F7CA7D4-DE5C-44EA-B96F-CF325A6A2839}" type="sibTrans" cxnId="{099DA64D-9567-4412-AD7C-729D1DF913C3}">
      <dgm:prSet/>
      <dgm:spPr/>
      <dgm:t>
        <a:bodyPr/>
        <a:lstStyle/>
        <a:p>
          <a:endParaRPr lang="en-US"/>
        </a:p>
      </dgm:t>
    </dgm:pt>
    <dgm:pt modelId="{CC9AA29C-237F-4389-B37E-455BF60E870E}">
      <dgm:prSet phldrT="[Text]"/>
      <dgm:spPr/>
      <dgm:t>
        <a:bodyPr/>
        <a:lstStyle/>
        <a:p>
          <a:r>
            <a:rPr lang="en-US" dirty="0" smtClean="0"/>
            <a:t>Distract them</a:t>
          </a:r>
          <a:endParaRPr lang="en-US" dirty="0"/>
        </a:p>
      </dgm:t>
    </dgm:pt>
    <dgm:pt modelId="{C13154D1-BB87-40E8-8B8F-04421419CE05}" type="parTrans" cxnId="{6AE97427-CBE1-4CA7-B383-B19FEB3E6942}">
      <dgm:prSet/>
      <dgm:spPr/>
      <dgm:t>
        <a:bodyPr/>
        <a:lstStyle/>
        <a:p>
          <a:endParaRPr lang="en-US"/>
        </a:p>
      </dgm:t>
    </dgm:pt>
    <dgm:pt modelId="{277B4CEE-D185-4E69-8642-1DEA549F93BC}" type="sibTrans" cxnId="{6AE97427-CBE1-4CA7-B383-B19FEB3E6942}">
      <dgm:prSet/>
      <dgm:spPr/>
      <dgm:t>
        <a:bodyPr/>
        <a:lstStyle/>
        <a:p>
          <a:endParaRPr lang="en-US"/>
        </a:p>
      </dgm:t>
    </dgm:pt>
    <dgm:pt modelId="{4B0010F0-D563-4296-9F71-353E8C45172A}">
      <dgm:prSet phldrT="[Text]"/>
      <dgm:spPr/>
      <dgm:t>
        <a:bodyPr/>
        <a:lstStyle/>
        <a:p>
          <a:r>
            <a:rPr lang="en-US" dirty="0" smtClean="0"/>
            <a:t>Consider other ways to provide physical stimulation</a:t>
          </a:r>
          <a:endParaRPr lang="en-US" dirty="0"/>
        </a:p>
      </dgm:t>
    </dgm:pt>
    <dgm:pt modelId="{0BA213EB-5706-4397-BC51-981524E7A4E7}" type="parTrans" cxnId="{03BDC133-AB2B-4607-974A-F3FC753C7A94}">
      <dgm:prSet/>
      <dgm:spPr/>
      <dgm:t>
        <a:bodyPr/>
        <a:lstStyle/>
        <a:p>
          <a:endParaRPr lang="en-US"/>
        </a:p>
      </dgm:t>
    </dgm:pt>
    <dgm:pt modelId="{3AFDA017-9166-49A2-A807-EC2BBB8F1876}" type="sibTrans" cxnId="{03BDC133-AB2B-4607-974A-F3FC753C7A94}">
      <dgm:prSet/>
      <dgm:spPr/>
      <dgm:t>
        <a:bodyPr/>
        <a:lstStyle/>
        <a:p>
          <a:endParaRPr lang="en-US"/>
        </a:p>
      </dgm:t>
    </dgm:pt>
    <dgm:pt modelId="{4CFBAF7A-C2E9-4992-8657-6F61C903C9E5}">
      <dgm:prSet phldrT="[Text]"/>
      <dgm:spPr/>
      <dgm:t>
        <a:bodyPr/>
        <a:lstStyle/>
        <a:p>
          <a:r>
            <a:rPr lang="en-US" dirty="0" smtClean="0"/>
            <a:t>Do NOT reprimand them</a:t>
          </a:r>
          <a:endParaRPr lang="en-US" dirty="0"/>
        </a:p>
      </dgm:t>
    </dgm:pt>
    <dgm:pt modelId="{E769F6EF-A59C-494E-B4C6-20CBE3397EDE}" type="parTrans" cxnId="{5384D7C8-F623-44E8-A47D-06B5E86E617D}">
      <dgm:prSet/>
      <dgm:spPr/>
      <dgm:t>
        <a:bodyPr/>
        <a:lstStyle/>
        <a:p>
          <a:endParaRPr lang="en-US"/>
        </a:p>
      </dgm:t>
    </dgm:pt>
    <dgm:pt modelId="{9BC84E18-E9A2-4A8E-835E-11A4CE294A54}" type="sibTrans" cxnId="{5384D7C8-F623-44E8-A47D-06B5E86E617D}">
      <dgm:prSet/>
      <dgm:spPr/>
      <dgm:t>
        <a:bodyPr/>
        <a:lstStyle/>
        <a:p>
          <a:endParaRPr lang="en-US"/>
        </a:p>
      </dgm:t>
    </dgm:pt>
    <dgm:pt modelId="{52B54FC5-1E9D-4016-8EB0-F1EDC5F22893}">
      <dgm:prSet phldrT="[Text]"/>
      <dgm:spPr/>
      <dgm:t>
        <a:bodyPr/>
        <a:lstStyle/>
        <a:p>
          <a:r>
            <a:rPr lang="en-US" dirty="0" smtClean="0"/>
            <a:t>Pillaging &amp; Hoarding</a:t>
          </a:r>
        </a:p>
      </dgm:t>
    </dgm:pt>
    <dgm:pt modelId="{B4891B96-4AEF-42A8-AFCF-B961CED80B84}" type="parTrans" cxnId="{3F690983-2A4A-4A5B-BD05-659BA3F5C460}">
      <dgm:prSet/>
      <dgm:spPr/>
      <dgm:t>
        <a:bodyPr/>
        <a:lstStyle/>
        <a:p>
          <a:endParaRPr lang="en-US"/>
        </a:p>
      </dgm:t>
    </dgm:pt>
    <dgm:pt modelId="{B9A81E13-106C-4596-A044-C0E12F1F717A}" type="sibTrans" cxnId="{3F690983-2A4A-4A5B-BD05-659BA3F5C460}">
      <dgm:prSet/>
      <dgm:spPr/>
      <dgm:t>
        <a:bodyPr/>
        <a:lstStyle/>
        <a:p>
          <a:endParaRPr lang="en-US"/>
        </a:p>
      </dgm:t>
    </dgm:pt>
    <dgm:pt modelId="{548315E0-DEE8-4795-B0B5-12C2CEF8BFA3}">
      <dgm:prSet phldrT="[Text]"/>
      <dgm:spPr/>
      <dgm:t>
        <a:bodyPr/>
        <a:lstStyle/>
        <a:p>
          <a:r>
            <a:rPr lang="en-US" dirty="0" smtClean="0"/>
            <a:t>Provide a rummage drawer</a:t>
          </a:r>
        </a:p>
      </dgm:t>
    </dgm:pt>
    <dgm:pt modelId="{0DD95A69-B2BB-4FC4-9E68-3E228816CE64}" type="parTrans" cxnId="{68B78248-ABE2-46FD-A6F2-A5C14F8E440C}">
      <dgm:prSet/>
      <dgm:spPr/>
      <dgm:t>
        <a:bodyPr/>
        <a:lstStyle/>
        <a:p>
          <a:endParaRPr lang="en-US"/>
        </a:p>
      </dgm:t>
    </dgm:pt>
    <dgm:pt modelId="{4086DEF4-6218-4398-AFD0-8DA46ED7AB3A}" type="sibTrans" cxnId="{68B78248-ABE2-46FD-A6F2-A5C14F8E440C}">
      <dgm:prSet/>
      <dgm:spPr/>
      <dgm:t>
        <a:bodyPr/>
        <a:lstStyle/>
        <a:p>
          <a:endParaRPr lang="en-US"/>
        </a:p>
      </dgm:t>
    </dgm:pt>
    <dgm:pt modelId="{CD08BAFE-0226-4142-A897-69BCC4B0951F}">
      <dgm:prSet phldrT="[Text]"/>
      <dgm:spPr/>
      <dgm:t>
        <a:bodyPr/>
        <a:lstStyle/>
        <a:p>
          <a:r>
            <a:rPr lang="en-US" dirty="0" smtClean="0"/>
            <a:t>Do NOT tell others the resident is stealing</a:t>
          </a:r>
        </a:p>
      </dgm:t>
    </dgm:pt>
    <dgm:pt modelId="{450A4D06-A86F-412C-9D41-1DD25A8BDA02}" type="parTrans" cxnId="{545A5948-4626-4963-A478-88570361D77B}">
      <dgm:prSet/>
      <dgm:spPr/>
      <dgm:t>
        <a:bodyPr/>
        <a:lstStyle/>
        <a:p>
          <a:endParaRPr lang="en-US"/>
        </a:p>
      </dgm:t>
    </dgm:pt>
    <dgm:pt modelId="{150E01BA-1658-49B0-B8D6-772F52FE367E}" type="sibTrans" cxnId="{545A5948-4626-4963-A478-88570361D77B}">
      <dgm:prSet/>
      <dgm:spPr/>
      <dgm:t>
        <a:bodyPr/>
        <a:lstStyle/>
        <a:p>
          <a:endParaRPr lang="en-US"/>
        </a:p>
      </dgm:t>
    </dgm:pt>
    <dgm:pt modelId="{A457D85C-70BA-419A-A2B1-32F20C27203A}">
      <dgm:prSet phldrT="[Text]"/>
      <dgm:spPr/>
      <dgm:t>
        <a:bodyPr/>
        <a:lstStyle/>
        <a:p>
          <a:r>
            <a:rPr lang="en-US" dirty="0" smtClean="0"/>
            <a:t>Ask family to report unfamiliar items</a:t>
          </a:r>
        </a:p>
      </dgm:t>
    </dgm:pt>
    <dgm:pt modelId="{96BE9FDB-34F8-42D2-85B0-2F6F75F4DA1F}" type="parTrans" cxnId="{D057B8E5-A8E5-4E5A-A117-F0B634269BC5}">
      <dgm:prSet/>
      <dgm:spPr/>
      <dgm:t>
        <a:bodyPr/>
        <a:lstStyle/>
        <a:p>
          <a:endParaRPr lang="en-US"/>
        </a:p>
      </dgm:t>
    </dgm:pt>
    <dgm:pt modelId="{9AE97076-2F23-4521-9BB7-8E6802B91C54}" type="sibTrans" cxnId="{D057B8E5-A8E5-4E5A-A117-F0B634269BC5}">
      <dgm:prSet/>
      <dgm:spPr/>
      <dgm:t>
        <a:bodyPr/>
        <a:lstStyle/>
        <a:p>
          <a:endParaRPr lang="en-US"/>
        </a:p>
      </dgm:t>
    </dgm:pt>
    <dgm:pt modelId="{33327DEF-8F1F-4248-A2CC-B0EC89D7C5BD}" type="pres">
      <dgm:prSet presAssocID="{0947B58E-88A5-469A-AB21-C795E5E85F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C89BC-1DDA-48A0-B4F6-91E046A14E06}" type="pres">
      <dgm:prSet presAssocID="{5B6A51D0-2606-46D4-97B4-2D2EACB47EFD}" presName="composite" presStyleCnt="0"/>
      <dgm:spPr/>
    </dgm:pt>
    <dgm:pt modelId="{164A80A2-B070-4029-863B-720D4ACDC191}" type="pres">
      <dgm:prSet presAssocID="{5B6A51D0-2606-46D4-97B4-2D2EACB47EFD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A3F6D-5C11-4A80-B49A-EE013AB03B9A}" type="pres">
      <dgm:prSet presAssocID="{5B6A51D0-2606-46D4-97B4-2D2EACB47EFD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4619A-04DF-41C8-BB22-DC7E70884B30}" type="pres">
      <dgm:prSet presAssocID="{60FE65DB-3B1C-405E-A944-570EF50CB48E}" presName="space" presStyleCnt="0"/>
      <dgm:spPr/>
    </dgm:pt>
    <dgm:pt modelId="{F98277AE-628B-46DA-96FC-0C751FADFDCA}" type="pres">
      <dgm:prSet presAssocID="{B64EA002-A110-42A5-9184-84CE9AD3A2B6}" presName="composite" presStyleCnt="0"/>
      <dgm:spPr/>
    </dgm:pt>
    <dgm:pt modelId="{6A769E8E-E10E-4EF5-B42C-9872D32397E5}" type="pres">
      <dgm:prSet presAssocID="{B64EA002-A110-42A5-9184-84CE9AD3A2B6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75AA3-D1F1-4A42-8526-B15762E9A07B}" type="pres">
      <dgm:prSet presAssocID="{B64EA002-A110-42A5-9184-84CE9AD3A2B6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46A3-1C2C-4331-838E-0E5D72B65185}" type="pres">
      <dgm:prSet presAssocID="{50A6ED3E-759A-4E19-888F-8175D00D1BE2}" presName="space" presStyleCnt="0"/>
      <dgm:spPr/>
    </dgm:pt>
    <dgm:pt modelId="{93D71CBA-5D8B-4608-BE77-ECD9F796DB81}" type="pres">
      <dgm:prSet presAssocID="{2117E953-F1A2-487B-B046-F6E5208DAC8D}" presName="composite" presStyleCnt="0"/>
      <dgm:spPr/>
    </dgm:pt>
    <dgm:pt modelId="{647E7341-7C96-4592-B0C5-CDFB41B038E4}" type="pres">
      <dgm:prSet presAssocID="{2117E953-F1A2-487B-B046-F6E5208DAC8D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64F9F-AC66-40FD-B5B0-11C2400B3C77}" type="pres">
      <dgm:prSet presAssocID="{2117E953-F1A2-487B-B046-F6E5208DAC8D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E6B81-FF1F-4F67-91B2-5DE9B8F12239}" type="pres">
      <dgm:prSet presAssocID="{08706169-1433-461A-8779-41D3E679E98C}" presName="space" presStyleCnt="0"/>
      <dgm:spPr/>
    </dgm:pt>
    <dgm:pt modelId="{9DDD9DB6-D751-42DE-AB5C-056E27D7DA3E}" type="pres">
      <dgm:prSet presAssocID="{C4BEC4ED-8F59-4B6A-9802-0150A4EC9946}" presName="composite" presStyleCnt="0"/>
      <dgm:spPr/>
    </dgm:pt>
    <dgm:pt modelId="{06927B08-1DB4-4536-A69D-B2E27EC5A432}" type="pres">
      <dgm:prSet presAssocID="{C4BEC4ED-8F59-4B6A-9802-0150A4EC9946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F24A-16A8-45D8-B698-F4FDE8B90B4B}" type="pres">
      <dgm:prSet presAssocID="{C4BEC4ED-8F59-4B6A-9802-0150A4EC9946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C7F4F-4301-412A-BDB3-4C23E630B85B}" type="pres">
      <dgm:prSet presAssocID="{4E3A8152-F9E0-400D-A0A5-883DF3196C7E}" presName="space" presStyleCnt="0"/>
      <dgm:spPr/>
    </dgm:pt>
    <dgm:pt modelId="{ADB4A63A-CB50-474C-8397-DA29DBBB5252}" type="pres">
      <dgm:prSet presAssocID="{1BD48BAA-3C84-4B12-A215-6FB42A458FD6}" presName="composite" presStyleCnt="0"/>
      <dgm:spPr/>
    </dgm:pt>
    <dgm:pt modelId="{44BCD096-9860-41A6-90C3-A296DE5A61AE}" type="pres">
      <dgm:prSet presAssocID="{1BD48BAA-3C84-4B12-A215-6FB42A458FD6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85B8F-A950-4C8C-991C-A7F06DB408A6}" type="pres">
      <dgm:prSet presAssocID="{1BD48BAA-3C84-4B12-A215-6FB42A458FD6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14122-BBE5-465A-B6EC-77AB0A88D8F9}" type="pres">
      <dgm:prSet presAssocID="{6EE4E5ED-F0D2-4703-9CE1-5E79E86268BE}" presName="space" presStyleCnt="0"/>
      <dgm:spPr/>
    </dgm:pt>
    <dgm:pt modelId="{6087D7C1-BE2C-48A6-B4EA-578E9FD17285}" type="pres">
      <dgm:prSet presAssocID="{52B54FC5-1E9D-4016-8EB0-F1EDC5F22893}" presName="composite" presStyleCnt="0"/>
      <dgm:spPr/>
    </dgm:pt>
    <dgm:pt modelId="{C145214D-894F-413B-9A58-A8FE8B334C60}" type="pres">
      <dgm:prSet presAssocID="{52B54FC5-1E9D-4016-8EB0-F1EDC5F22893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92027-E92B-4D4A-9DE3-0448CB4A0276}" type="pres">
      <dgm:prSet presAssocID="{52B54FC5-1E9D-4016-8EB0-F1EDC5F22893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6D7B05-875A-471B-A7F2-66D2BFE119AD}" type="presOf" srcId="{CC9AA29C-237F-4389-B37E-455BF60E870E}" destId="{02585B8F-A950-4C8C-991C-A7F06DB408A6}" srcOrd="0" destOrd="2" presId="urn:microsoft.com/office/officeart/2005/8/layout/hList1"/>
    <dgm:cxn modelId="{103B88FF-B2E4-4A86-ABA0-514EA6605B4A}" type="presOf" srcId="{5B6A51D0-2606-46D4-97B4-2D2EACB47EFD}" destId="{164A80A2-B070-4029-863B-720D4ACDC191}" srcOrd="0" destOrd="0" presId="urn:microsoft.com/office/officeart/2005/8/layout/hList1"/>
    <dgm:cxn modelId="{F9DDDE78-5534-4AE2-B799-DD39AC4AFE4C}" type="presOf" srcId="{1BD48BAA-3C84-4B12-A215-6FB42A458FD6}" destId="{44BCD096-9860-41A6-90C3-A296DE5A61AE}" srcOrd="0" destOrd="0" presId="urn:microsoft.com/office/officeart/2005/8/layout/hList1"/>
    <dgm:cxn modelId="{6AB28A57-ED09-4224-B20A-6C7225613F62}" srcId="{C4BEC4ED-8F59-4B6A-9802-0150A4EC9946}" destId="{3EBE7785-6850-449C-8E51-133615C782FF}" srcOrd="0" destOrd="0" parTransId="{863E0A2E-D3F3-4598-9642-9892C5DBBD4E}" sibTransId="{C53F873F-44DD-4646-91FB-F6990C89DDFE}"/>
    <dgm:cxn modelId="{47095C96-7F9A-4FC3-9B49-4CF43D41F76F}" type="presOf" srcId="{697DFC4C-EFE0-4842-A586-60290A3B4AB9}" destId="{02585B8F-A950-4C8C-991C-A7F06DB408A6}" srcOrd="0" destOrd="0" presId="urn:microsoft.com/office/officeart/2005/8/layout/hList1"/>
    <dgm:cxn modelId="{A7BD86D4-8155-4B85-9701-47E6AA6AB10C}" type="presOf" srcId="{CECC9897-9C0D-4638-9C4D-33B9CB7998B1}" destId="{8C20F24A-16A8-45D8-B698-F4FDE8B90B4B}" srcOrd="0" destOrd="3" presId="urn:microsoft.com/office/officeart/2005/8/layout/hList1"/>
    <dgm:cxn modelId="{D475379E-DAF7-46C6-9748-D7B2E1FAD86A}" type="presOf" srcId="{7BDBB955-0AAC-4516-846E-50017E7E771F}" destId="{7D064F9F-AC66-40FD-B5B0-11C2400B3C77}" srcOrd="0" destOrd="5" presId="urn:microsoft.com/office/officeart/2005/8/layout/hList1"/>
    <dgm:cxn modelId="{C23ADFAD-F21D-4D20-8D1F-8842F2B781D6}" srcId="{0947B58E-88A5-469A-AB21-C795E5E85FB5}" destId="{C4BEC4ED-8F59-4B6A-9802-0150A4EC9946}" srcOrd="3" destOrd="0" parTransId="{BE0C4D6A-F551-4E04-92C1-5F5250F15DBF}" sibTransId="{4E3A8152-F9E0-400D-A0A5-883DF3196C7E}"/>
    <dgm:cxn modelId="{A81BD44A-DEE1-42CB-961A-A7116A571240}" type="presOf" srcId="{CD08BAFE-0226-4142-A897-69BCC4B0951F}" destId="{64A92027-E92B-4D4A-9DE3-0448CB4A0276}" srcOrd="0" destOrd="1" presId="urn:microsoft.com/office/officeart/2005/8/layout/hList1"/>
    <dgm:cxn modelId="{C81A03DD-12E9-4FD4-9333-9DEAE3A2DF10}" srcId="{2117E953-F1A2-487B-B046-F6E5208DAC8D}" destId="{631909C7-F7AB-41C2-8B3C-C4F549059EF1}" srcOrd="1" destOrd="0" parTransId="{A3FA2631-A350-4966-ACA0-586B07F13955}" sibTransId="{EB6C1A73-50A8-4932-91CA-1CD340F3BCD1}"/>
    <dgm:cxn modelId="{1075EAC5-0D97-4B7B-9574-F99534FD35F4}" type="presOf" srcId="{1118CD3C-9212-45F5-9723-27E42AB76AF8}" destId="{7D064F9F-AC66-40FD-B5B0-11C2400B3C77}" srcOrd="0" destOrd="3" presId="urn:microsoft.com/office/officeart/2005/8/layout/hList1"/>
    <dgm:cxn modelId="{F90FD344-4D14-4C44-84D8-18385BCCDE6E}" type="presOf" srcId="{0D6A4AAA-C804-4688-A9C9-D4993B43E78E}" destId="{7D064F9F-AC66-40FD-B5B0-11C2400B3C77}" srcOrd="0" destOrd="4" presId="urn:microsoft.com/office/officeart/2005/8/layout/hList1"/>
    <dgm:cxn modelId="{906ED271-5797-49EE-8230-EDB6BB2A9DC6}" srcId="{2117E953-F1A2-487B-B046-F6E5208DAC8D}" destId="{BF7C697E-3174-41E9-AC4C-0C2205A98FB2}" srcOrd="2" destOrd="0" parTransId="{A7B985C3-CEFA-4706-88C4-B39AD4722151}" sibTransId="{DA9EBC6B-80AE-467D-BD01-2C8A0DAAB427}"/>
    <dgm:cxn modelId="{D057B8E5-A8E5-4E5A-A117-F0B634269BC5}" srcId="{52B54FC5-1E9D-4016-8EB0-F1EDC5F22893}" destId="{A457D85C-70BA-419A-A2B1-32F20C27203A}" srcOrd="2" destOrd="0" parTransId="{96BE9FDB-34F8-42D2-85B0-2F6F75F4DA1F}" sibTransId="{9AE97076-2F23-4521-9BB7-8E6802B91C54}"/>
    <dgm:cxn modelId="{2D865B5A-3DDB-4500-8B3C-947FA4E9653C}" type="presOf" srcId="{C9FE5D38-79EC-48CA-82DF-8814AD751985}" destId="{FE475AA3-D1F1-4A42-8526-B15762E9A07B}" srcOrd="0" destOrd="7" presId="urn:microsoft.com/office/officeart/2005/8/layout/hList1"/>
    <dgm:cxn modelId="{3348F21D-2780-4D28-AE4E-8E9F64FAA80C}" type="presOf" srcId="{184E2DE1-3E92-46FE-9574-7CAE000AED93}" destId="{7D064F9F-AC66-40FD-B5B0-11C2400B3C77}" srcOrd="0" destOrd="6" presId="urn:microsoft.com/office/officeart/2005/8/layout/hList1"/>
    <dgm:cxn modelId="{61D9C325-B69A-43C0-8953-AD3FB587D489}" srcId="{0947B58E-88A5-469A-AB21-C795E5E85FB5}" destId="{1BD48BAA-3C84-4B12-A215-6FB42A458FD6}" srcOrd="4" destOrd="0" parTransId="{08BA1888-250A-4358-8F8F-6107657073F5}" sibTransId="{6EE4E5ED-F0D2-4703-9CE1-5E79E86268BE}"/>
    <dgm:cxn modelId="{D7F7AB47-4E4A-4E99-9599-456AFC8D3B81}" type="presOf" srcId="{1A744E16-3C6C-496C-90EA-92CA24CBF440}" destId="{FE475AA3-D1F1-4A42-8526-B15762E9A07B}" srcOrd="0" destOrd="0" presId="urn:microsoft.com/office/officeart/2005/8/layout/hList1"/>
    <dgm:cxn modelId="{805A404F-F6F5-463E-B1BB-7F6B21BD0E44}" srcId="{0947B58E-88A5-469A-AB21-C795E5E85FB5}" destId="{5B6A51D0-2606-46D4-97B4-2D2EACB47EFD}" srcOrd="0" destOrd="0" parTransId="{BD94CBC2-1839-4601-8AA6-AA0FC0F15A05}" sibTransId="{60FE65DB-3B1C-405E-A944-570EF50CB48E}"/>
    <dgm:cxn modelId="{5A837974-F166-4A84-A5B0-31106B2C29AA}" type="presOf" srcId="{BC112BE2-FD59-4A94-8D53-C65736F12044}" destId="{02585B8F-A950-4C8C-991C-A7F06DB408A6}" srcOrd="0" destOrd="1" presId="urn:microsoft.com/office/officeart/2005/8/layout/hList1"/>
    <dgm:cxn modelId="{9EA38207-BF15-47B7-ADD0-CB7876E22C6F}" srcId="{5B6A51D0-2606-46D4-97B4-2D2EACB47EFD}" destId="{175F9BB4-AE4D-4CD8-B347-7409A77BAF7E}" srcOrd="1" destOrd="0" parTransId="{45A023DA-0E2C-417A-ADF1-0E84778E67C5}" sibTransId="{42A25F58-8D19-4950-BABB-8EAC219838D2}"/>
    <dgm:cxn modelId="{87DBAAAE-521C-4675-BA16-62014ABE9920}" srcId="{1BD48BAA-3C84-4B12-A215-6FB42A458FD6}" destId="{697DFC4C-EFE0-4842-A586-60290A3B4AB9}" srcOrd="0" destOrd="0" parTransId="{BADEF80F-FF41-4030-8C29-B17D396BD8AC}" sibTransId="{0D102D1F-D34A-42BC-9C04-D802DAAEF4DE}"/>
    <dgm:cxn modelId="{03BDC133-AB2B-4607-974A-F3FC753C7A94}" srcId="{1BD48BAA-3C84-4B12-A215-6FB42A458FD6}" destId="{4B0010F0-D563-4296-9F71-353E8C45172A}" srcOrd="3" destOrd="0" parTransId="{0BA213EB-5706-4397-BC51-981524E7A4E7}" sibTransId="{3AFDA017-9166-49A2-A807-EC2BBB8F1876}"/>
    <dgm:cxn modelId="{442C99D3-355C-403F-BA89-BF83C275A712}" srcId="{5B6A51D0-2606-46D4-97B4-2D2EACB47EFD}" destId="{1C879301-EF74-4771-AA36-5BEE530B70C7}" srcOrd="3" destOrd="0" parTransId="{9BB5BDEF-33AF-453F-88C9-0273E302DC2D}" sibTransId="{FC80732B-A461-4448-B571-D326297A1C21}"/>
    <dgm:cxn modelId="{296B9FE1-8CA0-44CC-A344-41B2C8558CE2}" type="presOf" srcId="{3F7E8E62-A15C-4C7A-83B7-62E8B6CEA9B3}" destId="{547A3F6D-5C11-4A80-B49A-EE013AB03B9A}" srcOrd="0" destOrd="0" presId="urn:microsoft.com/office/officeart/2005/8/layout/hList1"/>
    <dgm:cxn modelId="{68B78248-ABE2-46FD-A6F2-A5C14F8E440C}" srcId="{52B54FC5-1E9D-4016-8EB0-F1EDC5F22893}" destId="{548315E0-DEE8-4795-B0B5-12C2CEF8BFA3}" srcOrd="0" destOrd="0" parTransId="{0DD95A69-B2BB-4FC4-9E68-3E228816CE64}" sibTransId="{4086DEF4-6218-4398-AFD0-8DA46ED7AB3A}"/>
    <dgm:cxn modelId="{01980366-5495-4AAD-8C36-0103DAB2C8A1}" type="presOf" srcId="{B64EA002-A110-42A5-9184-84CE9AD3A2B6}" destId="{6A769E8E-E10E-4EF5-B42C-9872D32397E5}" srcOrd="0" destOrd="0" presId="urn:microsoft.com/office/officeart/2005/8/layout/hList1"/>
    <dgm:cxn modelId="{046E84A1-D25A-4A7C-A854-899D82918D93}" type="presOf" srcId="{8A66D67A-375D-4957-A52C-F59A2838F081}" destId="{7D064F9F-AC66-40FD-B5B0-11C2400B3C77}" srcOrd="0" destOrd="0" presId="urn:microsoft.com/office/officeart/2005/8/layout/hList1"/>
    <dgm:cxn modelId="{9FD2862A-A55E-46D1-AD19-CE3A7F65C7F0}" srcId="{5B6A51D0-2606-46D4-97B4-2D2EACB47EFD}" destId="{61956118-023A-4BFF-A106-5F1486221647}" srcOrd="2" destOrd="0" parTransId="{56CF7E05-A9AC-4036-83BB-29C8DFFBCE53}" sibTransId="{5E3D8765-BC81-4324-9C16-AF8278E66A25}"/>
    <dgm:cxn modelId="{4548590F-354C-43FF-AE07-A2A8CAD4EB2F}" type="presOf" srcId="{BF7C697E-3174-41E9-AC4C-0C2205A98FB2}" destId="{7D064F9F-AC66-40FD-B5B0-11C2400B3C77}" srcOrd="0" destOrd="2" presId="urn:microsoft.com/office/officeart/2005/8/layout/hList1"/>
    <dgm:cxn modelId="{12508995-F59A-40B2-8D6C-552C9695E837}" type="presOf" srcId="{D1F9E416-FA08-439E-9DD9-A3CA9849860E}" destId="{FE475AA3-D1F1-4A42-8526-B15762E9A07B}" srcOrd="0" destOrd="1" presId="urn:microsoft.com/office/officeart/2005/8/layout/hList1"/>
    <dgm:cxn modelId="{E508E173-EF70-433B-A0D6-6CA6CB44FAFC}" type="presOf" srcId="{A457D85C-70BA-419A-A2B1-32F20C27203A}" destId="{64A92027-E92B-4D4A-9DE3-0448CB4A0276}" srcOrd="0" destOrd="2" presId="urn:microsoft.com/office/officeart/2005/8/layout/hList1"/>
    <dgm:cxn modelId="{B9DBEBB6-C055-47A6-8608-8F48A17DF145}" type="presOf" srcId="{98027AF0-6539-4C6C-9FF1-769ABF603993}" destId="{FE475AA3-D1F1-4A42-8526-B15762E9A07B}" srcOrd="0" destOrd="3" presId="urn:microsoft.com/office/officeart/2005/8/layout/hList1"/>
    <dgm:cxn modelId="{0AFF8441-2C91-498B-AFF0-E2B4692016A8}" type="presOf" srcId="{A95D5234-9AFA-4F02-9C24-258DB458E955}" destId="{FE475AA3-D1F1-4A42-8526-B15762E9A07B}" srcOrd="0" destOrd="4" presId="urn:microsoft.com/office/officeart/2005/8/layout/hList1"/>
    <dgm:cxn modelId="{AF3E10E3-903C-4B7B-9EEF-D94D8DCFA96A}" srcId="{C4BEC4ED-8F59-4B6A-9802-0150A4EC9946}" destId="{6249F607-78CB-4EB5-A5CD-35BD2FE54BCD}" srcOrd="1" destOrd="0" parTransId="{8B1D925F-5A2D-45CD-B242-7D92F2D5344B}" sibTransId="{0DED9439-065D-491A-B913-454332E7A20B}"/>
    <dgm:cxn modelId="{3C8BA461-902D-43F7-AFA0-044450E32872}" type="presOf" srcId="{6249F607-78CB-4EB5-A5CD-35BD2FE54BCD}" destId="{8C20F24A-16A8-45D8-B698-F4FDE8B90B4B}" srcOrd="0" destOrd="1" presId="urn:microsoft.com/office/officeart/2005/8/layout/hList1"/>
    <dgm:cxn modelId="{0083AB4E-6C94-4629-A446-A948385E080B}" type="presOf" srcId="{3EBE7785-6850-449C-8E51-133615C782FF}" destId="{8C20F24A-16A8-45D8-B698-F4FDE8B90B4B}" srcOrd="0" destOrd="0" presId="urn:microsoft.com/office/officeart/2005/8/layout/hList1"/>
    <dgm:cxn modelId="{5384D7C8-F623-44E8-A47D-06B5E86E617D}" srcId="{1BD48BAA-3C84-4B12-A215-6FB42A458FD6}" destId="{4CFBAF7A-C2E9-4992-8657-6F61C903C9E5}" srcOrd="4" destOrd="0" parTransId="{E769F6EF-A59C-494E-B4C6-20CBE3397EDE}" sibTransId="{9BC84E18-E9A2-4A8E-835E-11A4CE294A54}"/>
    <dgm:cxn modelId="{A2A738C0-9F6B-4F3B-8FA5-5571079D8665}" srcId="{2117E953-F1A2-487B-B046-F6E5208DAC8D}" destId="{184E2DE1-3E92-46FE-9574-7CAE000AED93}" srcOrd="6" destOrd="0" parTransId="{B3572062-53B8-48B6-9C84-A06A0A31A0EB}" sibTransId="{63C20C42-7063-44C9-8063-1D535D597D45}"/>
    <dgm:cxn modelId="{6B6DBD2A-9071-4440-A005-21C9BA85D1E4}" srcId="{B64EA002-A110-42A5-9184-84CE9AD3A2B6}" destId="{D1F9E416-FA08-439E-9DD9-A3CA9849860E}" srcOrd="1" destOrd="0" parTransId="{087755A7-4727-4E0C-AC56-D25976D2DE51}" sibTransId="{83FA8CD3-C093-4AA0-9F0A-F6AD7062D073}"/>
    <dgm:cxn modelId="{4871050A-5FA3-4843-91F7-69AC84025740}" srcId="{0947B58E-88A5-469A-AB21-C795E5E85FB5}" destId="{2117E953-F1A2-487B-B046-F6E5208DAC8D}" srcOrd="2" destOrd="0" parTransId="{F68F6B60-5F87-4AE0-BCC4-C32627CBF8E4}" sibTransId="{08706169-1433-461A-8779-41D3E679E98C}"/>
    <dgm:cxn modelId="{996B0911-DB04-43DF-9971-01AAB4BFAF5F}" type="presOf" srcId="{52B54FC5-1E9D-4016-8EB0-F1EDC5F22893}" destId="{C145214D-894F-413B-9A58-A8FE8B334C60}" srcOrd="0" destOrd="0" presId="urn:microsoft.com/office/officeart/2005/8/layout/hList1"/>
    <dgm:cxn modelId="{8EFE5D1D-2E4D-493D-8AB0-B51691CB487C}" srcId="{B64EA002-A110-42A5-9184-84CE9AD3A2B6}" destId="{9D05C4A7-BC5F-475D-8430-5AFC63904569}" srcOrd="6" destOrd="0" parTransId="{C5A10329-C65E-47E2-97A0-1D4E4533F3D6}" sibTransId="{4907D5E8-3965-49A6-9DB4-D12B8C87BC8B}"/>
    <dgm:cxn modelId="{5BAA30BA-F092-4593-BB7C-BE7B0A49AE39}" type="presOf" srcId="{C4BEC4ED-8F59-4B6A-9802-0150A4EC9946}" destId="{06927B08-1DB4-4536-A69D-B2E27EC5A432}" srcOrd="0" destOrd="0" presId="urn:microsoft.com/office/officeart/2005/8/layout/hList1"/>
    <dgm:cxn modelId="{4FA7BA67-08B6-48E8-8380-48F19C5E747E}" srcId="{2117E953-F1A2-487B-B046-F6E5208DAC8D}" destId="{0D6A4AAA-C804-4688-A9C9-D4993B43E78E}" srcOrd="4" destOrd="0" parTransId="{CF5F98B3-9C80-4F27-B4F1-02145318DD68}" sibTransId="{E64F7959-5236-43F1-AE9E-0CB1518FC57C}"/>
    <dgm:cxn modelId="{86074A07-05E3-49E1-BA90-9C58C118E715}" type="presOf" srcId="{2117E953-F1A2-487B-B046-F6E5208DAC8D}" destId="{647E7341-7C96-4592-B0C5-CDFB41B038E4}" srcOrd="0" destOrd="0" presId="urn:microsoft.com/office/officeart/2005/8/layout/hList1"/>
    <dgm:cxn modelId="{45E25430-6982-4790-A0D8-058DD31887DF}" type="presOf" srcId="{C9FFB104-A165-4A98-B949-2ADCDECD6115}" destId="{FE475AA3-D1F1-4A42-8526-B15762E9A07B}" srcOrd="0" destOrd="2" presId="urn:microsoft.com/office/officeart/2005/8/layout/hList1"/>
    <dgm:cxn modelId="{8BBC8EFE-607D-405C-9AF0-E49E317FF6F4}" srcId="{B64EA002-A110-42A5-9184-84CE9AD3A2B6}" destId="{C9FE5D38-79EC-48CA-82DF-8814AD751985}" srcOrd="7" destOrd="0" parTransId="{14F33060-1863-40D3-B338-C00C1598398F}" sibTransId="{0F42F98A-35E7-4A52-A949-C4D2D9E6E408}"/>
    <dgm:cxn modelId="{4118457F-7A9C-4ED7-8B54-3308BA6A4A9F}" srcId="{C4BEC4ED-8F59-4B6A-9802-0150A4EC9946}" destId="{93C04FEA-B7F3-4A17-A158-AA765BA7FA09}" srcOrd="2" destOrd="0" parTransId="{8D5AEA42-6884-4B28-AAC4-A91EFC928ECD}" sibTransId="{96D6D98E-12E8-45C4-808B-E275063E0F65}"/>
    <dgm:cxn modelId="{BD309D00-860A-4462-B8A6-835BD4648C35}" type="presOf" srcId="{61956118-023A-4BFF-A106-5F1486221647}" destId="{547A3F6D-5C11-4A80-B49A-EE013AB03B9A}" srcOrd="0" destOrd="2" presId="urn:microsoft.com/office/officeart/2005/8/layout/hList1"/>
    <dgm:cxn modelId="{32ED2D89-5C12-4874-B24A-47BD9826094D}" type="presOf" srcId="{548315E0-DEE8-4795-B0B5-12C2CEF8BFA3}" destId="{64A92027-E92B-4D4A-9DE3-0448CB4A0276}" srcOrd="0" destOrd="0" presId="urn:microsoft.com/office/officeart/2005/8/layout/hList1"/>
    <dgm:cxn modelId="{3F690983-2A4A-4A5B-BD05-659BA3F5C460}" srcId="{0947B58E-88A5-469A-AB21-C795E5E85FB5}" destId="{52B54FC5-1E9D-4016-8EB0-F1EDC5F22893}" srcOrd="5" destOrd="0" parTransId="{B4891B96-4AEF-42A8-AFCF-B961CED80B84}" sibTransId="{B9A81E13-106C-4596-A044-C0E12F1F717A}"/>
    <dgm:cxn modelId="{FE63975C-DDE6-4C86-838C-BC1D45290755}" type="presOf" srcId="{631909C7-F7AB-41C2-8B3C-C4F549059EF1}" destId="{7D064F9F-AC66-40FD-B5B0-11C2400B3C77}" srcOrd="0" destOrd="1" presId="urn:microsoft.com/office/officeart/2005/8/layout/hList1"/>
    <dgm:cxn modelId="{83865D81-0F64-44E1-8A3F-E0E5DD8EFC55}" type="presOf" srcId="{0947B58E-88A5-469A-AB21-C795E5E85FB5}" destId="{33327DEF-8F1F-4248-A2CC-B0EC89D7C5BD}" srcOrd="0" destOrd="0" presId="urn:microsoft.com/office/officeart/2005/8/layout/hList1"/>
    <dgm:cxn modelId="{6AE97427-CBE1-4CA7-B383-B19FEB3E6942}" srcId="{1BD48BAA-3C84-4B12-A215-6FB42A458FD6}" destId="{CC9AA29C-237F-4389-B37E-455BF60E870E}" srcOrd="2" destOrd="0" parTransId="{C13154D1-BB87-40E8-8B8F-04421419CE05}" sibTransId="{277B4CEE-D185-4E69-8642-1DEA549F93BC}"/>
    <dgm:cxn modelId="{0693F7C8-727C-41F5-893D-80E32FBACF51}" srcId="{2117E953-F1A2-487B-B046-F6E5208DAC8D}" destId="{7BDBB955-0AAC-4516-846E-50017E7E771F}" srcOrd="5" destOrd="0" parTransId="{4652517B-2170-46AB-A564-969FDE11FC46}" sibTransId="{25AFDF5B-20C5-425A-BF46-01FC924D9A7C}"/>
    <dgm:cxn modelId="{4D71EE51-35AA-4A77-BA0A-BDBAB7C425D2}" srcId="{5B6A51D0-2606-46D4-97B4-2D2EACB47EFD}" destId="{3F7E8E62-A15C-4C7A-83B7-62E8B6CEA9B3}" srcOrd="0" destOrd="0" parTransId="{B59403E6-D9E8-4AFF-B7D2-E4063F7A45AD}" sibTransId="{8079D7DA-45A8-4833-8CB7-CE14C77864EC}"/>
    <dgm:cxn modelId="{952ADE67-D652-4B18-8C84-033C483509FF}" srcId="{B64EA002-A110-42A5-9184-84CE9AD3A2B6}" destId="{1A744E16-3C6C-496C-90EA-92CA24CBF440}" srcOrd="0" destOrd="0" parTransId="{70187B8D-CBF2-4F66-876F-8C9748D6AE19}" sibTransId="{26FA0FA8-13CA-44B6-879F-98845DA6A8D9}"/>
    <dgm:cxn modelId="{CB1AFF40-438A-4737-97D5-8DD96A49CBB0}" srcId="{0947B58E-88A5-469A-AB21-C795E5E85FB5}" destId="{B64EA002-A110-42A5-9184-84CE9AD3A2B6}" srcOrd="1" destOrd="0" parTransId="{8C08D086-78D1-4F06-B3B1-11E33C642EE8}" sibTransId="{50A6ED3E-759A-4E19-888F-8175D00D1BE2}"/>
    <dgm:cxn modelId="{C93932C3-805A-4D6E-BA67-794638665A5A}" srcId="{C4BEC4ED-8F59-4B6A-9802-0150A4EC9946}" destId="{CECC9897-9C0D-4638-9C4D-33B9CB7998B1}" srcOrd="3" destOrd="0" parTransId="{6AEDC9EF-CFF6-4D34-9291-297F667B904D}" sibTransId="{F382F6B4-90CA-4506-A499-2F19147D7BA8}"/>
    <dgm:cxn modelId="{4D428346-2C33-401C-8E62-E78E954C6406}" srcId="{B64EA002-A110-42A5-9184-84CE9AD3A2B6}" destId="{01294632-EF5E-4999-B7C7-9EB2579A2DBB}" srcOrd="5" destOrd="0" parTransId="{1B87D011-AC7C-4B62-B576-1F46D7514E69}" sibTransId="{E4ACC755-24E7-4AEB-84E4-766EBD9D27C4}"/>
    <dgm:cxn modelId="{CED04DC0-E67E-4993-804C-532E68010E7A}" type="presOf" srcId="{175F9BB4-AE4D-4CD8-B347-7409A77BAF7E}" destId="{547A3F6D-5C11-4A80-B49A-EE013AB03B9A}" srcOrd="0" destOrd="1" presId="urn:microsoft.com/office/officeart/2005/8/layout/hList1"/>
    <dgm:cxn modelId="{ABEFE748-CA36-4314-AB67-F65EB9F43114}" type="presOf" srcId="{4CFBAF7A-C2E9-4992-8657-6F61C903C9E5}" destId="{02585B8F-A950-4C8C-991C-A7F06DB408A6}" srcOrd="0" destOrd="4" presId="urn:microsoft.com/office/officeart/2005/8/layout/hList1"/>
    <dgm:cxn modelId="{9C458FD7-5A35-4101-B0F0-7B1F21C563B9}" type="presOf" srcId="{93C04FEA-B7F3-4A17-A158-AA765BA7FA09}" destId="{8C20F24A-16A8-45D8-B698-F4FDE8B90B4B}" srcOrd="0" destOrd="2" presId="urn:microsoft.com/office/officeart/2005/8/layout/hList1"/>
    <dgm:cxn modelId="{37903604-52AB-438A-A545-D4BF0D54E763}" srcId="{2117E953-F1A2-487B-B046-F6E5208DAC8D}" destId="{1118CD3C-9212-45F5-9723-27E42AB76AF8}" srcOrd="3" destOrd="0" parTransId="{ED86F4CC-9E0B-41ED-81F0-413D6F435653}" sibTransId="{E24EB2F2-53A2-4791-938D-921F30E5598E}"/>
    <dgm:cxn modelId="{B06F4607-3DDD-42EF-B961-5EAF0A5B6D55}" srcId="{B64EA002-A110-42A5-9184-84CE9AD3A2B6}" destId="{C9FFB104-A165-4A98-B949-2ADCDECD6115}" srcOrd="2" destOrd="0" parTransId="{9F81B0B7-0BFA-4827-9DB4-A5FA057EC9B5}" sibTransId="{8D37D412-AFEC-4BD8-A1AB-ABE664F5D90C}"/>
    <dgm:cxn modelId="{F9154F87-E7F7-4630-A3DD-F5A15B47FDD8}" srcId="{B64EA002-A110-42A5-9184-84CE9AD3A2B6}" destId="{98027AF0-6539-4C6C-9FF1-769ABF603993}" srcOrd="3" destOrd="0" parTransId="{AD8BACE0-E3D9-4E84-826E-102DC106F7E8}" sibTransId="{BA622661-9534-46E5-AA25-D6C812E4084C}"/>
    <dgm:cxn modelId="{099DA64D-9567-4412-AD7C-729D1DF913C3}" srcId="{1BD48BAA-3C84-4B12-A215-6FB42A458FD6}" destId="{BC112BE2-FD59-4A94-8D53-C65736F12044}" srcOrd="1" destOrd="0" parTransId="{B1072E77-3012-4DBE-8D7A-7A53A6987D75}" sibTransId="{7F7CA7D4-DE5C-44EA-B96F-CF325A6A2839}"/>
    <dgm:cxn modelId="{D0C279A9-D34F-449C-ADB1-7211917A523B}" type="presOf" srcId="{9D05C4A7-BC5F-475D-8430-5AFC63904569}" destId="{FE475AA3-D1F1-4A42-8526-B15762E9A07B}" srcOrd="0" destOrd="6" presId="urn:microsoft.com/office/officeart/2005/8/layout/hList1"/>
    <dgm:cxn modelId="{545A5948-4626-4963-A478-88570361D77B}" srcId="{52B54FC5-1E9D-4016-8EB0-F1EDC5F22893}" destId="{CD08BAFE-0226-4142-A897-69BCC4B0951F}" srcOrd="1" destOrd="0" parTransId="{450A4D06-A86F-412C-9D41-1DD25A8BDA02}" sibTransId="{150E01BA-1658-49B0-B8D6-772F52FE367E}"/>
    <dgm:cxn modelId="{874ADCE0-FA4A-4B73-A9FE-DDED748F61BB}" srcId="{2117E953-F1A2-487B-B046-F6E5208DAC8D}" destId="{8A66D67A-375D-4957-A52C-F59A2838F081}" srcOrd="0" destOrd="0" parTransId="{8EC1F504-0AA1-4DF1-B6B8-D32FD5C838D1}" sibTransId="{D00F2750-08E5-4AE7-8C4B-2DC9F4052909}"/>
    <dgm:cxn modelId="{3702AB19-BA29-4709-A235-2190AF33D9A8}" type="presOf" srcId="{4B0010F0-D563-4296-9F71-353E8C45172A}" destId="{02585B8F-A950-4C8C-991C-A7F06DB408A6}" srcOrd="0" destOrd="3" presId="urn:microsoft.com/office/officeart/2005/8/layout/hList1"/>
    <dgm:cxn modelId="{4A185CBD-F308-4594-ACF3-F3C2D66F299B}" type="presOf" srcId="{1C879301-EF74-4771-AA36-5BEE530B70C7}" destId="{547A3F6D-5C11-4A80-B49A-EE013AB03B9A}" srcOrd="0" destOrd="3" presId="urn:microsoft.com/office/officeart/2005/8/layout/hList1"/>
    <dgm:cxn modelId="{B9E1775B-6C77-4D45-BDE5-D2984A542C1B}" srcId="{B64EA002-A110-42A5-9184-84CE9AD3A2B6}" destId="{A95D5234-9AFA-4F02-9C24-258DB458E955}" srcOrd="4" destOrd="0" parTransId="{5E23F49E-5B10-4D71-8F72-B22FB8A5FDDB}" sibTransId="{F8B8325B-1915-481C-A4FE-02EE8F78508C}"/>
    <dgm:cxn modelId="{654C024F-D875-431C-B3FE-E34217BB2164}" type="presOf" srcId="{01294632-EF5E-4999-B7C7-9EB2579A2DBB}" destId="{FE475AA3-D1F1-4A42-8526-B15762E9A07B}" srcOrd="0" destOrd="5" presId="urn:microsoft.com/office/officeart/2005/8/layout/hList1"/>
    <dgm:cxn modelId="{4535C64F-2180-47B7-BDAC-FC19D45FB955}" type="presParOf" srcId="{33327DEF-8F1F-4248-A2CC-B0EC89D7C5BD}" destId="{7A1C89BC-1DDA-48A0-B4F6-91E046A14E06}" srcOrd="0" destOrd="0" presId="urn:microsoft.com/office/officeart/2005/8/layout/hList1"/>
    <dgm:cxn modelId="{8225117C-EFD4-483B-9AEF-FE94F1E58B87}" type="presParOf" srcId="{7A1C89BC-1DDA-48A0-B4F6-91E046A14E06}" destId="{164A80A2-B070-4029-863B-720D4ACDC191}" srcOrd="0" destOrd="0" presId="urn:microsoft.com/office/officeart/2005/8/layout/hList1"/>
    <dgm:cxn modelId="{1D4E084A-0738-4906-8A7F-284D8023A319}" type="presParOf" srcId="{7A1C89BC-1DDA-48A0-B4F6-91E046A14E06}" destId="{547A3F6D-5C11-4A80-B49A-EE013AB03B9A}" srcOrd="1" destOrd="0" presId="urn:microsoft.com/office/officeart/2005/8/layout/hList1"/>
    <dgm:cxn modelId="{F2963F9E-F03F-452A-AC69-93D5BC21A419}" type="presParOf" srcId="{33327DEF-8F1F-4248-A2CC-B0EC89D7C5BD}" destId="{DF04619A-04DF-41C8-BB22-DC7E70884B30}" srcOrd="1" destOrd="0" presId="urn:microsoft.com/office/officeart/2005/8/layout/hList1"/>
    <dgm:cxn modelId="{06555721-58D7-439F-A09D-902C9E1C2DC2}" type="presParOf" srcId="{33327DEF-8F1F-4248-A2CC-B0EC89D7C5BD}" destId="{F98277AE-628B-46DA-96FC-0C751FADFDCA}" srcOrd="2" destOrd="0" presId="urn:microsoft.com/office/officeart/2005/8/layout/hList1"/>
    <dgm:cxn modelId="{F2CDFE61-24DF-42EB-8C92-304C6282AAF1}" type="presParOf" srcId="{F98277AE-628B-46DA-96FC-0C751FADFDCA}" destId="{6A769E8E-E10E-4EF5-B42C-9872D32397E5}" srcOrd="0" destOrd="0" presId="urn:microsoft.com/office/officeart/2005/8/layout/hList1"/>
    <dgm:cxn modelId="{0339C12E-770A-4184-9409-F1C0A05F78FB}" type="presParOf" srcId="{F98277AE-628B-46DA-96FC-0C751FADFDCA}" destId="{FE475AA3-D1F1-4A42-8526-B15762E9A07B}" srcOrd="1" destOrd="0" presId="urn:microsoft.com/office/officeart/2005/8/layout/hList1"/>
    <dgm:cxn modelId="{22E8E697-3221-4BA9-8844-8A4FF03F2EFF}" type="presParOf" srcId="{33327DEF-8F1F-4248-A2CC-B0EC89D7C5BD}" destId="{39EB46A3-1C2C-4331-838E-0E5D72B65185}" srcOrd="3" destOrd="0" presId="urn:microsoft.com/office/officeart/2005/8/layout/hList1"/>
    <dgm:cxn modelId="{774B80ED-D19C-4799-8AAE-553AE3801874}" type="presParOf" srcId="{33327DEF-8F1F-4248-A2CC-B0EC89D7C5BD}" destId="{93D71CBA-5D8B-4608-BE77-ECD9F796DB81}" srcOrd="4" destOrd="0" presId="urn:microsoft.com/office/officeart/2005/8/layout/hList1"/>
    <dgm:cxn modelId="{FB00804B-7770-45AE-9E1B-1D4AE266330E}" type="presParOf" srcId="{93D71CBA-5D8B-4608-BE77-ECD9F796DB81}" destId="{647E7341-7C96-4592-B0C5-CDFB41B038E4}" srcOrd="0" destOrd="0" presId="urn:microsoft.com/office/officeart/2005/8/layout/hList1"/>
    <dgm:cxn modelId="{B80F2845-CB70-4420-BD06-47E1BD8496AD}" type="presParOf" srcId="{93D71CBA-5D8B-4608-BE77-ECD9F796DB81}" destId="{7D064F9F-AC66-40FD-B5B0-11C2400B3C77}" srcOrd="1" destOrd="0" presId="urn:microsoft.com/office/officeart/2005/8/layout/hList1"/>
    <dgm:cxn modelId="{58FB502B-9E95-4AD1-93E3-CB70C89684B2}" type="presParOf" srcId="{33327DEF-8F1F-4248-A2CC-B0EC89D7C5BD}" destId="{984E6B81-FF1F-4F67-91B2-5DE9B8F12239}" srcOrd="5" destOrd="0" presId="urn:microsoft.com/office/officeart/2005/8/layout/hList1"/>
    <dgm:cxn modelId="{E24A0CF3-6966-432F-955D-ABE346FC5F4A}" type="presParOf" srcId="{33327DEF-8F1F-4248-A2CC-B0EC89D7C5BD}" destId="{9DDD9DB6-D751-42DE-AB5C-056E27D7DA3E}" srcOrd="6" destOrd="0" presId="urn:microsoft.com/office/officeart/2005/8/layout/hList1"/>
    <dgm:cxn modelId="{49614AD2-7D5C-4DFE-A079-4853A548C2D9}" type="presParOf" srcId="{9DDD9DB6-D751-42DE-AB5C-056E27D7DA3E}" destId="{06927B08-1DB4-4536-A69D-B2E27EC5A432}" srcOrd="0" destOrd="0" presId="urn:microsoft.com/office/officeart/2005/8/layout/hList1"/>
    <dgm:cxn modelId="{9B98D424-C055-4F22-A28C-CA60C28DC627}" type="presParOf" srcId="{9DDD9DB6-D751-42DE-AB5C-056E27D7DA3E}" destId="{8C20F24A-16A8-45D8-B698-F4FDE8B90B4B}" srcOrd="1" destOrd="0" presId="urn:microsoft.com/office/officeart/2005/8/layout/hList1"/>
    <dgm:cxn modelId="{7B950644-D31F-40A1-AEFC-6037188D5C4C}" type="presParOf" srcId="{33327DEF-8F1F-4248-A2CC-B0EC89D7C5BD}" destId="{6DDC7F4F-4301-412A-BDB3-4C23E630B85B}" srcOrd="7" destOrd="0" presId="urn:microsoft.com/office/officeart/2005/8/layout/hList1"/>
    <dgm:cxn modelId="{C18A2365-11CD-4904-B2C9-31679DF5E023}" type="presParOf" srcId="{33327DEF-8F1F-4248-A2CC-B0EC89D7C5BD}" destId="{ADB4A63A-CB50-474C-8397-DA29DBBB5252}" srcOrd="8" destOrd="0" presId="urn:microsoft.com/office/officeart/2005/8/layout/hList1"/>
    <dgm:cxn modelId="{F14DB11C-7C13-4ECB-A55A-D7AE8E3BD9B3}" type="presParOf" srcId="{ADB4A63A-CB50-474C-8397-DA29DBBB5252}" destId="{44BCD096-9860-41A6-90C3-A296DE5A61AE}" srcOrd="0" destOrd="0" presId="urn:microsoft.com/office/officeart/2005/8/layout/hList1"/>
    <dgm:cxn modelId="{21B30965-D150-4961-8BF7-B48ADE3F0BFC}" type="presParOf" srcId="{ADB4A63A-CB50-474C-8397-DA29DBBB5252}" destId="{02585B8F-A950-4C8C-991C-A7F06DB408A6}" srcOrd="1" destOrd="0" presId="urn:microsoft.com/office/officeart/2005/8/layout/hList1"/>
    <dgm:cxn modelId="{2856A39C-5115-4935-992F-E1933626AF84}" type="presParOf" srcId="{33327DEF-8F1F-4248-A2CC-B0EC89D7C5BD}" destId="{8B314122-BBE5-465A-B6EC-77AB0A88D8F9}" srcOrd="9" destOrd="0" presId="urn:microsoft.com/office/officeart/2005/8/layout/hList1"/>
    <dgm:cxn modelId="{A7D5EB50-8222-44D4-BD66-2C114A70289A}" type="presParOf" srcId="{33327DEF-8F1F-4248-A2CC-B0EC89D7C5BD}" destId="{6087D7C1-BE2C-48A6-B4EA-578E9FD17285}" srcOrd="10" destOrd="0" presId="urn:microsoft.com/office/officeart/2005/8/layout/hList1"/>
    <dgm:cxn modelId="{53E04D78-DDBD-44C9-9D5D-388F1AD85496}" type="presParOf" srcId="{6087D7C1-BE2C-48A6-B4EA-578E9FD17285}" destId="{C145214D-894F-413B-9A58-A8FE8B334C60}" srcOrd="0" destOrd="0" presId="urn:microsoft.com/office/officeart/2005/8/layout/hList1"/>
    <dgm:cxn modelId="{BE16204B-8C2F-4D6F-8367-37FAFF215D2F}" type="presParOf" srcId="{6087D7C1-BE2C-48A6-B4EA-578E9FD17285}" destId="{64A92027-E92B-4D4A-9DE3-0448CB4A02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6AEAFB-060C-4217-8873-D6614AA044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A1E584-D783-488F-BEAC-282DA7906FEA}">
      <dgm:prSet phldrT="[Text]" custT="1"/>
      <dgm:spPr/>
      <dgm:t>
        <a:bodyPr/>
        <a:lstStyle/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/>
            <a:t>Reality Orientation</a:t>
          </a:r>
          <a:endParaRPr lang="en-US" sz="1800" dirty="0"/>
        </a:p>
      </dgm:t>
    </dgm:pt>
    <dgm:pt modelId="{2FA5D662-1B3C-4194-A467-A973BD0D1685}" type="parTrans" cxnId="{39FC6E42-B69E-4F81-A4F1-EAEFC07F6987}">
      <dgm:prSet/>
      <dgm:spPr/>
      <dgm:t>
        <a:bodyPr/>
        <a:lstStyle/>
        <a:p>
          <a:endParaRPr lang="en-US"/>
        </a:p>
      </dgm:t>
    </dgm:pt>
    <dgm:pt modelId="{AE367360-77F1-4886-A323-20D4327C5399}" type="sibTrans" cxnId="{39FC6E42-B69E-4F81-A4F1-EAEFC07F6987}">
      <dgm:prSet/>
      <dgm:spPr/>
      <dgm:t>
        <a:bodyPr/>
        <a:lstStyle/>
        <a:p>
          <a:endParaRPr lang="en-US"/>
        </a:p>
      </dgm:t>
    </dgm:pt>
    <dgm:pt modelId="{5EBC387D-A992-4D97-8261-7CBAC07BB193}">
      <dgm:prSet phldrT="[Text]" custT="1"/>
      <dgm:spPr/>
      <dgm:t>
        <a:bodyPr/>
        <a:lstStyle/>
        <a:p>
          <a:r>
            <a:rPr lang="en-US" sz="1800" dirty="0" smtClean="0"/>
            <a:t>Validation Therapy</a:t>
          </a:r>
          <a:endParaRPr lang="en-US" sz="1800" dirty="0"/>
        </a:p>
      </dgm:t>
    </dgm:pt>
    <dgm:pt modelId="{E396EDFE-34E2-4478-AD10-2E7C1E756B85}" type="parTrans" cxnId="{FFEFD4E2-2A95-4777-80B6-074DA8E65D77}">
      <dgm:prSet/>
      <dgm:spPr/>
      <dgm:t>
        <a:bodyPr/>
        <a:lstStyle/>
        <a:p>
          <a:endParaRPr lang="en-US"/>
        </a:p>
      </dgm:t>
    </dgm:pt>
    <dgm:pt modelId="{F125530D-59CB-4684-8281-E9D5911C3DEE}" type="sibTrans" cxnId="{FFEFD4E2-2A95-4777-80B6-074DA8E65D77}">
      <dgm:prSet/>
      <dgm:spPr/>
      <dgm:t>
        <a:bodyPr/>
        <a:lstStyle/>
        <a:p>
          <a:endParaRPr lang="en-US"/>
        </a:p>
      </dgm:t>
    </dgm:pt>
    <dgm:pt modelId="{EDE5E74E-3EEC-473C-B534-F12171B8B8F9}">
      <dgm:prSet phldrT="[Text]" custT="1"/>
      <dgm:spPr/>
      <dgm:t>
        <a:bodyPr/>
        <a:lstStyle/>
        <a:p>
          <a:r>
            <a:rPr lang="en-US" sz="1800" dirty="0" smtClean="0"/>
            <a:t>Reminiscence Therapy</a:t>
          </a:r>
          <a:endParaRPr lang="en-US" sz="1800" dirty="0"/>
        </a:p>
      </dgm:t>
    </dgm:pt>
    <dgm:pt modelId="{E9683B9A-A7A9-4161-BB12-C354E214AC7C}" type="parTrans" cxnId="{BCEDB6F6-376C-4CF5-A9F7-AF33F8D6CDC1}">
      <dgm:prSet/>
      <dgm:spPr/>
      <dgm:t>
        <a:bodyPr/>
        <a:lstStyle/>
        <a:p>
          <a:endParaRPr lang="en-US"/>
        </a:p>
      </dgm:t>
    </dgm:pt>
    <dgm:pt modelId="{EE38A554-2CEF-4588-BB7B-79AF450560F2}" type="sibTrans" cxnId="{BCEDB6F6-376C-4CF5-A9F7-AF33F8D6CDC1}">
      <dgm:prSet/>
      <dgm:spPr/>
      <dgm:t>
        <a:bodyPr/>
        <a:lstStyle/>
        <a:p>
          <a:endParaRPr lang="en-US"/>
        </a:p>
      </dgm:t>
    </dgm:pt>
    <dgm:pt modelId="{7C5D218C-A338-4314-B5FA-FC3E0C0E34A1}">
      <dgm:prSet phldrT="[Text]" custT="1"/>
      <dgm:spPr/>
      <dgm:t>
        <a:bodyPr/>
        <a:lstStyle/>
        <a:p>
          <a:r>
            <a:rPr lang="en-US" sz="1400" dirty="0" smtClean="0"/>
            <a:t>Lets residents believe they live in the past or in imaginary circumstances; can give comfort and reduce agitation</a:t>
          </a:r>
          <a:endParaRPr lang="en-US" sz="1400" dirty="0"/>
        </a:p>
      </dgm:t>
    </dgm:pt>
    <dgm:pt modelId="{9D501D7C-D94E-40B1-9600-670B76EA6FD5}" type="parTrans" cxnId="{01170B78-1787-482F-A6B2-97ABBB632D0F}">
      <dgm:prSet/>
      <dgm:spPr/>
      <dgm:t>
        <a:bodyPr/>
        <a:lstStyle/>
        <a:p>
          <a:endParaRPr lang="en-US"/>
        </a:p>
      </dgm:t>
    </dgm:pt>
    <dgm:pt modelId="{63B8DAA5-11FB-439E-BB53-AED64D248B74}" type="sibTrans" cxnId="{01170B78-1787-482F-A6B2-97ABBB632D0F}">
      <dgm:prSet/>
      <dgm:spPr/>
      <dgm:t>
        <a:bodyPr/>
        <a:lstStyle/>
        <a:p>
          <a:endParaRPr lang="en-US"/>
        </a:p>
      </dgm:t>
    </dgm:pt>
    <dgm:pt modelId="{E5D18515-2A37-4A5E-A98B-7CB36B6E8783}">
      <dgm:prSet phldrT="[Text]" custT="1"/>
      <dgm:spPr/>
      <dgm:t>
        <a:bodyPr/>
        <a:lstStyle/>
        <a:p>
          <a:r>
            <a:rPr lang="en-US" sz="1400" dirty="0" smtClean="0"/>
            <a:t>Useful in cases of moderate to severe disorientation</a:t>
          </a:r>
          <a:endParaRPr lang="en-US" sz="1400" dirty="0"/>
        </a:p>
      </dgm:t>
    </dgm:pt>
    <dgm:pt modelId="{8434A253-D47E-4059-9EA4-3C8FE1DA6952}" type="parTrans" cxnId="{7E6C64B1-566E-4727-B6B5-069DE9948EB4}">
      <dgm:prSet/>
      <dgm:spPr/>
      <dgm:t>
        <a:bodyPr/>
        <a:lstStyle/>
        <a:p>
          <a:endParaRPr lang="en-US"/>
        </a:p>
      </dgm:t>
    </dgm:pt>
    <dgm:pt modelId="{E588351A-C2CE-4E30-BEA8-8C9FB0BA752E}" type="sibTrans" cxnId="{7E6C64B1-566E-4727-B6B5-069DE9948EB4}">
      <dgm:prSet/>
      <dgm:spPr/>
      <dgm:t>
        <a:bodyPr/>
        <a:lstStyle/>
        <a:p>
          <a:endParaRPr lang="en-US"/>
        </a:p>
      </dgm:t>
    </dgm:pt>
    <dgm:pt modelId="{41659F8D-B74D-4109-B206-273268799B87}">
      <dgm:prSet phldrT="[Text]" custT="1"/>
      <dgm:spPr/>
      <dgm:t>
        <a:bodyPr/>
        <a:lstStyle/>
        <a:p>
          <a:r>
            <a:rPr lang="en-US" sz="1400" dirty="0" smtClean="0"/>
            <a:t>Encourages residents to remember and talk about the past; focus on a time in life that was pleasant</a:t>
          </a:r>
          <a:endParaRPr lang="en-US" sz="1400" dirty="0"/>
        </a:p>
      </dgm:t>
    </dgm:pt>
    <dgm:pt modelId="{7451F11B-2CD0-45B0-8C7A-326372EDE813}" type="parTrans" cxnId="{AE11EB91-B108-496E-A2CF-560B8ECE0105}">
      <dgm:prSet/>
      <dgm:spPr/>
      <dgm:t>
        <a:bodyPr/>
        <a:lstStyle/>
        <a:p>
          <a:endParaRPr lang="en-US"/>
        </a:p>
      </dgm:t>
    </dgm:pt>
    <dgm:pt modelId="{8783D188-2A1B-459B-BAA3-B99526EA3E3D}" type="sibTrans" cxnId="{AE11EB91-B108-496E-A2CF-560B8ECE0105}">
      <dgm:prSet/>
      <dgm:spPr/>
      <dgm:t>
        <a:bodyPr/>
        <a:lstStyle/>
        <a:p>
          <a:endParaRPr lang="en-US"/>
        </a:p>
      </dgm:t>
    </dgm:pt>
    <dgm:pt modelId="{BFF3F4FF-1AB0-4A75-BF55-7B8FAAC9C15B}">
      <dgm:prSet phldrT="[Text]" custT="1"/>
      <dgm:spPr/>
      <dgm:t>
        <a:bodyPr/>
        <a:lstStyle/>
        <a:p>
          <a:r>
            <a:rPr lang="en-US" sz="1400" dirty="0" smtClean="0"/>
            <a:t>Useful in many stages of AD, but especially with moderate to severe confusion</a:t>
          </a:r>
          <a:endParaRPr lang="en-US" sz="1400" dirty="0"/>
        </a:p>
      </dgm:t>
    </dgm:pt>
    <dgm:pt modelId="{9321CB8F-3320-4421-A08A-2482547EDEBD}" type="parTrans" cxnId="{BE83A3F6-AB09-426F-B1A2-56F06BA4AE21}">
      <dgm:prSet/>
      <dgm:spPr/>
      <dgm:t>
        <a:bodyPr/>
        <a:lstStyle/>
        <a:p>
          <a:endParaRPr lang="en-US"/>
        </a:p>
      </dgm:t>
    </dgm:pt>
    <dgm:pt modelId="{48F9D3AE-C994-4928-8728-DEC455B01191}" type="sibTrans" cxnId="{BE83A3F6-AB09-426F-B1A2-56F06BA4AE21}">
      <dgm:prSet/>
      <dgm:spPr/>
      <dgm:t>
        <a:bodyPr/>
        <a:lstStyle/>
        <a:p>
          <a:endParaRPr lang="en-US"/>
        </a:p>
      </dgm:t>
    </dgm:pt>
    <dgm:pt modelId="{FCD9BBAA-E0C0-4573-BC23-076E7C98B72C}">
      <dgm:prSet phldrT="[Text]" custT="1"/>
      <dgm:spPr/>
      <dgm:t>
        <a:bodyPr/>
        <a:lstStyle/>
        <a:p>
          <a:r>
            <a:rPr lang="en-US" sz="1800" dirty="0" smtClean="0"/>
            <a:t>Activity Therapy</a:t>
          </a:r>
          <a:endParaRPr lang="en-US" sz="1800" dirty="0"/>
        </a:p>
      </dgm:t>
    </dgm:pt>
    <dgm:pt modelId="{60EC0FC7-1DFB-45E4-983B-4016A48B7B28}" type="parTrans" cxnId="{083651F1-CAD8-4B88-B750-FEDFB6A3F608}">
      <dgm:prSet/>
      <dgm:spPr/>
      <dgm:t>
        <a:bodyPr/>
        <a:lstStyle/>
        <a:p>
          <a:endParaRPr lang="en-US"/>
        </a:p>
      </dgm:t>
    </dgm:pt>
    <dgm:pt modelId="{6795C709-9666-49C7-848C-3463833D3551}" type="sibTrans" cxnId="{083651F1-CAD8-4B88-B750-FEDFB6A3F608}">
      <dgm:prSet/>
      <dgm:spPr/>
      <dgm:t>
        <a:bodyPr/>
        <a:lstStyle/>
        <a:p>
          <a:endParaRPr lang="en-US"/>
        </a:p>
      </dgm:t>
    </dgm:pt>
    <dgm:pt modelId="{B90D16C8-4040-47F9-A6F7-1D99BF23AE7C}">
      <dgm:prSet phldrT="[Text]" custT="1"/>
      <dgm:spPr/>
      <dgm:t>
        <a:bodyPr/>
        <a:lstStyle/>
        <a:p>
          <a:r>
            <a:rPr lang="en-US" sz="1400" dirty="0" smtClean="0"/>
            <a:t>Uses activities residents enjoy to prevent boredom and frustration; promotes self-esteem</a:t>
          </a:r>
          <a:endParaRPr lang="en-US" sz="1400" dirty="0"/>
        </a:p>
      </dgm:t>
    </dgm:pt>
    <dgm:pt modelId="{AC27B2AB-4944-4CC3-884C-7D1F3C0E7791}" type="parTrans" cxnId="{BA6308C5-6D36-4026-8BDA-8AACEE93475B}">
      <dgm:prSet/>
      <dgm:spPr/>
      <dgm:t>
        <a:bodyPr/>
        <a:lstStyle/>
        <a:p>
          <a:endParaRPr lang="en-US"/>
        </a:p>
      </dgm:t>
    </dgm:pt>
    <dgm:pt modelId="{91F87BC7-C7E9-4A3F-A70B-F8CB52F28479}" type="sibTrans" cxnId="{BA6308C5-6D36-4026-8BDA-8AACEE93475B}">
      <dgm:prSet/>
      <dgm:spPr/>
      <dgm:t>
        <a:bodyPr/>
        <a:lstStyle/>
        <a:p>
          <a:endParaRPr lang="en-US"/>
        </a:p>
      </dgm:t>
    </dgm:pt>
    <dgm:pt modelId="{037EF213-AD77-4922-9AFB-27455086B96E}">
      <dgm:prSet phldrT="[Text]" custT="1"/>
      <dgm:spPr/>
      <dgm:t>
        <a:bodyPr/>
        <a:lstStyle/>
        <a:p>
          <a:r>
            <a:rPr lang="en-US" sz="1400" dirty="0" smtClean="0"/>
            <a:t>Useful in most stages of AD</a:t>
          </a:r>
          <a:endParaRPr lang="en-US" sz="1400" dirty="0"/>
        </a:p>
      </dgm:t>
    </dgm:pt>
    <dgm:pt modelId="{73927257-41F1-42AD-8CB0-CC77E4B4D115}" type="parTrans" cxnId="{587765CC-3710-4F8B-8DA5-9474287EDD89}">
      <dgm:prSet/>
      <dgm:spPr/>
      <dgm:t>
        <a:bodyPr/>
        <a:lstStyle/>
        <a:p>
          <a:endParaRPr lang="en-US"/>
        </a:p>
      </dgm:t>
    </dgm:pt>
    <dgm:pt modelId="{8B9CF710-751F-43E0-B237-52A2F6A87259}" type="sibTrans" cxnId="{587765CC-3710-4F8B-8DA5-9474287EDD89}">
      <dgm:prSet/>
      <dgm:spPr/>
      <dgm:t>
        <a:bodyPr/>
        <a:lstStyle/>
        <a:p>
          <a:endParaRPr lang="en-US"/>
        </a:p>
      </dgm:t>
    </dgm:pt>
    <dgm:pt modelId="{1269B693-BD8A-410A-8D44-E64295736746}">
      <dgm:prSet custT="1"/>
      <dgm:spPr/>
      <dgm:t>
        <a:bodyPr/>
        <a:lstStyle/>
        <a:p>
          <a:pPr lvl="0" defTabSz="577850">
            <a:lnSpc>
              <a:spcPct val="90000"/>
            </a:lnSpc>
            <a:spcBef>
              <a:spcPct val="0"/>
            </a:spcBef>
            <a:spcAft>
              <a:spcPts val="252"/>
            </a:spcAft>
          </a:pPr>
          <a:r>
            <a:rPr lang="en-US" sz="1400" dirty="0" smtClean="0"/>
            <a:t>Uses calendars, clocks, signs, lists</a:t>
          </a:r>
          <a:endParaRPr lang="en-US" sz="1400" dirty="0"/>
        </a:p>
      </dgm:t>
    </dgm:pt>
    <dgm:pt modelId="{979585D5-7D90-45A0-BDB2-AC7A9596D8A6}" type="parTrans" cxnId="{E4010A97-6AF0-4937-A703-F7ABF232ECD1}">
      <dgm:prSet/>
      <dgm:spPr/>
      <dgm:t>
        <a:bodyPr/>
        <a:lstStyle/>
        <a:p>
          <a:endParaRPr lang="en-US"/>
        </a:p>
      </dgm:t>
    </dgm:pt>
    <dgm:pt modelId="{077988AA-DB4E-4B1B-953A-5977E162BD8D}" type="sibTrans" cxnId="{E4010A97-6AF0-4937-A703-F7ABF232ECD1}">
      <dgm:prSet/>
      <dgm:spPr/>
      <dgm:t>
        <a:bodyPr/>
        <a:lstStyle/>
        <a:p>
          <a:endParaRPr lang="en-US"/>
        </a:p>
      </dgm:t>
    </dgm:pt>
    <dgm:pt modelId="{7137357A-DA42-41B0-BA93-17766BA77CD0}">
      <dgm:prSet custT="1"/>
      <dgm:spPr/>
      <dgm:t>
        <a:bodyPr/>
        <a:lstStyle/>
        <a:p>
          <a:pPr lvl="0" defTabSz="577850">
            <a:lnSpc>
              <a:spcPct val="90000"/>
            </a:lnSpc>
            <a:spcBef>
              <a:spcPct val="0"/>
            </a:spcBef>
            <a:spcAft>
              <a:spcPts val="252"/>
            </a:spcAft>
          </a:pPr>
          <a:r>
            <a:rPr lang="en-US" sz="1400" dirty="0" smtClean="0"/>
            <a:t>Useful in the early stages of AD – it may frustrate residents in later stages of AD</a:t>
          </a:r>
          <a:endParaRPr lang="en-US" sz="1400" dirty="0"/>
        </a:p>
      </dgm:t>
    </dgm:pt>
    <dgm:pt modelId="{8B119CBD-215D-4BE5-B7D2-5455BD154EE8}" type="parTrans" cxnId="{005BF97C-B60B-4FA2-A0C4-68E33615B571}">
      <dgm:prSet/>
      <dgm:spPr/>
      <dgm:t>
        <a:bodyPr/>
        <a:lstStyle/>
        <a:p>
          <a:endParaRPr lang="en-US"/>
        </a:p>
      </dgm:t>
    </dgm:pt>
    <dgm:pt modelId="{4AB3371C-F4DB-4BC4-9446-0A90E7DAD465}" type="sibTrans" cxnId="{005BF97C-B60B-4FA2-A0C4-68E33615B571}">
      <dgm:prSet/>
      <dgm:spPr/>
      <dgm:t>
        <a:bodyPr/>
        <a:lstStyle/>
        <a:p>
          <a:endParaRPr lang="en-US"/>
        </a:p>
      </dgm:t>
    </dgm:pt>
    <dgm:pt modelId="{39CC31E9-39C2-42B4-94AA-990FE838F01B}" type="pres">
      <dgm:prSet presAssocID="{726AEAFB-060C-4217-8873-D6614AA044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D6C8952-5761-4A05-96BF-D825312913D8}" type="pres">
      <dgm:prSet presAssocID="{726AEAFB-060C-4217-8873-D6614AA044FA}" presName="Name1" presStyleCnt="0"/>
      <dgm:spPr/>
    </dgm:pt>
    <dgm:pt modelId="{B5199E67-0F80-4DBD-8C42-27FA0633290A}" type="pres">
      <dgm:prSet presAssocID="{726AEAFB-060C-4217-8873-D6614AA044FA}" presName="cycle" presStyleCnt="0"/>
      <dgm:spPr/>
    </dgm:pt>
    <dgm:pt modelId="{8F55DEC1-565C-4BF3-98C5-E5497640E150}" type="pres">
      <dgm:prSet presAssocID="{726AEAFB-060C-4217-8873-D6614AA044FA}" presName="srcNode" presStyleLbl="node1" presStyleIdx="0" presStyleCnt="4"/>
      <dgm:spPr/>
    </dgm:pt>
    <dgm:pt modelId="{095912BA-37D9-4EDF-BA03-3C5D78F139B5}" type="pres">
      <dgm:prSet presAssocID="{726AEAFB-060C-4217-8873-D6614AA044FA}" presName="conn" presStyleLbl="parChTrans1D2" presStyleIdx="0" presStyleCnt="1"/>
      <dgm:spPr/>
      <dgm:t>
        <a:bodyPr/>
        <a:lstStyle/>
        <a:p>
          <a:endParaRPr lang="en-US"/>
        </a:p>
      </dgm:t>
    </dgm:pt>
    <dgm:pt modelId="{660C8EF7-2897-48F1-9FF2-FC241AA60405}" type="pres">
      <dgm:prSet presAssocID="{726AEAFB-060C-4217-8873-D6614AA044FA}" presName="extraNode" presStyleLbl="node1" presStyleIdx="0" presStyleCnt="4"/>
      <dgm:spPr/>
    </dgm:pt>
    <dgm:pt modelId="{57E1D148-8F73-403D-8A8A-C8803ACF9E42}" type="pres">
      <dgm:prSet presAssocID="{726AEAFB-060C-4217-8873-D6614AA044FA}" presName="dstNode" presStyleLbl="node1" presStyleIdx="0" presStyleCnt="4"/>
      <dgm:spPr/>
    </dgm:pt>
    <dgm:pt modelId="{79DE574C-63FB-4B22-AA9C-14F03CE002C8}" type="pres">
      <dgm:prSet presAssocID="{89A1E584-D783-488F-BEAC-282DA7906FE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04858-1C60-41F4-8263-0974E09A79E1}" type="pres">
      <dgm:prSet presAssocID="{89A1E584-D783-488F-BEAC-282DA7906FEA}" presName="accent_1" presStyleCnt="0"/>
      <dgm:spPr/>
    </dgm:pt>
    <dgm:pt modelId="{69A63254-69ED-4E55-AE4B-459FE6078567}" type="pres">
      <dgm:prSet presAssocID="{89A1E584-D783-488F-BEAC-282DA7906FEA}" presName="accentRepeatNode" presStyleLbl="solidFgAcc1" presStyleIdx="0" presStyleCnt="4"/>
      <dgm:spPr/>
    </dgm:pt>
    <dgm:pt modelId="{1BCF53AB-727D-4135-8FCF-15A4FC09B936}" type="pres">
      <dgm:prSet presAssocID="{5EBC387D-A992-4D97-8261-7CBAC07BB19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2A51E-BF4E-45F6-A2FE-4401F99534DE}" type="pres">
      <dgm:prSet presAssocID="{5EBC387D-A992-4D97-8261-7CBAC07BB193}" presName="accent_2" presStyleCnt="0"/>
      <dgm:spPr/>
    </dgm:pt>
    <dgm:pt modelId="{148F2B63-3F7C-4BAE-876E-A2F93A149294}" type="pres">
      <dgm:prSet presAssocID="{5EBC387D-A992-4D97-8261-7CBAC07BB193}" presName="accentRepeatNode" presStyleLbl="solidFgAcc1" presStyleIdx="1" presStyleCnt="4"/>
      <dgm:spPr/>
    </dgm:pt>
    <dgm:pt modelId="{CDF8D439-C0B0-4392-B899-D349C1465ED8}" type="pres">
      <dgm:prSet presAssocID="{EDE5E74E-3EEC-473C-B534-F12171B8B8F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8096B-77CA-49B2-A863-ECA006596708}" type="pres">
      <dgm:prSet presAssocID="{EDE5E74E-3EEC-473C-B534-F12171B8B8F9}" presName="accent_3" presStyleCnt="0"/>
      <dgm:spPr/>
    </dgm:pt>
    <dgm:pt modelId="{F10D2D07-6929-4849-9428-B2CC00B33868}" type="pres">
      <dgm:prSet presAssocID="{EDE5E74E-3EEC-473C-B534-F12171B8B8F9}" presName="accentRepeatNode" presStyleLbl="solidFgAcc1" presStyleIdx="2" presStyleCnt="4"/>
      <dgm:spPr/>
    </dgm:pt>
    <dgm:pt modelId="{942C797E-60B3-4389-A3E0-942F942A15C8}" type="pres">
      <dgm:prSet presAssocID="{FCD9BBAA-E0C0-4573-BC23-076E7C98B7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0A1E1-036E-4732-95A3-678A7D0D7925}" type="pres">
      <dgm:prSet presAssocID="{FCD9BBAA-E0C0-4573-BC23-076E7C98B72C}" presName="accent_4" presStyleCnt="0"/>
      <dgm:spPr/>
    </dgm:pt>
    <dgm:pt modelId="{56082737-D99D-4CAE-B303-43EF3305067A}" type="pres">
      <dgm:prSet presAssocID="{FCD9BBAA-E0C0-4573-BC23-076E7C98B72C}" presName="accentRepeatNode" presStyleLbl="solidFgAcc1" presStyleIdx="3" presStyleCnt="4"/>
      <dgm:spPr/>
    </dgm:pt>
  </dgm:ptLst>
  <dgm:cxnLst>
    <dgm:cxn modelId="{7E6C64B1-566E-4727-B6B5-069DE9948EB4}" srcId="{5EBC387D-A992-4D97-8261-7CBAC07BB193}" destId="{E5D18515-2A37-4A5E-A98B-7CB36B6E8783}" srcOrd="1" destOrd="0" parTransId="{8434A253-D47E-4059-9EA4-3C8FE1DA6952}" sibTransId="{E588351A-C2CE-4E30-BEA8-8C9FB0BA752E}"/>
    <dgm:cxn modelId="{764BFFAB-D534-4C76-9EDB-888436398C0F}" type="presOf" srcId="{41659F8D-B74D-4109-B206-273268799B87}" destId="{CDF8D439-C0B0-4392-B899-D349C1465ED8}" srcOrd="0" destOrd="1" presId="urn:microsoft.com/office/officeart/2008/layout/VerticalCurvedList"/>
    <dgm:cxn modelId="{FFEFD4E2-2A95-4777-80B6-074DA8E65D77}" srcId="{726AEAFB-060C-4217-8873-D6614AA044FA}" destId="{5EBC387D-A992-4D97-8261-7CBAC07BB193}" srcOrd="1" destOrd="0" parTransId="{E396EDFE-34E2-4478-AD10-2E7C1E756B85}" sibTransId="{F125530D-59CB-4684-8281-E9D5911C3DEE}"/>
    <dgm:cxn modelId="{400BF20E-0219-4B6B-94D5-BDDAD0B22101}" type="presOf" srcId="{7C5D218C-A338-4314-B5FA-FC3E0C0E34A1}" destId="{1BCF53AB-727D-4135-8FCF-15A4FC09B936}" srcOrd="0" destOrd="1" presId="urn:microsoft.com/office/officeart/2008/layout/VerticalCurvedList"/>
    <dgm:cxn modelId="{27F71CF9-84B2-4E8F-92A7-66A82BB164A1}" type="presOf" srcId="{726AEAFB-060C-4217-8873-D6614AA044FA}" destId="{39CC31E9-39C2-42B4-94AA-990FE838F01B}" srcOrd="0" destOrd="0" presId="urn:microsoft.com/office/officeart/2008/layout/VerticalCurvedList"/>
    <dgm:cxn modelId="{0D473F54-B4A7-47EE-B322-FD1619C62EA1}" type="presOf" srcId="{7137357A-DA42-41B0-BA93-17766BA77CD0}" destId="{79DE574C-63FB-4B22-AA9C-14F03CE002C8}" srcOrd="0" destOrd="2" presId="urn:microsoft.com/office/officeart/2008/layout/VerticalCurvedList"/>
    <dgm:cxn modelId="{01170B78-1787-482F-A6B2-97ABBB632D0F}" srcId="{5EBC387D-A992-4D97-8261-7CBAC07BB193}" destId="{7C5D218C-A338-4314-B5FA-FC3E0C0E34A1}" srcOrd="0" destOrd="0" parTransId="{9D501D7C-D94E-40B1-9600-670B76EA6FD5}" sibTransId="{63B8DAA5-11FB-439E-BB53-AED64D248B74}"/>
    <dgm:cxn modelId="{39FC6E42-B69E-4F81-A4F1-EAEFC07F6987}" srcId="{726AEAFB-060C-4217-8873-D6614AA044FA}" destId="{89A1E584-D783-488F-BEAC-282DA7906FEA}" srcOrd="0" destOrd="0" parTransId="{2FA5D662-1B3C-4194-A467-A973BD0D1685}" sibTransId="{AE367360-77F1-4886-A323-20D4327C5399}"/>
    <dgm:cxn modelId="{94C7797E-EC39-4538-9EB9-46C4A6D50B19}" type="presOf" srcId="{EDE5E74E-3EEC-473C-B534-F12171B8B8F9}" destId="{CDF8D439-C0B0-4392-B899-D349C1465ED8}" srcOrd="0" destOrd="0" presId="urn:microsoft.com/office/officeart/2008/layout/VerticalCurvedList"/>
    <dgm:cxn modelId="{ED620469-47DE-47AE-B7A4-F3D84BCBD15C}" type="presOf" srcId="{1269B693-BD8A-410A-8D44-E64295736746}" destId="{79DE574C-63FB-4B22-AA9C-14F03CE002C8}" srcOrd="0" destOrd="1" presId="urn:microsoft.com/office/officeart/2008/layout/VerticalCurvedList"/>
    <dgm:cxn modelId="{BCEDB6F6-376C-4CF5-A9F7-AF33F8D6CDC1}" srcId="{726AEAFB-060C-4217-8873-D6614AA044FA}" destId="{EDE5E74E-3EEC-473C-B534-F12171B8B8F9}" srcOrd="2" destOrd="0" parTransId="{E9683B9A-A7A9-4161-BB12-C354E214AC7C}" sibTransId="{EE38A554-2CEF-4588-BB7B-79AF450560F2}"/>
    <dgm:cxn modelId="{2A3FCBCC-52AD-4E4E-A464-567228DFCE69}" type="presOf" srcId="{FCD9BBAA-E0C0-4573-BC23-076E7C98B72C}" destId="{942C797E-60B3-4389-A3E0-942F942A15C8}" srcOrd="0" destOrd="0" presId="urn:microsoft.com/office/officeart/2008/layout/VerticalCurvedList"/>
    <dgm:cxn modelId="{083651F1-CAD8-4B88-B750-FEDFB6A3F608}" srcId="{726AEAFB-060C-4217-8873-D6614AA044FA}" destId="{FCD9BBAA-E0C0-4573-BC23-076E7C98B72C}" srcOrd="3" destOrd="0" parTransId="{60EC0FC7-1DFB-45E4-983B-4016A48B7B28}" sibTransId="{6795C709-9666-49C7-848C-3463833D3551}"/>
    <dgm:cxn modelId="{187033D6-AAA8-45F1-A274-91FC039B1E0A}" type="presOf" srcId="{E5D18515-2A37-4A5E-A98B-7CB36B6E8783}" destId="{1BCF53AB-727D-4135-8FCF-15A4FC09B936}" srcOrd="0" destOrd="2" presId="urn:microsoft.com/office/officeart/2008/layout/VerticalCurvedList"/>
    <dgm:cxn modelId="{9A1946DD-A18E-43C8-BCFA-B23E75929AAB}" type="presOf" srcId="{BFF3F4FF-1AB0-4A75-BF55-7B8FAAC9C15B}" destId="{CDF8D439-C0B0-4392-B899-D349C1465ED8}" srcOrd="0" destOrd="2" presId="urn:microsoft.com/office/officeart/2008/layout/VerticalCurvedList"/>
    <dgm:cxn modelId="{85EAED44-7A75-4474-B4BC-5BB542B3D27B}" type="presOf" srcId="{89A1E584-D783-488F-BEAC-282DA7906FEA}" destId="{79DE574C-63FB-4B22-AA9C-14F03CE002C8}" srcOrd="0" destOrd="0" presId="urn:microsoft.com/office/officeart/2008/layout/VerticalCurvedList"/>
    <dgm:cxn modelId="{56CB6568-FA34-4787-8A4C-B9671D53541A}" type="presOf" srcId="{037EF213-AD77-4922-9AFB-27455086B96E}" destId="{942C797E-60B3-4389-A3E0-942F942A15C8}" srcOrd="0" destOrd="2" presId="urn:microsoft.com/office/officeart/2008/layout/VerticalCurvedList"/>
    <dgm:cxn modelId="{AE11EB91-B108-496E-A2CF-560B8ECE0105}" srcId="{EDE5E74E-3EEC-473C-B534-F12171B8B8F9}" destId="{41659F8D-B74D-4109-B206-273268799B87}" srcOrd="0" destOrd="0" parTransId="{7451F11B-2CD0-45B0-8C7A-326372EDE813}" sibTransId="{8783D188-2A1B-459B-BAA3-B99526EA3E3D}"/>
    <dgm:cxn modelId="{224FEFCE-2F1A-449D-9F36-AB951ABBFE8B}" type="presOf" srcId="{077988AA-DB4E-4B1B-953A-5977E162BD8D}" destId="{095912BA-37D9-4EDF-BA03-3C5D78F139B5}" srcOrd="0" destOrd="0" presId="urn:microsoft.com/office/officeart/2008/layout/VerticalCurvedList"/>
    <dgm:cxn modelId="{E4010A97-6AF0-4937-A703-F7ABF232ECD1}" srcId="{89A1E584-D783-488F-BEAC-282DA7906FEA}" destId="{1269B693-BD8A-410A-8D44-E64295736746}" srcOrd="0" destOrd="0" parTransId="{979585D5-7D90-45A0-BDB2-AC7A9596D8A6}" sibTransId="{077988AA-DB4E-4B1B-953A-5977E162BD8D}"/>
    <dgm:cxn modelId="{7DC9C9C8-FC8B-4884-8EE8-3136230B1787}" type="presOf" srcId="{B90D16C8-4040-47F9-A6F7-1D99BF23AE7C}" destId="{942C797E-60B3-4389-A3E0-942F942A15C8}" srcOrd="0" destOrd="1" presId="urn:microsoft.com/office/officeart/2008/layout/VerticalCurvedList"/>
    <dgm:cxn modelId="{686D4DC3-095D-437B-A943-DF5DD91E0CD8}" type="presOf" srcId="{5EBC387D-A992-4D97-8261-7CBAC07BB193}" destId="{1BCF53AB-727D-4135-8FCF-15A4FC09B936}" srcOrd="0" destOrd="0" presId="urn:microsoft.com/office/officeart/2008/layout/VerticalCurvedList"/>
    <dgm:cxn modelId="{587765CC-3710-4F8B-8DA5-9474287EDD89}" srcId="{FCD9BBAA-E0C0-4573-BC23-076E7C98B72C}" destId="{037EF213-AD77-4922-9AFB-27455086B96E}" srcOrd="1" destOrd="0" parTransId="{73927257-41F1-42AD-8CB0-CC77E4B4D115}" sibTransId="{8B9CF710-751F-43E0-B237-52A2F6A87259}"/>
    <dgm:cxn modelId="{005BF97C-B60B-4FA2-A0C4-68E33615B571}" srcId="{89A1E584-D783-488F-BEAC-282DA7906FEA}" destId="{7137357A-DA42-41B0-BA93-17766BA77CD0}" srcOrd="1" destOrd="0" parTransId="{8B119CBD-215D-4BE5-B7D2-5455BD154EE8}" sibTransId="{4AB3371C-F4DB-4BC4-9446-0A90E7DAD465}"/>
    <dgm:cxn modelId="{BA6308C5-6D36-4026-8BDA-8AACEE93475B}" srcId="{FCD9BBAA-E0C0-4573-BC23-076E7C98B72C}" destId="{B90D16C8-4040-47F9-A6F7-1D99BF23AE7C}" srcOrd="0" destOrd="0" parTransId="{AC27B2AB-4944-4CC3-884C-7D1F3C0E7791}" sibTransId="{91F87BC7-C7E9-4A3F-A70B-F8CB52F28479}"/>
    <dgm:cxn modelId="{BE83A3F6-AB09-426F-B1A2-56F06BA4AE21}" srcId="{EDE5E74E-3EEC-473C-B534-F12171B8B8F9}" destId="{BFF3F4FF-1AB0-4A75-BF55-7B8FAAC9C15B}" srcOrd="1" destOrd="0" parTransId="{9321CB8F-3320-4421-A08A-2482547EDEBD}" sibTransId="{48F9D3AE-C994-4928-8728-DEC455B01191}"/>
    <dgm:cxn modelId="{1F276C1D-85BD-425B-8A68-4D0E67E6A663}" type="presParOf" srcId="{39CC31E9-39C2-42B4-94AA-990FE838F01B}" destId="{7D6C8952-5761-4A05-96BF-D825312913D8}" srcOrd="0" destOrd="0" presId="urn:microsoft.com/office/officeart/2008/layout/VerticalCurvedList"/>
    <dgm:cxn modelId="{77B4BE9F-2A34-403F-A7E0-F5B8FE265629}" type="presParOf" srcId="{7D6C8952-5761-4A05-96BF-D825312913D8}" destId="{B5199E67-0F80-4DBD-8C42-27FA0633290A}" srcOrd="0" destOrd="0" presId="urn:microsoft.com/office/officeart/2008/layout/VerticalCurvedList"/>
    <dgm:cxn modelId="{5BB9BE96-CA7E-48FC-9D5B-E1B783F7BBE9}" type="presParOf" srcId="{B5199E67-0F80-4DBD-8C42-27FA0633290A}" destId="{8F55DEC1-565C-4BF3-98C5-E5497640E150}" srcOrd="0" destOrd="0" presId="urn:microsoft.com/office/officeart/2008/layout/VerticalCurvedList"/>
    <dgm:cxn modelId="{C36E29C9-8048-4F76-84E4-52FAE249E139}" type="presParOf" srcId="{B5199E67-0F80-4DBD-8C42-27FA0633290A}" destId="{095912BA-37D9-4EDF-BA03-3C5D78F139B5}" srcOrd="1" destOrd="0" presId="urn:microsoft.com/office/officeart/2008/layout/VerticalCurvedList"/>
    <dgm:cxn modelId="{42D51225-FA06-4E9B-836E-740CB8BE0FA5}" type="presParOf" srcId="{B5199E67-0F80-4DBD-8C42-27FA0633290A}" destId="{660C8EF7-2897-48F1-9FF2-FC241AA60405}" srcOrd="2" destOrd="0" presId="urn:microsoft.com/office/officeart/2008/layout/VerticalCurvedList"/>
    <dgm:cxn modelId="{1776F3FD-8F6D-4AB2-AC73-17B92A945C89}" type="presParOf" srcId="{B5199E67-0F80-4DBD-8C42-27FA0633290A}" destId="{57E1D148-8F73-403D-8A8A-C8803ACF9E42}" srcOrd="3" destOrd="0" presId="urn:microsoft.com/office/officeart/2008/layout/VerticalCurvedList"/>
    <dgm:cxn modelId="{AB1331CB-4729-42EE-9814-38CC930A116B}" type="presParOf" srcId="{7D6C8952-5761-4A05-96BF-D825312913D8}" destId="{79DE574C-63FB-4B22-AA9C-14F03CE002C8}" srcOrd="1" destOrd="0" presId="urn:microsoft.com/office/officeart/2008/layout/VerticalCurvedList"/>
    <dgm:cxn modelId="{C721859B-CFAD-454A-BC93-24DFBC237041}" type="presParOf" srcId="{7D6C8952-5761-4A05-96BF-D825312913D8}" destId="{E7004858-1C60-41F4-8263-0974E09A79E1}" srcOrd="2" destOrd="0" presId="urn:microsoft.com/office/officeart/2008/layout/VerticalCurvedList"/>
    <dgm:cxn modelId="{2B44D48A-C730-46E7-B57A-066F90FFB60A}" type="presParOf" srcId="{E7004858-1C60-41F4-8263-0974E09A79E1}" destId="{69A63254-69ED-4E55-AE4B-459FE6078567}" srcOrd="0" destOrd="0" presId="urn:microsoft.com/office/officeart/2008/layout/VerticalCurvedList"/>
    <dgm:cxn modelId="{9F27B64C-200F-44BC-9BAD-4F66F6D37A89}" type="presParOf" srcId="{7D6C8952-5761-4A05-96BF-D825312913D8}" destId="{1BCF53AB-727D-4135-8FCF-15A4FC09B936}" srcOrd="3" destOrd="0" presId="urn:microsoft.com/office/officeart/2008/layout/VerticalCurvedList"/>
    <dgm:cxn modelId="{9D550F59-1735-4785-B76C-18724D6C5AAF}" type="presParOf" srcId="{7D6C8952-5761-4A05-96BF-D825312913D8}" destId="{B3D2A51E-BF4E-45F6-A2FE-4401F99534DE}" srcOrd="4" destOrd="0" presId="urn:microsoft.com/office/officeart/2008/layout/VerticalCurvedList"/>
    <dgm:cxn modelId="{04CD179D-459A-48D1-87A7-942F6F0DEEAF}" type="presParOf" srcId="{B3D2A51E-BF4E-45F6-A2FE-4401F99534DE}" destId="{148F2B63-3F7C-4BAE-876E-A2F93A149294}" srcOrd="0" destOrd="0" presId="urn:microsoft.com/office/officeart/2008/layout/VerticalCurvedList"/>
    <dgm:cxn modelId="{116F9A83-245A-4688-AECC-0687DAEE32E8}" type="presParOf" srcId="{7D6C8952-5761-4A05-96BF-D825312913D8}" destId="{CDF8D439-C0B0-4392-B899-D349C1465ED8}" srcOrd="5" destOrd="0" presId="urn:microsoft.com/office/officeart/2008/layout/VerticalCurvedList"/>
    <dgm:cxn modelId="{914828B7-C756-4B7E-A1FE-1D83AEEBD579}" type="presParOf" srcId="{7D6C8952-5761-4A05-96BF-D825312913D8}" destId="{94A8096B-77CA-49B2-A863-ECA006596708}" srcOrd="6" destOrd="0" presId="urn:microsoft.com/office/officeart/2008/layout/VerticalCurvedList"/>
    <dgm:cxn modelId="{B60DD0B0-B785-44C7-B89C-56C2C872B430}" type="presParOf" srcId="{94A8096B-77CA-49B2-A863-ECA006596708}" destId="{F10D2D07-6929-4849-9428-B2CC00B33868}" srcOrd="0" destOrd="0" presId="urn:microsoft.com/office/officeart/2008/layout/VerticalCurvedList"/>
    <dgm:cxn modelId="{19CA88B2-D924-4EB4-BE25-7956EA6E35A6}" type="presParOf" srcId="{7D6C8952-5761-4A05-96BF-D825312913D8}" destId="{942C797E-60B3-4389-A3E0-942F942A15C8}" srcOrd="7" destOrd="0" presId="urn:microsoft.com/office/officeart/2008/layout/VerticalCurvedList"/>
    <dgm:cxn modelId="{E6A2C3BE-C9F8-4788-AFE3-EE04D49A1936}" type="presParOf" srcId="{7D6C8952-5761-4A05-96BF-D825312913D8}" destId="{6CA0A1E1-036E-4732-95A3-678A7D0D7925}" srcOrd="8" destOrd="0" presId="urn:microsoft.com/office/officeart/2008/layout/VerticalCurvedList"/>
    <dgm:cxn modelId="{441D36D3-6E68-4584-918B-C252B426E78A}" type="presParOf" srcId="{6CA0A1E1-036E-4732-95A3-678A7D0D7925}" destId="{56082737-D99D-4CAE-B303-43EF330506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1E780-B7E6-4669-83E2-C3400E809A6C}">
      <dsp:nvSpPr>
        <dsp:cNvPr id="0" name=""/>
        <dsp:cNvSpPr/>
      </dsp:nvSpPr>
      <dsp:spPr>
        <a:xfrm>
          <a:off x="0" y="429337"/>
          <a:ext cx="45720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312420" rIns="3548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Ability to think logically and clearly</a:t>
          </a:r>
          <a:endParaRPr lang="en-US" sz="1500" kern="1200" dirty="0"/>
        </a:p>
      </dsp:txBody>
      <dsp:txXfrm>
        <a:off x="0" y="429337"/>
        <a:ext cx="4572000" cy="637875"/>
      </dsp:txXfrm>
    </dsp:sp>
    <dsp:sp modelId="{6DB42A40-29F3-457C-9E53-24D6AE6F7730}">
      <dsp:nvSpPr>
        <dsp:cNvPr id="0" name=""/>
        <dsp:cNvSpPr/>
      </dsp:nvSpPr>
      <dsp:spPr>
        <a:xfrm>
          <a:off x="228600" y="207937"/>
          <a:ext cx="320040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Cognition</a:t>
          </a:r>
          <a:endParaRPr lang="en-US" sz="1500" kern="1200" dirty="0"/>
        </a:p>
      </dsp:txBody>
      <dsp:txXfrm>
        <a:off x="250216" y="229553"/>
        <a:ext cx="3157168" cy="399568"/>
      </dsp:txXfrm>
    </dsp:sp>
    <dsp:sp modelId="{8F7CA8D9-9A86-4461-B805-5F4EDE7E2897}">
      <dsp:nvSpPr>
        <dsp:cNvPr id="0" name=""/>
        <dsp:cNvSpPr/>
      </dsp:nvSpPr>
      <dsp:spPr>
        <a:xfrm>
          <a:off x="0" y="1369612"/>
          <a:ext cx="45720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312420" rIns="3548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Loss of ability to think logically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Concentration and memory are affected</a:t>
          </a:r>
          <a:endParaRPr lang="en-US" sz="1500" kern="1200" dirty="0"/>
        </a:p>
      </dsp:txBody>
      <dsp:txXfrm>
        <a:off x="0" y="1369612"/>
        <a:ext cx="4572000" cy="874125"/>
      </dsp:txXfrm>
    </dsp:sp>
    <dsp:sp modelId="{D3DBFCE5-588C-4648-B2C7-1EEBD3BFC643}">
      <dsp:nvSpPr>
        <dsp:cNvPr id="0" name=""/>
        <dsp:cNvSpPr/>
      </dsp:nvSpPr>
      <dsp:spPr>
        <a:xfrm>
          <a:off x="228600" y="1148212"/>
          <a:ext cx="320040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Cognitive Impairment</a:t>
          </a:r>
          <a:endParaRPr lang="en-US" sz="1500" kern="1200" dirty="0"/>
        </a:p>
      </dsp:txBody>
      <dsp:txXfrm>
        <a:off x="250216" y="1169828"/>
        <a:ext cx="3157168" cy="399568"/>
      </dsp:txXfrm>
    </dsp:sp>
    <dsp:sp modelId="{86FA260D-F95B-4999-BE96-2902E56A6A12}">
      <dsp:nvSpPr>
        <dsp:cNvPr id="0" name=""/>
        <dsp:cNvSpPr/>
      </dsp:nvSpPr>
      <dsp:spPr>
        <a:xfrm>
          <a:off x="0" y="2546137"/>
          <a:ext cx="4572000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312420" rIns="35483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Loss of some ability to think logically and clearly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Loss of memory of recent events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Slower reaction time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Hard to find the right word</a:t>
          </a:r>
          <a:endParaRPr lang="en-US" sz="1500" kern="1200" dirty="0"/>
        </a:p>
      </dsp:txBody>
      <dsp:txXfrm>
        <a:off x="0" y="2546137"/>
        <a:ext cx="4572000" cy="1370250"/>
      </dsp:txXfrm>
    </dsp:sp>
    <dsp:sp modelId="{70D19D6E-CCC1-4278-9F61-541CA4FF3450}">
      <dsp:nvSpPr>
        <dsp:cNvPr id="0" name=""/>
        <dsp:cNvSpPr/>
      </dsp:nvSpPr>
      <dsp:spPr>
        <a:xfrm>
          <a:off x="228600" y="2324737"/>
          <a:ext cx="320040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Normal Age-Related Changes</a:t>
          </a:r>
          <a:endParaRPr lang="en-US" sz="1500" kern="1200" dirty="0"/>
        </a:p>
      </dsp:txBody>
      <dsp:txXfrm>
        <a:off x="250216" y="2346353"/>
        <a:ext cx="315716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ED363-1702-404D-80D9-3E7B8443CBCA}">
      <dsp:nvSpPr>
        <dsp:cNvPr id="0" name=""/>
        <dsp:cNvSpPr/>
      </dsp:nvSpPr>
      <dsp:spPr>
        <a:xfrm>
          <a:off x="84172" y="631175"/>
          <a:ext cx="5033583" cy="45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Confusion</a:t>
          </a:r>
          <a:endParaRPr lang="en-US" sz="2100" kern="1200" dirty="0"/>
        </a:p>
      </dsp:txBody>
      <dsp:txXfrm>
        <a:off x="84172" y="631175"/>
        <a:ext cx="5033583" cy="457598"/>
      </dsp:txXfrm>
    </dsp:sp>
    <dsp:sp modelId="{F8ECD98D-DEDC-4C76-A7A4-8CF78BEF6361}">
      <dsp:nvSpPr>
        <dsp:cNvPr id="0" name=""/>
        <dsp:cNvSpPr/>
      </dsp:nvSpPr>
      <dsp:spPr>
        <a:xfrm>
          <a:off x="84172" y="108877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6E4E-5A29-4E29-ADA7-F29698DB6F97}">
      <dsp:nvSpPr>
        <dsp:cNvPr id="0" name=""/>
        <dsp:cNvSpPr/>
      </dsp:nvSpPr>
      <dsp:spPr>
        <a:xfrm>
          <a:off x="791670" y="108877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BFE88-E229-4B33-B3E3-F810D6EA4B7F}">
      <dsp:nvSpPr>
        <dsp:cNvPr id="0" name=""/>
        <dsp:cNvSpPr/>
      </dsp:nvSpPr>
      <dsp:spPr>
        <a:xfrm>
          <a:off x="1499728" y="108877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C7BA9-BAFD-4B7F-8210-F51DB3C6C259}">
      <dsp:nvSpPr>
        <dsp:cNvPr id="0" name=""/>
        <dsp:cNvSpPr/>
      </dsp:nvSpPr>
      <dsp:spPr>
        <a:xfrm>
          <a:off x="2207226" y="108877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A3C7B-55AB-4477-8303-4B29C983D197}">
      <dsp:nvSpPr>
        <dsp:cNvPr id="0" name=""/>
        <dsp:cNvSpPr/>
      </dsp:nvSpPr>
      <dsp:spPr>
        <a:xfrm>
          <a:off x="2915284" y="108877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B1743-2F28-41E8-AFE7-656973E7CCE9}">
      <dsp:nvSpPr>
        <dsp:cNvPr id="0" name=""/>
        <dsp:cNvSpPr/>
      </dsp:nvSpPr>
      <dsp:spPr>
        <a:xfrm>
          <a:off x="3622782" y="108877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F4BC3-EF9A-493B-B40F-16DA1944AC06}">
      <dsp:nvSpPr>
        <dsp:cNvPr id="0" name=""/>
        <dsp:cNvSpPr/>
      </dsp:nvSpPr>
      <dsp:spPr>
        <a:xfrm>
          <a:off x="4330839" y="108877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44B3F-2CDD-446B-9587-49F2D7F130D1}">
      <dsp:nvSpPr>
        <dsp:cNvPr id="0" name=""/>
        <dsp:cNvSpPr/>
      </dsp:nvSpPr>
      <dsp:spPr>
        <a:xfrm>
          <a:off x="84172" y="1181988"/>
          <a:ext cx="5099020" cy="74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Inability to think clearly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Temporary OR permanent with gradual OR sudden onset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Causes include UTI, low blood sugar, head trauma, dehydration, fever, lack of oxygen, medications, or illnesses</a:t>
          </a:r>
          <a:endParaRPr lang="en-US" sz="1000" kern="1200" dirty="0"/>
        </a:p>
      </dsp:txBody>
      <dsp:txXfrm>
        <a:off x="84172" y="1181988"/>
        <a:ext cx="5099020" cy="745716"/>
      </dsp:txXfrm>
    </dsp:sp>
    <dsp:sp modelId="{EE7573FD-1876-423B-AD60-F1EC5F54DC84}">
      <dsp:nvSpPr>
        <dsp:cNvPr id="0" name=""/>
        <dsp:cNvSpPr/>
      </dsp:nvSpPr>
      <dsp:spPr>
        <a:xfrm>
          <a:off x="84172" y="2103405"/>
          <a:ext cx="5033583" cy="457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Delirium</a:t>
          </a:r>
          <a:endParaRPr lang="en-US" sz="2100" kern="1200" dirty="0"/>
        </a:p>
      </dsp:txBody>
      <dsp:txXfrm>
        <a:off x="84172" y="2103405"/>
        <a:ext cx="5033583" cy="457598"/>
      </dsp:txXfrm>
    </dsp:sp>
    <dsp:sp modelId="{F0E63177-3A5C-424F-902B-FBDAEDB33221}">
      <dsp:nvSpPr>
        <dsp:cNvPr id="0" name=""/>
        <dsp:cNvSpPr/>
      </dsp:nvSpPr>
      <dsp:spPr>
        <a:xfrm>
          <a:off x="84172" y="256100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23017-BFA0-475F-B7AA-2FF1EB75C747}">
      <dsp:nvSpPr>
        <dsp:cNvPr id="0" name=""/>
        <dsp:cNvSpPr/>
      </dsp:nvSpPr>
      <dsp:spPr>
        <a:xfrm>
          <a:off x="791670" y="256100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269E-5975-48FF-B805-D00F2BD8E187}">
      <dsp:nvSpPr>
        <dsp:cNvPr id="0" name=""/>
        <dsp:cNvSpPr/>
      </dsp:nvSpPr>
      <dsp:spPr>
        <a:xfrm>
          <a:off x="1499728" y="256100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14450-930F-48FB-9B11-4ADE8E794F11}">
      <dsp:nvSpPr>
        <dsp:cNvPr id="0" name=""/>
        <dsp:cNvSpPr/>
      </dsp:nvSpPr>
      <dsp:spPr>
        <a:xfrm>
          <a:off x="2207226" y="256100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D775C-281F-4E36-A294-ED42D8C096C0}">
      <dsp:nvSpPr>
        <dsp:cNvPr id="0" name=""/>
        <dsp:cNvSpPr/>
      </dsp:nvSpPr>
      <dsp:spPr>
        <a:xfrm>
          <a:off x="2915284" y="256100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F7B4-A903-472F-B8C7-5472DA53EE61}">
      <dsp:nvSpPr>
        <dsp:cNvPr id="0" name=""/>
        <dsp:cNvSpPr/>
      </dsp:nvSpPr>
      <dsp:spPr>
        <a:xfrm>
          <a:off x="3622782" y="256100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4D9CE-D6DE-4629-BA28-0FFB66C02B44}">
      <dsp:nvSpPr>
        <dsp:cNvPr id="0" name=""/>
        <dsp:cNvSpPr/>
      </dsp:nvSpPr>
      <dsp:spPr>
        <a:xfrm>
          <a:off x="4330839" y="2561004"/>
          <a:ext cx="1177858" cy="93214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41BAB-A5E2-47BB-AC61-BD4D513C008D}">
      <dsp:nvSpPr>
        <dsp:cNvPr id="0" name=""/>
        <dsp:cNvSpPr/>
      </dsp:nvSpPr>
      <dsp:spPr>
        <a:xfrm>
          <a:off x="84172" y="2654218"/>
          <a:ext cx="5099020" cy="745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State of severe confusion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Usually temporary with sudden onset</a:t>
          </a:r>
          <a:endParaRPr lang="en-US" sz="10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Causes include infections, disease, fluid imbalance, drugs, alcohol, or poor nutrition</a:t>
          </a:r>
          <a:endParaRPr lang="en-US" sz="1000" kern="1200" dirty="0"/>
        </a:p>
      </dsp:txBody>
      <dsp:txXfrm>
        <a:off x="84172" y="2654218"/>
        <a:ext cx="5099020" cy="745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54B78-0EDB-405E-A7E4-ACB1D2156139}">
      <dsp:nvSpPr>
        <dsp:cNvPr id="0" name=""/>
        <dsp:cNvSpPr/>
      </dsp:nvSpPr>
      <dsp:spPr>
        <a:xfrm>
          <a:off x="4643" y="676051"/>
          <a:ext cx="2374959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Dementia</a:t>
          </a:r>
          <a:endParaRPr lang="en-US" sz="3100" kern="1200" dirty="0"/>
        </a:p>
      </dsp:txBody>
      <dsp:txXfrm>
        <a:off x="4643" y="676051"/>
        <a:ext cx="2374959" cy="613800"/>
      </dsp:txXfrm>
    </dsp:sp>
    <dsp:sp modelId="{F7EABD11-DEA9-4124-9858-AE048DCFE19C}">
      <dsp:nvSpPr>
        <dsp:cNvPr id="0" name=""/>
        <dsp:cNvSpPr/>
      </dsp:nvSpPr>
      <dsp:spPr>
        <a:xfrm>
          <a:off x="2379602" y="388333"/>
          <a:ext cx="474991" cy="11892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73243-9183-4FAF-A9AA-A913B61FCAB6}">
      <dsp:nvSpPr>
        <dsp:cNvPr id="0" name=""/>
        <dsp:cNvSpPr/>
      </dsp:nvSpPr>
      <dsp:spPr>
        <a:xfrm>
          <a:off x="3044591" y="388333"/>
          <a:ext cx="6459890" cy="11892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Serious loss of mental abilities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NOT a normal part of aging</a:t>
          </a:r>
          <a:endParaRPr lang="en-US" sz="3100" kern="1200" dirty="0"/>
        </a:p>
      </dsp:txBody>
      <dsp:txXfrm>
        <a:off x="3044591" y="388333"/>
        <a:ext cx="6459890" cy="1189237"/>
      </dsp:txXfrm>
    </dsp:sp>
    <dsp:sp modelId="{E93E5F94-C6BF-4BAA-8767-0961AFF0944A}">
      <dsp:nvSpPr>
        <dsp:cNvPr id="0" name=""/>
        <dsp:cNvSpPr/>
      </dsp:nvSpPr>
      <dsp:spPr>
        <a:xfrm>
          <a:off x="4643" y="1985281"/>
          <a:ext cx="2374959" cy="145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78740" rIns="220472" bIns="7874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Alzheimer’s Disease (AD)</a:t>
          </a:r>
          <a:endParaRPr lang="en-US" sz="3100" kern="1200" dirty="0"/>
        </a:p>
      </dsp:txBody>
      <dsp:txXfrm>
        <a:off x="4643" y="1985281"/>
        <a:ext cx="2374959" cy="1457775"/>
      </dsp:txXfrm>
    </dsp:sp>
    <dsp:sp modelId="{09EEC3E2-87C0-4229-BE45-6A38CF9EE89B}">
      <dsp:nvSpPr>
        <dsp:cNvPr id="0" name=""/>
        <dsp:cNvSpPr/>
      </dsp:nvSpPr>
      <dsp:spPr>
        <a:xfrm>
          <a:off x="2379602" y="1689170"/>
          <a:ext cx="474991" cy="204999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A1067-276B-4BBC-92CC-D713F4D253CC}">
      <dsp:nvSpPr>
        <dsp:cNvPr id="0" name=""/>
        <dsp:cNvSpPr/>
      </dsp:nvSpPr>
      <dsp:spPr>
        <a:xfrm>
          <a:off x="3044591" y="1689170"/>
          <a:ext cx="6459890" cy="20499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Progressive, incurable disease that causes tangled nerve fibers and protein deposits to form in the brain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NOT a normal part of aging</a:t>
          </a:r>
          <a:endParaRPr lang="en-US" sz="3100" kern="1200" dirty="0"/>
        </a:p>
      </dsp:txBody>
      <dsp:txXfrm>
        <a:off x="3044591" y="1689170"/>
        <a:ext cx="6459890" cy="2049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6E384-94C8-433E-8965-58AEF8457574}">
      <dsp:nvSpPr>
        <dsp:cNvPr id="0" name=""/>
        <dsp:cNvSpPr/>
      </dsp:nvSpPr>
      <dsp:spPr>
        <a:xfrm>
          <a:off x="608382" y="1772"/>
          <a:ext cx="2050174" cy="1230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General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Front approach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Reduce noise/distraction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Identify yourself/use their name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Speak slow, in a low tone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Break complex tasks into simpler ones</a:t>
          </a:r>
          <a:endParaRPr lang="en-US" sz="1000" kern="1200" dirty="0"/>
        </a:p>
      </dsp:txBody>
      <dsp:txXfrm>
        <a:off x="644411" y="37801"/>
        <a:ext cx="1978116" cy="1158046"/>
      </dsp:txXfrm>
    </dsp:sp>
    <dsp:sp modelId="{81F9D4B4-3215-40AE-80D9-F68F5B81827D}">
      <dsp:nvSpPr>
        <dsp:cNvPr id="0" name=""/>
        <dsp:cNvSpPr/>
      </dsp:nvSpPr>
      <dsp:spPr>
        <a:xfrm>
          <a:off x="2838973" y="362603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838973" y="464292"/>
        <a:ext cx="304246" cy="305065"/>
      </dsp:txXfrm>
    </dsp:sp>
    <dsp:sp modelId="{BB69C9D2-3FA5-4F02-B8A0-1AF444B130DB}">
      <dsp:nvSpPr>
        <dsp:cNvPr id="0" name=""/>
        <dsp:cNvSpPr/>
      </dsp:nvSpPr>
      <dsp:spPr>
        <a:xfrm>
          <a:off x="3478627" y="1772"/>
          <a:ext cx="2050174" cy="1230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Frightened or anxious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Keep them calm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Speak in low, calm voice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Describe what you are doing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 simple words/short sentences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Check their body language</a:t>
          </a:r>
          <a:endParaRPr lang="en-US" sz="1000" kern="1200" dirty="0"/>
        </a:p>
      </dsp:txBody>
      <dsp:txXfrm>
        <a:off x="3514656" y="37801"/>
        <a:ext cx="1978116" cy="1158046"/>
      </dsp:txXfrm>
    </dsp:sp>
    <dsp:sp modelId="{99A5C741-1AC4-4B8B-A387-DAD2F9ADCBE1}">
      <dsp:nvSpPr>
        <dsp:cNvPr id="0" name=""/>
        <dsp:cNvSpPr/>
      </dsp:nvSpPr>
      <dsp:spPr>
        <a:xfrm>
          <a:off x="5709217" y="362603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709217" y="464292"/>
        <a:ext cx="304246" cy="305065"/>
      </dsp:txXfrm>
    </dsp:sp>
    <dsp:sp modelId="{FC134AAC-0CFB-407A-AF71-AA8DCFD2B956}">
      <dsp:nvSpPr>
        <dsp:cNvPr id="0" name=""/>
        <dsp:cNvSpPr/>
      </dsp:nvSpPr>
      <dsp:spPr>
        <a:xfrm>
          <a:off x="6348872" y="1772"/>
          <a:ext cx="2050174" cy="12301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Forgets or shows memory loss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Repeat yourself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 a different word if they don’t understand one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Simple messages and tasks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Answer questions each time they are asked</a:t>
          </a:r>
          <a:endParaRPr lang="en-US" sz="1000" kern="1200" dirty="0"/>
        </a:p>
      </dsp:txBody>
      <dsp:txXfrm>
        <a:off x="6384901" y="37801"/>
        <a:ext cx="1978116" cy="1158046"/>
      </dsp:txXfrm>
    </dsp:sp>
    <dsp:sp modelId="{5D733E56-5377-44AA-B329-EB71FB0EE726}">
      <dsp:nvSpPr>
        <dsp:cNvPr id="0" name=""/>
        <dsp:cNvSpPr/>
      </dsp:nvSpPr>
      <dsp:spPr>
        <a:xfrm>
          <a:off x="8579462" y="362603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579462" y="464292"/>
        <a:ext cx="304246" cy="305065"/>
      </dsp:txXfrm>
    </dsp:sp>
    <dsp:sp modelId="{5950FD79-55CB-486D-9D27-7B9CC5336B27}">
      <dsp:nvSpPr>
        <dsp:cNvPr id="0" name=""/>
        <dsp:cNvSpPr/>
      </dsp:nvSpPr>
      <dsp:spPr>
        <a:xfrm>
          <a:off x="9219117" y="1772"/>
          <a:ext cx="2050174" cy="12301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Trouble finding words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Suggest a word that sounds correct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 NOT correct a resident who uses an incorrect word</a:t>
          </a:r>
          <a:endParaRPr lang="en-US" sz="1000" kern="1200" dirty="0"/>
        </a:p>
      </dsp:txBody>
      <dsp:txXfrm>
        <a:off x="9255146" y="37801"/>
        <a:ext cx="1978116" cy="1158046"/>
      </dsp:txXfrm>
    </dsp:sp>
    <dsp:sp modelId="{28BFA8D9-244E-4533-BFE1-F2FE92595765}">
      <dsp:nvSpPr>
        <dsp:cNvPr id="0" name=""/>
        <dsp:cNvSpPr/>
      </dsp:nvSpPr>
      <dsp:spPr>
        <a:xfrm rot="5400000">
          <a:off x="10026886" y="1375389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10091673" y="1412292"/>
        <a:ext cx="305065" cy="304246"/>
      </dsp:txXfrm>
    </dsp:sp>
    <dsp:sp modelId="{288FCDB9-5AC9-4A7D-BFEB-30B20D3CD023}">
      <dsp:nvSpPr>
        <dsp:cNvPr id="0" name=""/>
        <dsp:cNvSpPr/>
      </dsp:nvSpPr>
      <dsp:spPr>
        <a:xfrm>
          <a:off x="9219117" y="2051947"/>
          <a:ext cx="2050174" cy="1230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Not understanding basics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Ask them to repeat your words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Watch for nonverbal and body language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 short words, signs, pictures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Simple steps for tasks</a:t>
          </a:r>
          <a:endParaRPr lang="en-US" sz="1000" kern="1200" dirty="0"/>
        </a:p>
      </dsp:txBody>
      <dsp:txXfrm>
        <a:off x="9255146" y="2087976"/>
        <a:ext cx="1978116" cy="1158046"/>
      </dsp:txXfrm>
    </dsp:sp>
    <dsp:sp modelId="{735D4876-CD32-4495-B394-A1195E50268D}">
      <dsp:nvSpPr>
        <dsp:cNvPr id="0" name=""/>
        <dsp:cNvSpPr/>
      </dsp:nvSpPr>
      <dsp:spPr>
        <a:xfrm rot="10800000">
          <a:off x="8604064" y="2412778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8734455" y="2514467"/>
        <a:ext cx="304246" cy="305065"/>
      </dsp:txXfrm>
    </dsp:sp>
    <dsp:sp modelId="{A5EB085B-31E1-4202-8127-1DF8774A03CB}">
      <dsp:nvSpPr>
        <dsp:cNvPr id="0" name=""/>
        <dsp:cNvSpPr/>
      </dsp:nvSpPr>
      <dsp:spPr>
        <a:xfrm>
          <a:off x="6348872" y="2051947"/>
          <a:ext cx="2050174" cy="1230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Wants to talk, but can’t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Encourage them to point, gesture or act it out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Offer comfort with a smile</a:t>
          </a:r>
          <a:endParaRPr lang="en-US" sz="1000" kern="1200" dirty="0"/>
        </a:p>
      </dsp:txBody>
      <dsp:txXfrm>
        <a:off x="6384901" y="2087976"/>
        <a:ext cx="1978116" cy="1158046"/>
      </dsp:txXfrm>
    </dsp:sp>
    <dsp:sp modelId="{C6EB7424-0C9A-4536-987F-447D35A4B171}">
      <dsp:nvSpPr>
        <dsp:cNvPr id="0" name=""/>
        <dsp:cNvSpPr/>
      </dsp:nvSpPr>
      <dsp:spPr>
        <a:xfrm rot="10800000">
          <a:off x="5733820" y="2412778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864211" y="2514467"/>
        <a:ext cx="304246" cy="305065"/>
      </dsp:txXfrm>
    </dsp:sp>
    <dsp:sp modelId="{EB6BDB29-683B-428E-B8C5-C23357A3A985}">
      <dsp:nvSpPr>
        <dsp:cNvPr id="0" name=""/>
        <dsp:cNvSpPr/>
      </dsp:nvSpPr>
      <dsp:spPr>
        <a:xfrm>
          <a:off x="3478627" y="2051947"/>
          <a:ext cx="2050174" cy="1230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Wants to do something unsafe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Limit the times you say “don’t”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Redirect </a:t>
          </a:r>
          <a:endParaRPr lang="en-US" sz="1000" kern="1200" dirty="0"/>
        </a:p>
      </dsp:txBody>
      <dsp:txXfrm>
        <a:off x="3514656" y="2087976"/>
        <a:ext cx="1978116" cy="1158046"/>
      </dsp:txXfrm>
    </dsp:sp>
    <dsp:sp modelId="{7310B6C9-0894-4ECE-B1F9-977396949B6C}">
      <dsp:nvSpPr>
        <dsp:cNvPr id="0" name=""/>
        <dsp:cNvSpPr/>
      </dsp:nvSpPr>
      <dsp:spPr>
        <a:xfrm rot="10800000">
          <a:off x="2863575" y="2412778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993966" y="2514467"/>
        <a:ext cx="304246" cy="305065"/>
      </dsp:txXfrm>
    </dsp:sp>
    <dsp:sp modelId="{AEF519C6-714A-43AC-9A93-995E655F8594}">
      <dsp:nvSpPr>
        <dsp:cNvPr id="0" name=""/>
        <dsp:cNvSpPr/>
      </dsp:nvSpPr>
      <dsp:spPr>
        <a:xfrm>
          <a:off x="608382" y="2051947"/>
          <a:ext cx="2050174" cy="12301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Paranoid or accusing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Don’t take it personally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Redirect or ignore</a:t>
          </a:r>
          <a:endParaRPr lang="en-US" sz="1000" kern="1200" dirty="0"/>
        </a:p>
      </dsp:txBody>
      <dsp:txXfrm>
        <a:off x="644411" y="2087976"/>
        <a:ext cx="1978116" cy="1158046"/>
      </dsp:txXfrm>
    </dsp:sp>
    <dsp:sp modelId="{B6436E57-4A84-4A8D-A8F2-0377B274DE0B}">
      <dsp:nvSpPr>
        <dsp:cNvPr id="0" name=""/>
        <dsp:cNvSpPr/>
      </dsp:nvSpPr>
      <dsp:spPr>
        <a:xfrm rot="5400000">
          <a:off x="1416151" y="3425564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1480938" y="3462467"/>
        <a:ext cx="305065" cy="304246"/>
      </dsp:txXfrm>
    </dsp:sp>
    <dsp:sp modelId="{2311032F-EC35-4001-9986-1698A58CFFFA}">
      <dsp:nvSpPr>
        <dsp:cNvPr id="0" name=""/>
        <dsp:cNvSpPr/>
      </dsp:nvSpPr>
      <dsp:spPr>
        <a:xfrm>
          <a:off x="608382" y="4102122"/>
          <a:ext cx="2050174" cy="12301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Depressed or lonely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One-on-one time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Listen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Involve them in activities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Report depression to the nurse</a:t>
          </a:r>
          <a:endParaRPr lang="en-US" sz="1000" kern="1200" dirty="0"/>
        </a:p>
      </dsp:txBody>
      <dsp:txXfrm>
        <a:off x="644411" y="4138151"/>
        <a:ext cx="1978116" cy="1158046"/>
      </dsp:txXfrm>
    </dsp:sp>
    <dsp:sp modelId="{1BBB0D56-1832-4C04-8C39-51585C2075F9}">
      <dsp:nvSpPr>
        <dsp:cNvPr id="0" name=""/>
        <dsp:cNvSpPr/>
      </dsp:nvSpPr>
      <dsp:spPr>
        <a:xfrm>
          <a:off x="2838973" y="4462953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838973" y="4564642"/>
        <a:ext cx="304246" cy="305065"/>
      </dsp:txXfrm>
    </dsp:sp>
    <dsp:sp modelId="{18860F22-FBC1-41EB-BF73-04A598F8049C}">
      <dsp:nvSpPr>
        <dsp:cNvPr id="0" name=""/>
        <dsp:cNvSpPr/>
      </dsp:nvSpPr>
      <dsp:spPr>
        <a:xfrm>
          <a:off x="3478627" y="4102122"/>
          <a:ext cx="2050174" cy="12301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Repeatedly asks to “go home”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Remind them they are home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Do NOT argue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Redirect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Expect the questions to continue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Remain patient and gentle</a:t>
          </a:r>
          <a:endParaRPr lang="en-US" sz="1000" kern="1200" dirty="0"/>
        </a:p>
      </dsp:txBody>
      <dsp:txXfrm>
        <a:off x="3514656" y="4138151"/>
        <a:ext cx="1978116" cy="1158046"/>
      </dsp:txXfrm>
    </dsp:sp>
    <dsp:sp modelId="{840FD873-0785-4B96-8DF8-06A582CC50EF}">
      <dsp:nvSpPr>
        <dsp:cNvPr id="0" name=""/>
        <dsp:cNvSpPr/>
      </dsp:nvSpPr>
      <dsp:spPr>
        <a:xfrm>
          <a:off x="5709217" y="4462953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709217" y="4564642"/>
        <a:ext cx="304246" cy="305065"/>
      </dsp:txXfrm>
    </dsp:sp>
    <dsp:sp modelId="{314C77AD-FCB9-44D1-B472-8CAF9021EC66}">
      <dsp:nvSpPr>
        <dsp:cNvPr id="0" name=""/>
        <dsp:cNvSpPr/>
      </dsp:nvSpPr>
      <dsp:spPr>
        <a:xfrm>
          <a:off x="6348872" y="4102122"/>
          <a:ext cx="2050174" cy="1230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Verbally abusive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It is the disease, not the person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Try to ignore and redirect</a:t>
          </a:r>
          <a:endParaRPr lang="en-US" sz="1000" kern="1200" dirty="0"/>
        </a:p>
      </dsp:txBody>
      <dsp:txXfrm>
        <a:off x="6384901" y="4138151"/>
        <a:ext cx="1978116" cy="1158046"/>
      </dsp:txXfrm>
    </dsp:sp>
    <dsp:sp modelId="{25C124F4-9CA8-402C-9A0F-DEDF5EF53FF2}">
      <dsp:nvSpPr>
        <dsp:cNvPr id="0" name=""/>
        <dsp:cNvSpPr/>
      </dsp:nvSpPr>
      <dsp:spPr>
        <a:xfrm>
          <a:off x="8579462" y="4462953"/>
          <a:ext cx="434637" cy="5084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579462" y="4564642"/>
        <a:ext cx="304246" cy="305065"/>
      </dsp:txXfrm>
    </dsp:sp>
    <dsp:sp modelId="{C5515FEF-978C-4C5F-B55B-6BAE9F49AA63}">
      <dsp:nvSpPr>
        <dsp:cNvPr id="0" name=""/>
        <dsp:cNvSpPr/>
      </dsp:nvSpPr>
      <dsp:spPr>
        <a:xfrm>
          <a:off x="9219117" y="4102122"/>
          <a:ext cx="2050174" cy="1230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Loss of verbal skills</a:t>
          </a: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 nonverbal skills (touch, smiles, laughter)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Use signs, labels and gestures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Assume they understand more than they can express </a:t>
          </a:r>
          <a:endParaRPr lang="en-US" sz="1000" kern="1200" dirty="0"/>
        </a:p>
      </dsp:txBody>
      <dsp:txXfrm>
        <a:off x="9255146" y="4138151"/>
        <a:ext cx="1978116" cy="1158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2BCBD-6D14-4E52-88B6-DE4FB5FA9E88}">
      <dsp:nvSpPr>
        <dsp:cNvPr id="0" name=""/>
        <dsp:cNvSpPr/>
      </dsp:nvSpPr>
      <dsp:spPr>
        <a:xfrm rot="16200000">
          <a:off x="-1842113" y="2671946"/>
          <a:ext cx="4098324" cy="28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02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Bathing</a:t>
          </a:r>
          <a:endParaRPr lang="en-US" sz="2000" kern="1200" dirty="0"/>
        </a:p>
      </dsp:txBody>
      <dsp:txXfrm>
        <a:off x="-1842113" y="2671946"/>
        <a:ext cx="4098324" cy="280094"/>
      </dsp:txXfrm>
    </dsp:sp>
    <dsp:sp modelId="{9E7D0475-8DB8-47E4-962A-A641381BB2AC}">
      <dsp:nvSpPr>
        <dsp:cNvPr id="0" name=""/>
        <dsp:cNvSpPr/>
      </dsp:nvSpPr>
      <dsp:spPr>
        <a:xfrm>
          <a:off x="347095" y="762830"/>
          <a:ext cx="1395165" cy="409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4702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Schedule when least agitated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Well-lit and comfortable temperature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Privacy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Be calm and quiet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Ensure safety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Promote self-care</a:t>
          </a:r>
          <a:endParaRPr lang="en-US" sz="1300" kern="1200" dirty="0"/>
        </a:p>
      </dsp:txBody>
      <dsp:txXfrm>
        <a:off x="347095" y="762830"/>
        <a:ext cx="1395165" cy="4098324"/>
      </dsp:txXfrm>
    </dsp:sp>
    <dsp:sp modelId="{E00FEBAC-16CB-4C8F-9B8D-CEE8E324C0C5}">
      <dsp:nvSpPr>
        <dsp:cNvPr id="0" name=""/>
        <dsp:cNvSpPr/>
      </dsp:nvSpPr>
      <dsp:spPr>
        <a:xfrm>
          <a:off x="67001" y="393106"/>
          <a:ext cx="560188" cy="5601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D5364-C91A-47CE-B324-43BF6527D03C}">
      <dsp:nvSpPr>
        <dsp:cNvPr id="0" name=""/>
        <dsp:cNvSpPr/>
      </dsp:nvSpPr>
      <dsp:spPr>
        <a:xfrm rot="16200000">
          <a:off x="201341" y="2671946"/>
          <a:ext cx="4098324" cy="28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02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Grooming/Dressing</a:t>
          </a:r>
          <a:endParaRPr lang="en-US" sz="2000" kern="1200" dirty="0"/>
        </a:p>
      </dsp:txBody>
      <dsp:txXfrm>
        <a:off x="201341" y="2671946"/>
        <a:ext cx="4098324" cy="280094"/>
      </dsp:txXfrm>
    </dsp:sp>
    <dsp:sp modelId="{7B702341-CFAE-4E93-85BF-412B5FFDD281}">
      <dsp:nvSpPr>
        <dsp:cNvPr id="0" name=""/>
        <dsp:cNvSpPr/>
      </dsp:nvSpPr>
      <dsp:spPr>
        <a:xfrm>
          <a:off x="2390550" y="762830"/>
          <a:ext cx="1395165" cy="409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4702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Avoid delays or interruptions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Encourage them to pick out clothes to wear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Lay their clothes out in order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Do NOT rush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a friendly/calm voice</a:t>
          </a:r>
          <a:endParaRPr lang="en-US" sz="1300" kern="1200" dirty="0"/>
        </a:p>
      </dsp:txBody>
      <dsp:txXfrm>
        <a:off x="2390550" y="762830"/>
        <a:ext cx="1395165" cy="4098324"/>
      </dsp:txXfrm>
    </dsp:sp>
    <dsp:sp modelId="{6394182C-F076-4BC0-A566-431D6C6EE6AD}">
      <dsp:nvSpPr>
        <dsp:cNvPr id="0" name=""/>
        <dsp:cNvSpPr/>
      </dsp:nvSpPr>
      <dsp:spPr>
        <a:xfrm>
          <a:off x="2110456" y="393106"/>
          <a:ext cx="560188" cy="5601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B4F2-B264-4A97-85A4-9E749A7425F3}">
      <dsp:nvSpPr>
        <dsp:cNvPr id="0" name=""/>
        <dsp:cNvSpPr/>
      </dsp:nvSpPr>
      <dsp:spPr>
        <a:xfrm rot="16200000">
          <a:off x="2244796" y="2671946"/>
          <a:ext cx="4098324" cy="28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02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Toileting/Incontinence</a:t>
          </a:r>
        </a:p>
      </dsp:txBody>
      <dsp:txXfrm>
        <a:off x="2244796" y="2671946"/>
        <a:ext cx="4098324" cy="280094"/>
      </dsp:txXfrm>
    </dsp:sp>
    <dsp:sp modelId="{1CC72D9F-658C-4013-A4B0-981F08731EBD}">
      <dsp:nvSpPr>
        <dsp:cNvPr id="0" name=""/>
        <dsp:cNvSpPr/>
      </dsp:nvSpPr>
      <dsp:spPr>
        <a:xfrm>
          <a:off x="4434005" y="762830"/>
          <a:ext cx="1395165" cy="409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4702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Mark the bathroom with a sign or picture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Encourage fluids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Check them every 30 minutes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Observe toilet patterns – take before and after meals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Be professional</a:t>
          </a:r>
        </a:p>
      </dsp:txBody>
      <dsp:txXfrm>
        <a:off x="4434005" y="762830"/>
        <a:ext cx="1395165" cy="4098324"/>
      </dsp:txXfrm>
    </dsp:sp>
    <dsp:sp modelId="{D6A99477-0B32-4A38-B29E-626DBC847CC7}">
      <dsp:nvSpPr>
        <dsp:cNvPr id="0" name=""/>
        <dsp:cNvSpPr/>
      </dsp:nvSpPr>
      <dsp:spPr>
        <a:xfrm>
          <a:off x="4153911" y="393106"/>
          <a:ext cx="560188" cy="5601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5D8DC-3995-44CA-98D5-6BCAB2EACE44}">
      <dsp:nvSpPr>
        <dsp:cNvPr id="0" name=""/>
        <dsp:cNvSpPr/>
      </dsp:nvSpPr>
      <dsp:spPr>
        <a:xfrm rot="16200000">
          <a:off x="4288250" y="2671946"/>
          <a:ext cx="4098324" cy="28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02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Eating</a:t>
          </a:r>
        </a:p>
      </dsp:txBody>
      <dsp:txXfrm>
        <a:off x="4288250" y="2671946"/>
        <a:ext cx="4098324" cy="280094"/>
      </dsp:txXfrm>
    </dsp:sp>
    <dsp:sp modelId="{7F18C53A-EEE3-4D0E-A499-780E42106CA1}">
      <dsp:nvSpPr>
        <dsp:cNvPr id="0" name=""/>
        <dsp:cNvSpPr/>
      </dsp:nvSpPr>
      <dsp:spPr>
        <a:xfrm>
          <a:off x="6477460" y="762830"/>
          <a:ext cx="1395165" cy="409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4702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Consistent meal times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Familiar foods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Minimize noise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Do NOT serve steaming or very hot foods/drinks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Simple place setting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Verbal cues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Adaptive equipment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Encourage socialization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Observe for any issues</a:t>
          </a:r>
        </a:p>
      </dsp:txBody>
      <dsp:txXfrm>
        <a:off x="6477460" y="762830"/>
        <a:ext cx="1395165" cy="4098324"/>
      </dsp:txXfrm>
    </dsp:sp>
    <dsp:sp modelId="{83ABD3E4-603E-4DE4-B511-7391A1DA79C6}">
      <dsp:nvSpPr>
        <dsp:cNvPr id="0" name=""/>
        <dsp:cNvSpPr/>
      </dsp:nvSpPr>
      <dsp:spPr>
        <a:xfrm>
          <a:off x="6197366" y="393106"/>
          <a:ext cx="560188" cy="56018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23271-0202-453B-9CDD-995B4294906A}">
      <dsp:nvSpPr>
        <dsp:cNvPr id="0" name=""/>
        <dsp:cNvSpPr/>
      </dsp:nvSpPr>
      <dsp:spPr>
        <a:xfrm rot="16200000">
          <a:off x="6331705" y="2671946"/>
          <a:ext cx="4098324" cy="28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02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Physical Health</a:t>
          </a:r>
        </a:p>
      </dsp:txBody>
      <dsp:txXfrm>
        <a:off x="6331705" y="2671946"/>
        <a:ext cx="4098324" cy="280094"/>
      </dsp:txXfrm>
    </dsp:sp>
    <dsp:sp modelId="{3BD2FC98-8B22-45C0-B06C-CFD0D242C08D}">
      <dsp:nvSpPr>
        <dsp:cNvPr id="0" name=""/>
        <dsp:cNvSpPr/>
      </dsp:nvSpPr>
      <dsp:spPr>
        <a:xfrm>
          <a:off x="8520914" y="762830"/>
          <a:ext cx="1395165" cy="409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4702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Prevent infections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Observe and report potential problems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Watch for signs of pain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Maintain daily exercise routines</a:t>
          </a:r>
        </a:p>
      </dsp:txBody>
      <dsp:txXfrm>
        <a:off x="8520914" y="762830"/>
        <a:ext cx="1395165" cy="4098324"/>
      </dsp:txXfrm>
    </dsp:sp>
    <dsp:sp modelId="{7495E749-E6ED-4401-BCDB-5FF9BEFC68A2}">
      <dsp:nvSpPr>
        <dsp:cNvPr id="0" name=""/>
        <dsp:cNvSpPr/>
      </dsp:nvSpPr>
      <dsp:spPr>
        <a:xfrm>
          <a:off x="8240820" y="393106"/>
          <a:ext cx="560188" cy="56018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48382-572E-4B49-8004-3119D7935576}">
      <dsp:nvSpPr>
        <dsp:cNvPr id="0" name=""/>
        <dsp:cNvSpPr/>
      </dsp:nvSpPr>
      <dsp:spPr>
        <a:xfrm rot="16200000">
          <a:off x="8375160" y="2671946"/>
          <a:ext cx="4098324" cy="28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7027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Mental/Emotional Health</a:t>
          </a:r>
        </a:p>
      </dsp:txBody>
      <dsp:txXfrm>
        <a:off x="8375160" y="2671946"/>
        <a:ext cx="4098324" cy="280094"/>
      </dsp:txXfrm>
    </dsp:sp>
    <dsp:sp modelId="{CADFBE34-ADEC-441B-9422-832037552BA6}">
      <dsp:nvSpPr>
        <dsp:cNvPr id="0" name=""/>
        <dsp:cNvSpPr/>
      </dsp:nvSpPr>
      <dsp:spPr>
        <a:xfrm>
          <a:off x="10564369" y="762830"/>
          <a:ext cx="1395165" cy="409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4702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Encourage independence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Offer enjoyable activities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Reward positive and independent behavior with smiles, hugs and warm touches</a:t>
          </a:r>
        </a:p>
      </dsp:txBody>
      <dsp:txXfrm>
        <a:off x="10564369" y="762830"/>
        <a:ext cx="1395165" cy="4098324"/>
      </dsp:txXfrm>
    </dsp:sp>
    <dsp:sp modelId="{14E587B8-3D11-47A8-B3C0-7C39CB034406}">
      <dsp:nvSpPr>
        <dsp:cNvPr id="0" name=""/>
        <dsp:cNvSpPr/>
      </dsp:nvSpPr>
      <dsp:spPr>
        <a:xfrm>
          <a:off x="10284275" y="393106"/>
          <a:ext cx="560188" cy="56018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80A2-B070-4029-863B-720D4ACDC191}">
      <dsp:nvSpPr>
        <dsp:cNvPr id="0" name=""/>
        <dsp:cNvSpPr/>
      </dsp:nvSpPr>
      <dsp:spPr>
        <a:xfrm>
          <a:off x="3310" y="210869"/>
          <a:ext cx="1758923" cy="58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Agitation</a:t>
          </a:r>
          <a:endParaRPr lang="en-US" sz="1600" kern="1200" dirty="0"/>
        </a:p>
      </dsp:txBody>
      <dsp:txXfrm>
        <a:off x="3310" y="210869"/>
        <a:ext cx="1758923" cy="582184"/>
      </dsp:txXfrm>
    </dsp:sp>
    <dsp:sp modelId="{547A3F6D-5C11-4A80-B49A-EE013AB03B9A}">
      <dsp:nvSpPr>
        <dsp:cNvPr id="0" name=""/>
        <dsp:cNvSpPr/>
      </dsp:nvSpPr>
      <dsp:spPr>
        <a:xfrm>
          <a:off x="3310" y="793054"/>
          <a:ext cx="1758923" cy="3170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Remove triggers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Keep routines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Familiar activities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Remain calm</a:t>
          </a:r>
          <a:endParaRPr lang="en-US" sz="1600" kern="1200" dirty="0"/>
        </a:p>
      </dsp:txBody>
      <dsp:txXfrm>
        <a:off x="3310" y="793054"/>
        <a:ext cx="1758923" cy="3170475"/>
      </dsp:txXfrm>
    </dsp:sp>
    <dsp:sp modelId="{6A769E8E-E10E-4EF5-B42C-9872D32397E5}">
      <dsp:nvSpPr>
        <dsp:cNvPr id="0" name=""/>
        <dsp:cNvSpPr/>
      </dsp:nvSpPr>
      <dsp:spPr>
        <a:xfrm>
          <a:off x="2008482" y="210869"/>
          <a:ext cx="1758923" cy="58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Sundowning</a:t>
          </a:r>
          <a:endParaRPr lang="en-US" sz="1600" kern="1200" dirty="0"/>
        </a:p>
      </dsp:txBody>
      <dsp:txXfrm>
        <a:off x="2008482" y="210869"/>
        <a:ext cx="1758923" cy="582184"/>
      </dsp:txXfrm>
    </dsp:sp>
    <dsp:sp modelId="{FE475AA3-D1F1-4A42-8526-B15762E9A07B}">
      <dsp:nvSpPr>
        <dsp:cNvPr id="0" name=""/>
        <dsp:cNvSpPr/>
      </dsp:nvSpPr>
      <dsp:spPr>
        <a:xfrm>
          <a:off x="2008482" y="793054"/>
          <a:ext cx="1758923" cy="3170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Remove triggers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Avoid stress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Play soft music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 a bedtime routine and keep 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Plan a calming activity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Remove caffeine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Distraction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Encourage daily exercise</a:t>
          </a:r>
          <a:endParaRPr lang="en-US" sz="1600" kern="1200" dirty="0"/>
        </a:p>
      </dsp:txBody>
      <dsp:txXfrm>
        <a:off x="2008482" y="793054"/>
        <a:ext cx="1758923" cy="3170475"/>
      </dsp:txXfrm>
    </dsp:sp>
    <dsp:sp modelId="{647E7341-7C96-4592-B0C5-CDFB41B038E4}">
      <dsp:nvSpPr>
        <dsp:cNvPr id="0" name=""/>
        <dsp:cNvSpPr/>
      </dsp:nvSpPr>
      <dsp:spPr>
        <a:xfrm>
          <a:off x="4013655" y="210869"/>
          <a:ext cx="1758923" cy="58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Violent Behaviors</a:t>
          </a:r>
          <a:endParaRPr lang="en-US" sz="1600" kern="1200" dirty="0"/>
        </a:p>
      </dsp:txBody>
      <dsp:txXfrm>
        <a:off x="4013655" y="210869"/>
        <a:ext cx="1758923" cy="582184"/>
      </dsp:txXfrm>
    </dsp:sp>
    <dsp:sp modelId="{7D064F9F-AC66-40FD-B5B0-11C2400B3C77}">
      <dsp:nvSpPr>
        <dsp:cNvPr id="0" name=""/>
        <dsp:cNvSpPr/>
      </dsp:nvSpPr>
      <dsp:spPr>
        <a:xfrm>
          <a:off x="4013655" y="793054"/>
          <a:ext cx="1758923" cy="3170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Block blows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NEVER hit back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Step out of reach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Call for help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NOT leave the resident alone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Remove triggers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calming techniques</a:t>
          </a:r>
          <a:endParaRPr lang="en-US" sz="1600" kern="1200" dirty="0"/>
        </a:p>
      </dsp:txBody>
      <dsp:txXfrm>
        <a:off x="4013655" y="793054"/>
        <a:ext cx="1758923" cy="3170475"/>
      </dsp:txXfrm>
    </dsp:sp>
    <dsp:sp modelId="{06927B08-1DB4-4536-A69D-B2E27EC5A432}">
      <dsp:nvSpPr>
        <dsp:cNvPr id="0" name=""/>
        <dsp:cNvSpPr/>
      </dsp:nvSpPr>
      <dsp:spPr>
        <a:xfrm>
          <a:off x="6018827" y="210869"/>
          <a:ext cx="1758923" cy="58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Hallucinations &amp; Delusions</a:t>
          </a:r>
          <a:endParaRPr lang="en-US" sz="1600" kern="1200" dirty="0"/>
        </a:p>
      </dsp:txBody>
      <dsp:txXfrm>
        <a:off x="6018827" y="210869"/>
        <a:ext cx="1758923" cy="582184"/>
      </dsp:txXfrm>
    </dsp:sp>
    <dsp:sp modelId="{8C20F24A-16A8-45D8-B698-F4FDE8B90B4B}">
      <dsp:nvSpPr>
        <dsp:cNvPr id="0" name=""/>
        <dsp:cNvSpPr/>
      </dsp:nvSpPr>
      <dsp:spPr>
        <a:xfrm>
          <a:off x="6018827" y="793054"/>
          <a:ext cx="1758923" cy="3170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Ignore if they are harmless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Reassure if they are upset or worried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NOT argue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Stay calm</a:t>
          </a:r>
          <a:endParaRPr lang="en-US" sz="1600" kern="1200" dirty="0"/>
        </a:p>
      </dsp:txBody>
      <dsp:txXfrm>
        <a:off x="6018827" y="793054"/>
        <a:ext cx="1758923" cy="3170475"/>
      </dsp:txXfrm>
    </dsp:sp>
    <dsp:sp modelId="{44BCD096-9860-41A6-90C3-A296DE5A61AE}">
      <dsp:nvSpPr>
        <dsp:cNvPr id="0" name=""/>
        <dsp:cNvSpPr/>
      </dsp:nvSpPr>
      <dsp:spPr>
        <a:xfrm>
          <a:off x="8023999" y="210869"/>
          <a:ext cx="1758923" cy="58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Inappropriate Sexual Behavior</a:t>
          </a:r>
          <a:endParaRPr lang="en-US" sz="1600" kern="1200" dirty="0"/>
        </a:p>
      </dsp:txBody>
      <dsp:txXfrm>
        <a:off x="8023999" y="210869"/>
        <a:ext cx="1758923" cy="582184"/>
      </dsp:txXfrm>
    </dsp:sp>
    <dsp:sp modelId="{02585B8F-A950-4C8C-991C-A7F06DB408A6}">
      <dsp:nvSpPr>
        <dsp:cNvPr id="0" name=""/>
        <dsp:cNvSpPr/>
      </dsp:nvSpPr>
      <dsp:spPr>
        <a:xfrm>
          <a:off x="8023999" y="793054"/>
          <a:ext cx="1758923" cy="3170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 sensitive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Direct them to a private area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Distract them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Consider other ways to provide physical stimulation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NOT reprimand them</a:t>
          </a:r>
          <a:endParaRPr lang="en-US" sz="1600" kern="1200" dirty="0"/>
        </a:p>
      </dsp:txBody>
      <dsp:txXfrm>
        <a:off x="8023999" y="793054"/>
        <a:ext cx="1758923" cy="3170475"/>
      </dsp:txXfrm>
    </dsp:sp>
    <dsp:sp modelId="{C145214D-894F-413B-9A58-A8FE8B334C60}">
      <dsp:nvSpPr>
        <dsp:cNvPr id="0" name=""/>
        <dsp:cNvSpPr/>
      </dsp:nvSpPr>
      <dsp:spPr>
        <a:xfrm>
          <a:off x="10029172" y="210869"/>
          <a:ext cx="1758923" cy="58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Pillaging &amp; Hoarding</a:t>
          </a:r>
        </a:p>
      </dsp:txBody>
      <dsp:txXfrm>
        <a:off x="10029172" y="210869"/>
        <a:ext cx="1758923" cy="582184"/>
      </dsp:txXfrm>
    </dsp:sp>
    <dsp:sp modelId="{64A92027-E92B-4D4A-9DE3-0448CB4A0276}">
      <dsp:nvSpPr>
        <dsp:cNvPr id="0" name=""/>
        <dsp:cNvSpPr/>
      </dsp:nvSpPr>
      <dsp:spPr>
        <a:xfrm>
          <a:off x="10029172" y="793054"/>
          <a:ext cx="1758923" cy="3170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a rummage drawer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NOT tell others the resident is stealing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Ask family to report unfamiliar items</a:t>
          </a:r>
        </a:p>
      </dsp:txBody>
      <dsp:txXfrm>
        <a:off x="10029172" y="793054"/>
        <a:ext cx="1758923" cy="3170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912BA-37D9-4EDF-BA03-3C5D78F139B5}">
      <dsp:nvSpPr>
        <dsp:cNvPr id="0" name=""/>
        <dsp:cNvSpPr/>
      </dsp:nvSpPr>
      <dsp:spPr>
        <a:xfrm>
          <a:off x="-5799652" y="-887648"/>
          <a:ext cx="6904645" cy="6904645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E574C-63FB-4B22-AA9C-14F03CE002C8}">
      <dsp:nvSpPr>
        <dsp:cNvPr id="0" name=""/>
        <dsp:cNvSpPr/>
      </dsp:nvSpPr>
      <dsp:spPr>
        <a:xfrm>
          <a:off x="578388" y="394344"/>
          <a:ext cx="10130808" cy="7890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347" tIns="45720" rIns="45720" bIns="457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Reality Orientation</a:t>
          </a:r>
          <a:endParaRPr lang="en-US" sz="1800" kern="1200" dirty="0"/>
        </a:p>
        <a:p>
          <a:pPr marL="114300" lvl="0" indent="-114300" algn="l" defTabSz="577850">
            <a:lnSpc>
              <a:spcPct val="90000"/>
            </a:lnSpc>
            <a:spcBef>
              <a:spcPct val="0"/>
            </a:spcBef>
            <a:spcAft>
              <a:spcPts val="252"/>
            </a:spcAft>
            <a:buChar char="••"/>
          </a:pPr>
          <a:r>
            <a:rPr lang="en-US" sz="1400" kern="1200" dirty="0" smtClean="0"/>
            <a:t>Uses calendars, clocks, signs, lists</a:t>
          </a:r>
          <a:endParaRPr lang="en-US" sz="1400" kern="1200" dirty="0"/>
        </a:p>
        <a:p>
          <a:pPr marL="114300" lvl="0" indent="-114300" algn="l" defTabSz="577850">
            <a:lnSpc>
              <a:spcPct val="90000"/>
            </a:lnSpc>
            <a:spcBef>
              <a:spcPct val="0"/>
            </a:spcBef>
            <a:spcAft>
              <a:spcPts val="252"/>
            </a:spcAft>
            <a:buChar char="••"/>
          </a:pPr>
          <a:r>
            <a:rPr lang="en-US" sz="1400" kern="1200" dirty="0" smtClean="0"/>
            <a:t>Useful in the early stages of AD – it may frustrate residents in later stages of AD</a:t>
          </a:r>
          <a:endParaRPr lang="en-US" sz="1400" kern="1200" dirty="0"/>
        </a:p>
      </dsp:txBody>
      <dsp:txXfrm>
        <a:off x="578388" y="394344"/>
        <a:ext cx="10130808" cy="789099"/>
      </dsp:txXfrm>
    </dsp:sp>
    <dsp:sp modelId="{69A63254-69ED-4E55-AE4B-459FE6078567}">
      <dsp:nvSpPr>
        <dsp:cNvPr id="0" name=""/>
        <dsp:cNvSpPr/>
      </dsp:nvSpPr>
      <dsp:spPr>
        <a:xfrm>
          <a:off x="85201" y="295706"/>
          <a:ext cx="986373" cy="986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F53AB-727D-4135-8FCF-15A4FC09B936}">
      <dsp:nvSpPr>
        <dsp:cNvPr id="0" name=""/>
        <dsp:cNvSpPr/>
      </dsp:nvSpPr>
      <dsp:spPr>
        <a:xfrm>
          <a:off x="1030797" y="1578198"/>
          <a:ext cx="9678399" cy="7890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347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Validation Therapy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Lets residents believe they live in the past or in imaginary circumstances; can give comfort and reduce agitation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Useful in cases of moderate to severe disorientation</a:t>
          </a:r>
          <a:endParaRPr lang="en-US" sz="1400" kern="1200" dirty="0"/>
        </a:p>
      </dsp:txBody>
      <dsp:txXfrm>
        <a:off x="1030797" y="1578198"/>
        <a:ext cx="9678399" cy="789099"/>
      </dsp:txXfrm>
    </dsp:sp>
    <dsp:sp modelId="{148F2B63-3F7C-4BAE-876E-A2F93A149294}">
      <dsp:nvSpPr>
        <dsp:cNvPr id="0" name=""/>
        <dsp:cNvSpPr/>
      </dsp:nvSpPr>
      <dsp:spPr>
        <a:xfrm>
          <a:off x="537610" y="1479560"/>
          <a:ext cx="986373" cy="986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8D439-C0B0-4392-B899-D349C1465ED8}">
      <dsp:nvSpPr>
        <dsp:cNvPr id="0" name=""/>
        <dsp:cNvSpPr/>
      </dsp:nvSpPr>
      <dsp:spPr>
        <a:xfrm>
          <a:off x="1030797" y="2762051"/>
          <a:ext cx="9678399" cy="7890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347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Reminiscence Therapy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Encourages residents to remember and talk about the past; focus on a time in life that was pleasant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Useful in many stages of AD, but especially with moderate to severe confusion</a:t>
          </a:r>
          <a:endParaRPr lang="en-US" sz="1400" kern="1200" dirty="0"/>
        </a:p>
      </dsp:txBody>
      <dsp:txXfrm>
        <a:off x="1030797" y="2762051"/>
        <a:ext cx="9678399" cy="789099"/>
      </dsp:txXfrm>
    </dsp:sp>
    <dsp:sp modelId="{F10D2D07-6929-4849-9428-B2CC00B33868}">
      <dsp:nvSpPr>
        <dsp:cNvPr id="0" name=""/>
        <dsp:cNvSpPr/>
      </dsp:nvSpPr>
      <dsp:spPr>
        <a:xfrm>
          <a:off x="537610" y="2663414"/>
          <a:ext cx="986373" cy="986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797E-60B3-4389-A3E0-942F942A15C8}">
      <dsp:nvSpPr>
        <dsp:cNvPr id="0" name=""/>
        <dsp:cNvSpPr/>
      </dsp:nvSpPr>
      <dsp:spPr>
        <a:xfrm>
          <a:off x="578388" y="3945905"/>
          <a:ext cx="10130808" cy="7890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347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Activity Therapy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Uses activities residents enjoy to prevent boredom and frustration; promotes self-esteem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Useful in most stages of AD</a:t>
          </a:r>
          <a:endParaRPr lang="en-US" sz="1400" kern="1200" dirty="0"/>
        </a:p>
      </dsp:txBody>
      <dsp:txXfrm>
        <a:off x="578388" y="3945905"/>
        <a:ext cx="10130808" cy="789099"/>
      </dsp:txXfrm>
    </dsp:sp>
    <dsp:sp modelId="{56082737-D99D-4CAE-B303-43EF3305067A}">
      <dsp:nvSpPr>
        <dsp:cNvPr id="0" name=""/>
        <dsp:cNvSpPr/>
      </dsp:nvSpPr>
      <dsp:spPr>
        <a:xfrm>
          <a:off x="85201" y="3847268"/>
          <a:ext cx="986373" cy="986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Confusion, Dementia, </a:t>
            </a:r>
            <a:br>
              <a:rPr lang="en-US" dirty="0" smtClean="0"/>
            </a:br>
            <a:r>
              <a:rPr lang="en-US" dirty="0" smtClean="0"/>
              <a:t>and Alzheimer’s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normal changes of aging in the brain</a:t>
            </a:r>
          </a:p>
          <a:p>
            <a:r>
              <a:rPr lang="en-US" dirty="0" smtClean="0"/>
              <a:t>Discuss confusion and delirium</a:t>
            </a:r>
          </a:p>
          <a:p>
            <a:r>
              <a:rPr lang="en-US" dirty="0" smtClean="0"/>
              <a:t>Describe dementia and Alzheimer’s disease (AD)</a:t>
            </a:r>
          </a:p>
          <a:p>
            <a:r>
              <a:rPr lang="en-US" dirty="0" smtClean="0"/>
              <a:t>List strategies for better communication with residents with AD</a:t>
            </a:r>
          </a:p>
          <a:p>
            <a:r>
              <a:rPr lang="en-US" dirty="0" smtClean="0"/>
              <a:t>Describe interventions for ADLs</a:t>
            </a:r>
          </a:p>
          <a:p>
            <a:r>
              <a:rPr lang="en-US" dirty="0" smtClean="0"/>
              <a:t>Describe interventions for common difficult behaviors related to AD</a:t>
            </a:r>
          </a:p>
          <a:p>
            <a:r>
              <a:rPr lang="en-US" dirty="0" smtClean="0"/>
              <a:t>Describe creative therapies for residents with AD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Cognition, Confusion &amp; Delirium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5766917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14800"/>
              </p:ext>
            </p:extLst>
          </p:nvPr>
        </p:nvGraphicFramePr>
        <p:xfrm>
          <a:off x="6278562" y="2311132"/>
          <a:ext cx="5592871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5146" y="402182"/>
            <a:ext cx="2926886" cy="24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42A40-29F3-457C-9E53-24D6AE6F7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DB42A40-29F3-457C-9E53-24D6AE6F7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DB42A40-29F3-457C-9E53-24D6AE6F7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DB42A40-29F3-457C-9E53-24D6AE6F7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1E780-B7E6-4669-83E2-C3400E809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05A1E780-B7E6-4669-83E2-C3400E809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05A1E780-B7E6-4669-83E2-C3400E809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05A1E780-B7E6-4669-83E2-C3400E809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DBFCE5-588C-4648-B2C7-1EEBD3BFC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D3DBFCE5-588C-4648-B2C7-1EEBD3BFC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D3DBFCE5-588C-4648-B2C7-1EEBD3BFC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D3DBFCE5-588C-4648-B2C7-1EEBD3BFC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7CA8D9-9A86-4461-B805-5F4EDE7E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8F7CA8D9-9A86-4461-B805-5F4EDE7E2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8F7CA8D9-9A86-4461-B805-5F4EDE7E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8F7CA8D9-9A86-4461-B805-5F4EDE7E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19D6E-CCC1-4278-9F61-541CA4FF3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70D19D6E-CCC1-4278-9F61-541CA4FF3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70D19D6E-CCC1-4278-9F61-541CA4FF3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70D19D6E-CCC1-4278-9F61-541CA4FF3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FA260D-F95B-4999-BE96-2902E56A6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86FA260D-F95B-4999-BE96-2902E56A6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86FA260D-F95B-4999-BE96-2902E56A6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86FA260D-F95B-4999-BE96-2902E56A6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CD98D-DEDC-4C76-A7A4-8CF78BEF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F8ECD98D-DEDC-4C76-A7A4-8CF78BEF6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2A3C7B-55AB-4477-8303-4B29C983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C12A3C7B-55AB-4477-8303-4B29C983D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3B6E4E-5A29-4E29-ADA7-F29698DB6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0B3B6E4E-5A29-4E29-ADA7-F29698DB6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8B1743-2F28-41E8-AFE7-656973E7C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978B1743-2F28-41E8-AFE7-656973E7C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F4BC3-EF9A-493B-B40F-16DA1944A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EFF4BC3-EF9A-493B-B40F-16DA1944A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2C7BA9-BAFD-4B7F-8210-F51DB3C6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AB2C7BA9-BAFD-4B7F-8210-F51DB3C6C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DBFE88-E229-4B33-B3E3-F810D6E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0FDBFE88-E229-4B33-B3E3-F810D6E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7ED363-1702-404D-80D9-3E7B8443C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4B7ED363-1702-404D-80D9-3E7B8443C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C44B3F-2CDD-446B-9587-49F2D7F1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29C44B3F-2CDD-446B-9587-49F2D7F13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DDF7B4-A903-472F-B8C7-5472DA53E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11DDF7B4-A903-472F-B8C7-5472DA53E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E63177-3A5C-424F-902B-FBDAEDB3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F0E63177-3A5C-424F-902B-FBDAEDB33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1D775C-281F-4E36-A294-ED42D8C09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D21D775C-281F-4E36-A294-ED42D8C09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34D9CE-D6DE-4629-BA28-0FFB66C02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dgm id="{0534D9CE-D6DE-4629-BA28-0FFB66C02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54269E-5975-48FF-B805-D00F2BD8E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C254269E-5975-48FF-B805-D00F2BD8E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14450-930F-48FB-9B11-4ADE8E794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49114450-930F-48FB-9B11-4ADE8E794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423017-BFA0-475F-B7AA-2FF1EB75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95423017-BFA0-475F-B7AA-2FF1EB75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7573FD-1876-423B-AD60-F1EC5F54D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EE7573FD-1876-423B-AD60-F1EC5F54D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E41BAB-A5E2-47BB-AC61-BD4D513C0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C6E41BAB-A5E2-47BB-AC61-BD4D513C0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Dementia &amp; Alzheimer’s Disease (AD)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4586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6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EABD11-DEA9-4124-9858-AE048DCFE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7EABD11-DEA9-4124-9858-AE048DCFE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7EABD11-DEA9-4124-9858-AE048DCFE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7EABD11-DEA9-4124-9858-AE048DCFE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54B78-0EDB-405E-A7E4-ACB1D215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3454B78-0EDB-405E-A7E4-ACB1D215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3454B78-0EDB-405E-A7E4-ACB1D2156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3454B78-0EDB-405E-A7E4-ACB1D2156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373243-9183-4FAF-A9AA-A913B61FC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2373243-9183-4FAF-A9AA-A913B61FC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2373243-9183-4FAF-A9AA-A913B61FC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2373243-9183-4FAF-A9AA-A913B61FC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EC3E2-87C0-4229-BE45-6A38CF9E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9EEC3E2-87C0-4229-BE45-6A38CF9E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9EEC3E2-87C0-4229-BE45-6A38CF9E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9EEC3E2-87C0-4229-BE45-6A38CF9EE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E5F94-C6BF-4BAA-8767-0961AFF0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93E5F94-C6BF-4BAA-8767-0961AFF0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93E5F94-C6BF-4BAA-8767-0961AFF0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93E5F94-C6BF-4BAA-8767-0961AFF0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8A1067-276B-4BBC-92CC-D713F4D25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08A1067-276B-4BBC-92CC-D713F4D25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D08A1067-276B-4BBC-92CC-D713F4D25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D08A1067-276B-4BBC-92CC-D713F4D25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422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 Strategies </a:t>
            </a:r>
            <a:r>
              <a:rPr lang="en-US" sz="2000" dirty="0" smtClean="0"/>
              <a:t>when working with patients with AD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405446"/>
              </p:ext>
            </p:extLst>
          </p:nvPr>
        </p:nvGraphicFramePr>
        <p:xfrm>
          <a:off x="142874" y="1095375"/>
          <a:ext cx="1187767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491604" y="2192272"/>
            <a:ext cx="4152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perseveration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2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6E384-94C8-433E-8965-58AEF8457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9B6E384-94C8-433E-8965-58AEF8457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F9D4B4-3215-40AE-80D9-F68F5B818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1F9D4B4-3215-40AE-80D9-F68F5B818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9C9D2-3FA5-4F02-B8A0-1AF444B1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B69C9D2-3FA5-4F02-B8A0-1AF444B1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A5C741-1AC4-4B8B-A387-DAD2F9ADC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9A5C741-1AC4-4B8B-A387-DAD2F9ADC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134AAC-0CFB-407A-AF71-AA8DCFD2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C134AAC-0CFB-407A-AF71-AA8DCFD2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33E56-5377-44AA-B329-EB71FB0EE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D733E56-5377-44AA-B329-EB71FB0EE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0FD79-55CB-486D-9D27-7B9CC533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5950FD79-55CB-486D-9D27-7B9CC5336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FA8D9-244E-4533-BFE1-F2FE92595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28BFA8D9-244E-4533-BFE1-F2FE92595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FCDB9-5AC9-4A7D-BFEB-30B20D3CD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288FCDB9-5AC9-4A7D-BFEB-30B20D3CD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D4876-CD32-4495-B394-A1195E502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35D4876-CD32-4495-B394-A1195E502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085B-31E1-4202-8127-1DF8774A0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5EB085B-31E1-4202-8127-1DF8774A0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EB7424-0C9A-4536-987F-447D35A4B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C6EB7424-0C9A-4536-987F-447D35A4B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BDB29-683B-428E-B8C5-C23357A3A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EB6BDB29-683B-428E-B8C5-C23357A3A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0B6C9-0894-4ECE-B1F9-977396949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310B6C9-0894-4ECE-B1F9-977396949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F519C6-714A-43AC-9A93-995E655F8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EF519C6-714A-43AC-9A93-995E655F8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36E57-4A84-4A8D-A8F2-0377B274D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B6436E57-4A84-4A8D-A8F2-0377B274D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1032F-EC35-4001-9986-1698A58CF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2311032F-EC35-4001-9986-1698A58CF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B0D56-1832-4C04-8C39-51585C207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1BBB0D56-1832-4C04-8C39-51585C207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60F22-FBC1-41EB-BF73-04A598F8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8860F22-FBC1-41EB-BF73-04A598F80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FD873-0785-4B96-8DF8-06A582CC5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840FD873-0785-4B96-8DF8-06A582CC5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4C77AD-FCB9-44D1-B472-8CAF9021E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4">
                                            <p:graphicEl>
                                              <a:dgm id="{314C77AD-FCB9-44D1-B472-8CAF9021E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C124F4-9CA8-402C-9A0F-DEDF5EF53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25C124F4-9CA8-402C-9A0F-DEDF5EF53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515FEF-978C-4C5F-B55B-6BAE9F49A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C5515FEF-978C-4C5F-B55B-6BAE9F49A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ADL Interventions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141902"/>
              </p:ext>
            </p:extLst>
          </p:nvPr>
        </p:nvGraphicFramePr>
        <p:xfrm>
          <a:off x="87086" y="1393371"/>
          <a:ext cx="12026537" cy="525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6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0FEBAC-16CB-4C8F-9B8D-CEE8E324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00FEBAC-16CB-4C8F-9B8D-CEE8E324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00FEBAC-16CB-4C8F-9B8D-CEE8E324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E00FEBAC-16CB-4C8F-9B8D-CEE8E324C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2BCBD-6D14-4E52-88B6-DE4FB5FA9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9E2BCBD-6D14-4E52-88B6-DE4FB5FA9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9E2BCBD-6D14-4E52-88B6-DE4FB5FA9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9E2BCBD-6D14-4E52-88B6-DE4FB5FA9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7D0475-8DB8-47E4-962A-A641381B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E7D0475-8DB8-47E4-962A-A641381B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E7D0475-8DB8-47E4-962A-A641381B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E7D0475-8DB8-47E4-962A-A641381BB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94182C-F076-4BC0-A566-431D6C6E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394182C-F076-4BC0-A566-431D6C6E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394182C-F076-4BC0-A566-431D6C6E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394182C-F076-4BC0-A566-431D6C6EE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D5364-C91A-47CE-B324-43BF6527D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D3D5364-C91A-47CE-B324-43BF6527D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D3D5364-C91A-47CE-B324-43BF6527D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D3D5364-C91A-47CE-B324-43BF6527D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02341-CFAE-4E93-85BF-412B5FFDD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B702341-CFAE-4E93-85BF-412B5FFDD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7B702341-CFAE-4E93-85BF-412B5FFDD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B702341-CFAE-4E93-85BF-412B5FFDD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99477-0B32-4A38-B29E-626DBC8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A99477-0B32-4A38-B29E-626DBC8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D6A99477-0B32-4A38-B29E-626DBC8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6A99477-0B32-4A38-B29E-626DBC847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DDB4F2-B264-4A97-85A4-9E749A742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6DDB4F2-B264-4A97-85A4-9E749A742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6DDB4F2-B264-4A97-85A4-9E749A742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6DDB4F2-B264-4A97-85A4-9E749A742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72D9F-658C-4013-A4B0-981F0873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CC72D9F-658C-4013-A4B0-981F0873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1CC72D9F-658C-4013-A4B0-981F0873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1CC72D9F-658C-4013-A4B0-981F08731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ABD3E4-603E-4DE4-B511-7391A1DA7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83ABD3E4-603E-4DE4-B511-7391A1DA7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83ABD3E4-603E-4DE4-B511-7391A1DA7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83ABD3E4-603E-4DE4-B511-7391A1DA7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5D8DC-3995-44CA-98D5-6BCAB2EAC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EB25D8DC-3995-44CA-98D5-6BCAB2EAC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B25D8DC-3995-44CA-98D5-6BCAB2EAC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B25D8DC-3995-44CA-98D5-6BCAB2EAC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8C53A-EEE3-4D0E-A499-780E42106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7F18C53A-EEE3-4D0E-A499-780E42106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F18C53A-EEE3-4D0E-A499-780E42106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7F18C53A-EEE3-4D0E-A499-780E42106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5E749-E6ED-4401-BCDB-5FF9BEFC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495E749-E6ED-4401-BCDB-5FF9BEFC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7495E749-E6ED-4401-BCDB-5FF9BEFC6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7495E749-E6ED-4401-BCDB-5FF9BEFC6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23271-0202-453B-9CDD-995B42949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3DB23271-0202-453B-9CDD-995B42949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3DB23271-0202-453B-9CDD-995B42949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3DB23271-0202-453B-9CDD-995B42949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2FC98-8B22-45C0-B06C-CFD0D242C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3BD2FC98-8B22-45C0-B06C-CFD0D242C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3BD2FC98-8B22-45C0-B06C-CFD0D242C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3BD2FC98-8B22-45C0-B06C-CFD0D242C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587B8-3D11-47A8-B3C0-7C39CB034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14E587B8-3D11-47A8-B3C0-7C39CB034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14E587B8-3D11-47A8-B3C0-7C39CB034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dgm id="{14E587B8-3D11-47A8-B3C0-7C39CB034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48382-572E-4B49-8004-3119D7935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B0648382-572E-4B49-8004-3119D7935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B0648382-572E-4B49-8004-3119D7935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graphicEl>
                                              <a:dgm id="{B0648382-572E-4B49-8004-3119D7935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DFBE34-ADEC-441B-9422-832037552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CADFBE34-ADEC-441B-9422-832037552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CADFBE34-ADEC-441B-9422-832037552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graphicEl>
                                              <a:dgm id="{CADFBE34-ADEC-441B-9422-832037552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for Difficult Behaviors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323358"/>
              </p:ext>
            </p:extLst>
          </p:nvPr>
        </p:nvGraphicFramePr>
        <p:xfrm>
          <a:off x="226424" y="1854926"/>
          <a:ext cx="11791406" cy="417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306888" y="5721802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REMEMBER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4A80A2-B070-4029-863B-720D4ACD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64A80A2-B070-4029-863B-720D4ACD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64A80A2-B070-4029-863B-720D4ACD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164A80A2-B070-4029-863B-720D4ACDC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7A3F6D-5C11-4A80-B49A-EE013AB03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47A3F6D-5C11-4A80-B49A-EE013AB03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47A3F6D-5C11-4A80-B49A-EE013AB03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47A3F6D-5C11-4A80-B49A-EE013AB03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769E8E-E10E-4EF5-B42C-9872D323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A769E8E-E10E-4EF5-B42C-9872D323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A769E8E-E10E-4EF5-B42C-9872D3239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A769E8E-E10E-4EF5-B42C-9872D3239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75AA3-D1F1-4A42-8526-B15762E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E475AA3-D1F1-4A42-8526-B15762E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E475AA3-D1F1-4A42-8526-B15762E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E475AA3-D1F1-4A42-8526-B15762E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7E7341-7C96-4592-B0C5-CDFB41B03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647E7341-7C96-4592-B0C5-CDFB41B03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47E7341-7C96-4592-B0C5-CDFB41B03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47E7341-7C96-4592-B0C5-CDFB41B03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64F9F-AC66-40FD-B5B0-11C2400B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D064F9F-AC66-40FD-B5B0-11C2400B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D064F9F-AC66-40FD-B5B0-11C2400B3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D064F9F-AC66-40FD-B5B0-11C2400B3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27B08-1DB4-4536-A69D-B2E27EC5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6927B08-1DB4-4536-A69D-B2E27EC5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6927B08-1DB4-4536-A69D-B2E27EC5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06927B08-1DB4-4536-A69D-B2E27EC5A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0F24A-16A8-45D8-B698-F4FDE8B9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8C20F24A-16A8-45D8-B698-F4FDE8B9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C20F24A-16A8-45D8-B698-F4FDE8B90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C20F24A-16A8-45D8-B698-F4FDE8B90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CD096-9860-41A6-90C3-A296DE5A6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BCD096-9860-41A6-90C3-A296DE5A6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44BCD096-9860-41A6-90C3-A296DE5A6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44BCD096-9860-41A6-90C3-A296DE5A6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85B8F-A950-4C8C-991C-A7F06DB40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02585B8F-A950-4C8C-991C-A7F06DB40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02585B8F-A950-4C8C-991C-A7F06DB40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02585B8F-A950-4C8C-991C-A7F06DB40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5214D-894F-413B-9A58-A8FE8B33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C145214D-894F-413B-9A58-A8FE8B33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C145214D-894F-413B-9A58-A8FE8B33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C145214D-894F-413B-9A58-A8FE8B33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92027-E92B-4D4A-9DE3-0448CB4A0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64A92027-E92B-4D4A-9DE3-0448CB4A0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64A92027-E92B-4D4A-9DE3-0448CB4A0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64A92027-E92B-4D4A-9DE3-0448CB4A0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Therapies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500471"/>
              </p:ext>
            </p:extLst>
          </p:nvPr>
        </p:nvGraphicFramePr>
        <p:xfrm>
          <a:off x="740230" y="1550125"/>
          <a:ext cx="10781210" cy="512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119528" y="5695"/>
            <a:ext cx="4919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Family members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2981" y="777454"/>
            <a:ext cx="658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Community Resources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3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912BA-37D9-4EDF-BA03-3C5D78F13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95912BA-37D9-4EDF-BA03-3C5D78F13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95912BA-37D9-4EDF-BA03-3C5D78F13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95912BA-37D9-4EDF-BA03-3C5D78F13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63254-69ED-4E55-AE4B-459FE607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9A63254-69ED-4E55-AE4B-459FE6078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9A63254-69ED-4E55-AE4B-459FE607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9A63254-69ED-4E55-AE4B-459FE607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E574C-63FB-4B22-AA9C-14F03CE00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9DE574C-63FB-4B22-AA9C-14F03CE00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9DE574C-63FB-4B22-AA9C-14F03CE00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9DE574C-63FB-4B22-AA9C-14F03CE00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8F2B63-3F7C-4BAE-876E-A2F93A149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48F2B63-3F7C-4BAE-876E-A2F93A149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48F2B63-3F7C-4BAE-876E-A2F93A149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48F2B63-3F7C-4BAE-876E-A2F93A149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CF53AB-727D-4135-8FCF-15A4FC09B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1BCF53AB-727D-4135-8FCF-15A4FC09B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BCF53AB-727D-4135-8FCF-15A4FC09B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BCF53AB-727D-4135-8FCF-15A4FC09B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0D2D07-6929-4849-9428-B2CC00B3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F10D2D07-6929-4849-9428-B2CC00B33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10D2D07-6929-4849-9428-B2CC00B3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10D2D07-6929-4849-9428-B2CC00B3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8D439-C0B0-4392-B899-D349C1465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CDF8D439-C0B0-4392-B899-D349C1465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CDF8D439-C0B0-4392-B899-D349C1465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DF8D439-C0B0-4392-B899-D349C1465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82737-D99D-4CAE-B303-43EF3305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56082737-D99D-4CAE-B303-43EF3305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6082737-D99D-4CAE-B303-43EF3305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6082737-D99D-4CAE-B303-43EF3305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C797E-60B3-4389-A3E0-942F942A1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942C797E-60B3-4389-A3E0-942F942A1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942C797E-60B3-4389-A3E0-942F942A1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942C797E-60B3-4389-A3E0-942F942A1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changes of aging in the brain</a:t>
            </a:r>
          </a:p>
          <a:p>
            <a:r>
              <a:rPr lang="en-US" dirty="0" smtClean="0"/>
              <a:t>Confusion and delirium</a:t>
            </a:r>
          </a:p>
          <a:p>
            <a:r>
              <a:rPr lang="en-US" dirty="0" smtClean="0"/>
              <a:t>Dementia and AD</a:t>
            </a:r>
          </a:p>
          <a:p>
            <a:r>
              <a:rPr lang="en-US" dirty="0" smtClean="0"/>
              <a:t>Communication strategies</a:t>
            </a:r>
          </a:p>
          <a:p>
            <a:r>
              <a:rPr lang="en-US" dirty="0" smtClean="0"/>
              <a:t>ADL interventions</a:t>
            </a:r>
          </a:p>
          <a:p>
            <a:r>
              <a:rPr lang="en-US" dirty="0" smtClean="0"/>
              <a:t>Difficult behaviors and interventions</a:t>
            </a:r>
          </a:p>
          <a:p>
            <a:r>
              <a:rPr lang="en-US" dirty="0" smtClean="0"/>
              <a:t>Creative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3461</TotalTime>
  <Words>885</Words>
  <Application>Microsoft Office PowerPoint</Application>
  <PresentationFormat>Widescreen</PresentationFormat>
  <Paragraphs>193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Banded Design Teal 16x9</vt:lpstr>
      <vt:lpstr>Confusion, Dementia,  and Alzheimer’s Disease</vt:lpstr>
      <vt:lpstr>Learning Objectives</vt:lpstr>
      <vt:lpstr>Cognition, Confusion &amp; Delirium</vt:lpstr>
      <vt:lpstr>Dementia &amp; Alzheimer’s Disease (AD)</vt:lpstr>
      <vt:lpstr>Communication Strategies when working with patients with AD</vt:lpstr>
      <vt:lpstr>ADL Interventions</vt:lpstr>
      <vt:lpstr>Interventions for Difficult Behaviors</vt:lpstr>
      <vt:lpstr>Creative Therapies</vt:lpstr>
      <vt:lpstr>Review</vt:lpstr>
    </vt:vector>
  </TitlesOfParts>
  <Company>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142</cp:revision>
  <dcterms:created xsi:type="dcterms:W3CDTF">2016-08-11T20:25:41Z</dcterms:created>
  <dcterms:modified xsi:type="dcterms:W3CDTF">2016-11-17T18:07:03Z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