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91" y="2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28178-B318-4540-8AF8-41D87FDBE68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467AB-C243-44C6-A2C2-0527E8F09DE0}">
      <dgm:prSet phldrT="[Text]" custT="1"/>
      <dgm:spPr/>
      <dgm:t>
        <a:bodyPr/>
        <a:lstStyle/>
        <a:p>
          <a:r>
            <a:rPr lang="en-US" sz="2400" b="1" dirty="0" smtClean="0"/>
            <a:t>Localized infection</a:t>
          </a:r>
          <a:endParaRPr lang="en-US" sz="2400" b="1" dirty="0"/>
        </a:p>
      </dgm:t>
    </dgm:pt>
    <dgm:pt modelId="{0FA5F696-9635-4949-8D82-5D495BF19C0C}" type="parTrans" cxnId="{4A7C80E4-B11B-4808-946C-D411BAB9D94B}">
      <dgm:prSet/>
      <dgm:spPr/>
      <dgm:t>
        <a:bodyPr/>
        <a:lstStyle/>
        <a:p>
          <a:endParaRPr lang="en-US"/>
        </a:p>
      </dgm:t>
    </dgm:pt>
    <dgm:pt modelId="{4C711C16-B7A1-47B5-92BC-B83F9304297B}" type="sibTrans" cxnId="{4A7C80E4-B11B-4808-946C-D411BAB9D94B}">
      <dgm:prSet/>
      <dgm:spPr/>
      <dgm:t>
        <a:bodyPr/>
        <a:lstStyle/>
        <a:p>
          <a:endParaRPr lang="en-US"/>
        </a:p>
      </dgm:t>
    </dgm:pt>
    <dgm:pt modelId="{2269B143-6F57-4A7F-BA60-F7631521C1FD}">
      <dgm:prSet phldrT="[Text]"/>
      <dgm:spPr/>
      <dgm:t>
        <a:bodyPr/>
        <a:lstStyle/>
        <a:p>
          <a:r>
            <a:rPr lang="en-US" sz="1200" dirty="0" smtClean="0"/>
            <a:t>Pain</a:t>
          </a:r>
          <a:endParaRPr lang="en-US" sz="1200" dirty="0"/>
        </a:p>
      </dgm:t>
    </dgm:pt>
    <dgm:pt modelId="{04E034B8-FD9C-4230-AB41-2DD4B7F29D42}" type="parTrans" cxnId="{387ED866-65D7-4E63-9294-FD622DAF45C3}">
      <dgm:prSet/>
      <dgm:spPr/>
      <dgm:t>
        <a:bodyPr/>
        <a:lstStyle/>
        <a:p>
          <a:endParaRPr lang="en-US"/>
        </a:p>
      </dgm:t>
    </dgm:pt>
    <dgm:pt modelId="{FD5F2999-3460-4D1B-BF16-CE6F006719CA}" type="sibTrans" cxnId="{387ED866-65D7-4E63-9294-FD622DAF45C3}">
      <dgm:prSet/>
      <dgm:spPr/>
      <dgm:t>
        <a:bodyPr/>
        <a:lstStyle/>
        <a:p>
          <a:endParaRPr lang="en-US"/>
        </a:p>
      </dgm:t>
    </dgm:pt>
    <dgm:pt modelId="{CA2813AB-45A2-4A8A-A313-4BF132BD308C}">
      <dgm:prSet phldrT="[Text]"/>
      <dgm:spPr/>
      <dgm:t>
        <a:bodyPr/>
        <a:lstStyle/>
        <a:p>
          <a:r>
            <a:rPr lang="en-US" sz="1200" dirty="0" smtClean="0"/>
            <a:t>Redness</a:t>
          </a:r>
          <a:endParaRPr lang="en-US" sz="1200" dirty="0"/>
        </a:p>
      </dgm:t>
    </dgm:pt>
    <dgm:pt modelId="{B090CABA-F2FB-40AA-8203-098ED2D0C5EC}" type="parTrans" cxnId="{A3AFF032-7B3B-430A-A6D7-AA54E2B1152E}">
      <dgm:prSet/>
      <dgm:spPr/>
      <dgm:t>
        <a:bodyPr/>
        <a:lstStyle/>
        <a:p>
          <a:endParaRPr lang="en-US"/>
        </a:p>
      </dgm:t>
    </dgm:pt>
    <dgm:pt modelId="{F139A43E-5F8E-4144-9B70-F7ED6795D8D6}" type="sibTrans" cxnId="{A3AFF032-7B3B-430A-A6D7-AA54E2B1152E}">
      <dgm:prSet/>
      <dgm:spPr/>
      <dgm:t>
        <a:bodyPr/>
        <a:lstStyle/>
        <a:p>
          <a:endParaRPr lang="en-US"/>
        </a:p>
      </dgm:t>
    </dgm:pt>
    <dgm:pt modelId="{A7364D76-C51A-48E4-8216-67E61DE86BA2}">
      <dgm:prSet phldrT="[Text]" custT="1"/>
      <dgm:spPr/>
      <dgm:t>
        <a:bodyPr/>
        <a:lstStyle/>
        <a:p>
          <a:r>
            <a:rPr lang="en-US" sz="2400" b="1" dirty="0" smtClean="0"/>
            <a:t>Systemic infection</a:t>
          </a:r>
          <a:endParaRPr lang="en-US" sz="2400" b="1" dirty="0"/>
        </a:p>
      </dgm:t>
    </dgm:pt>
    <dgm:pt modelId="{59F573E9-3413-4538-9C54-55A82804ACDE}" type="parTrans" cxnId="{76E772F2-210D-424D-9346-86E26BD5A4C9}">
      <dgm:prSet/>
      <dgm:spPr/>
      <dgm:t>
        <a:bodyPr/>
        <a:lstStyle/>
        <a:p>
          <a:endParaRPr lang="en-US"/>
        </a:p>
      </dgm:t>
    </dgm:pt>
    <dgm:pt modelId="{44AB6B8B-8979-40DD-A19A-DCAF8CED2496}" type="sibTrans" cxnId="{76E772F2-210D-424D-9346-86E26BD5A4C9}">
      <dgm:prSet/>
      <dgm:spPr/>
      <dgm:t>
        <a:bodyPr/>
        <a:lstStyle/>
        <a:p>
          <a:endParaRPr lang="en-US"/>
        </a:p>
      </dgm:t>
    </dgm:pt>
    <dgm:pt modelId="{C6C5AD4A-73D5-4492-A8BE-E9148FC5ABA8}">
      <dgm:prSet phldrT="[Text]"/>
      <dgm:spPr/>
      <dgm:t>
        <a:bodyPr/>
        <a:lstStyle/>
        <a:p>
          <a:r>
            <a:rPr lang="en-US" sz="1300" dirty="0" smtClean="0"/>
            <a:t>Fever; Body aches; Chills</a:t>
          </a:r>
          <a:endParaRPr lang="en-US" sz="1300" dirty="0"/>
        </a:p>
      </dgm:t>
    </dgm:pt>
    <dgm:pt modelId="{AA12A267-4C81-4AF5-9623-C8E0837B2B9B}" type="parTrans" cxnId="{372A92B3-ADFC-43B3-BF2E-C51319132BC9}">
      <dgm:prSet/>
      <dgm:spPr/>
      <dgm:t>
        <a:bodyPr/>
        <a:lstStyle/>
        <a:p>
          <a:endParaRPr lang="en-US"/>
        </a:p>
      </dgm:t>
    </dgm:pt>
    <dgm:pt modelId="{6D2A2BCA-1A89-4767-B058-74E42C9B19B0}" type="sibTrans" cxnId="{372A92B3-ADFC-43B3-BF2E-C51319132BC9}">
      <dgm:prSet/>
      <dgm:spPr/>
      <dgm:t>
        <a:bodyPr/>
        <a:lstStyle/>
        <a:p>
          <a:endParaRPr lang="en-US"/>
        </a:p>
      </dgm:t>
    </dgm:pt>
    <dgm:pt modelId="{CD77F42B-4960-4804-A027-90A4DFD71ADC}">
      <dgm:prSet phldrT="[Text]"/>
      <dgm:spPr/>
      <dgm:t>
        <a:bodyPr/>
        <a:lstStyle/>
        <a:p>
          <a:r>
            <a:rPr lang="en-US" sz="1200" dirty="0" smtClean="0"/>
            <a:t>Pus</a:t>
          </a:r>
          <a:endParaRPr lang="en-US" sz="1200" dirty="0"/>
        </a:p>
      </dgm:t>
    </dgm:pt>
    <dgm:pt modelId="{0275A908-383D-46C8-8CF6-F75226F4D1AF}" type="parTrans" cxnId="{C93845D1-D16B-4439-BB4E-49021BB3F625}">
      <dgm:prSet/>
      <dgm:spPr/>
      <dgm:t>
        <a:bodyPr/>
        <a:lstStyle/>
        <a:p>
          <a:endParaRPr lang="en-US"/>
        </a:p>
      </dgm:t>
    </dgm:pt>
    <dgm:pt modelId="{36CD8945-594C-4C27-89C6-194927E4BF36}" type="sibTrans" cxnId="{C93845D1-D16B-4439-BB4E-49021BB3F625}">
      <dgm:prSet/>
      <dgm:spPr/>
      <dgm:t>
        <a:bodyPr/>
        <a:lstStyle/>
        <a:p>
          <a:endParaRPr lang="en-US"/>
        </a:p>
      </dgm:t>
    </dgm:pt>
    <dgm:pt modelId="{2A2730A8-F1C1-43DB-9E0B-5807EC519C29}">
      <dgm:prSet phldrT="[Text]"/>
      <dgm:spPr/>
      <dgm:t>
        <a:bodyPr/>
        <a:lstStyle/>
        <a:p>
          <a:r>
            <a:rPr lang="en-US" sz="1200" dirty="0" smtClean="0"/>
            <a:t>Swelling</a:t>
          </a:r>
          <a:endParaRPr lang="en-US" sz="1200" dirty="0"/>
        </a:p>
      </dgm:t>
    </dgm:pt>
    <dgm:pt modelId="{B52E373A-8923-410F-9537-49D05E0250DB}" type="parTrans" cxnId="{73096079-5BFA-4B47-88A8-089A6162D1EC}">
      <dgm:prSet/>
      <dgm:spPr/>
      <dgm:t>
        <a:bodyPr/>
        <a:lstStyle/>
        <a:p>
          <a:endParaRPr lang="en-US"/>
        </a:p>
      </dgm:t>
    </dgm:pt>
    <dgm:pt modelId="{9E520687-B305-4DF1-90CF-792CBF5F62B0}" type="sibTrans" cxnId="{73096079-5BFA-4B47-88A8-089A6162D1EC}">
      <dgm:prSet/>
      <dgm:spPr/>
      <dgm:t>
        <a:bodyPr/>
        <a:lstStyle/>
        <a:p>
          <a:endParaRPr lang="en-US"/>
        </a:p>
      </dgm:t>
    </dgm:pt>
    <dgm:pt modelId="{6B026817-8B0C-4028-A1FA-4DC9441D6F10}">
      <dgm:prSet phldrT="[Text]"/>
      <dgm:spPr/>
      <dgm:t>
        <a:bodyPr/>
        <a:lstStyle/>
        <a:p>
          <a:r>
            <a:rPr lang="en-US" sz="1200" dirty="0" smtClean="0"/>
            <a:t>Drainage</a:t>
          </a:r>
          <a:endParaRPr lang="en-US" sz="1200" dirty="0"/>
        </a:p>
      </dgm:t>
    </dgm:pt>
    <dgm:pt modelId="{238B53CF-166D-4BFA-94BA-1F3C1D663E6F}" type="parTrans" cxnId="{AFAF19A0-3238-4CC9-9202-CD6321EE745C}">
      <dgm:prSet/>
      <dgm:spPr/>
      <dgm:t>
        <a:bodyPr/>
        <a:lstStyle/>
        <a:p>
          <a:endParaRPr lang="en-US"/>
        </a:p>
      </dgm:t>
    </dgm:pt>
    <dgm:pt modelId="{EF7F3191-AB27-4F6E-A8B6-2E9FD92B7A76}" type="sibTrans" cxnId="{AFAF19A0-3238-4CC9-9202-CD6321EE745C}">
      <dgm:prSet/>
      <dgm:spPr/>
      <dgm:t>
        <a:bodyPr/>
        <a:lstStyle/>
        <a:p>
          <a:endParaRPr lang="en-US"/>
        </a:p>
      </dgm:t>
    </dgm:pt>
    <dgm:pt modelId="{823DAC2C-04DD-4166-AF58-D18785CCA7A5}">
      <dgm:prSet phldrT="[Text]"/>
      <dgm:spPr/>
      <dgm:t>
        <a:bodyPr/>
        <a:lstStyle/>
        <a:p>
          <a:r>
            <a:rPr lang="en-US" sz="1200" dirty="0" smtClean="0"/>
            <a:t>Warm to touch</a:t>
          </a:r>
          <a:endParaRPr lang="en-US" sz="1200" dirty="0"/>
        </a:p>
      </dgm:t>
    </dgm:pt>
    <dgm:pt modelId="{C27E15C5-AA0F-4303-9177-B042270A01D1}" type="parTrans" cxnId="{1FF58BEA-AC2E-440F-A8CC-84C2E5A88EA3}">
      <dgm:prSet/>
      <dgm:spPr/>
      <dgm:t>
        <a:bodyPr/>
        <a:lstStyle/>
        <a:p>
          <a:endParaRPr lang="en-US"/>
        </a:p>
      </dgm:t>
    </dgm:pt>
    <dgm:pt modelId="{09BD65A6-3D08-4E6A-9775-DCEB61B29A5C}" type="sibTrans" cxnId="{1FF58BEA-AC2E-440F-A8CC-84C2E5A88EA3}">
      <dgm:prSet/>
      <dgm:spPr/>
      <dgm:t>
        <a:bodyPr/>
        <a:lstStyle/>
        <a:p>
          <a:endParaRPr lang="en-US"/>
        </a:p>
      </dgm:t>
    </dgm:pt>
    <dgm:pt modelId="{6AC9740C-854C-4552-81CC-7EF3951826F4}">
      <dgm:prSet phldrT="[Text]"/>
      <dgm:spPr/>
      <dgm:t>
        <a:bodyPr/>
        <a:lstStyle/>
        <a:p>
          <a:r>
            <a:rPr lang="en-US" sz="1300" dirty="0" smtClean="0"/>
            <a:t>Nausea; Vomiting</a:t>
          </a:r>
          <a:endParaRPr lang="en-US" sz="1300" dirty="0"/>
        </a:p>
      </dgm:t>
    </dgm:pt>
    <dgm:pt modelId="{BF958929-145A-40B4-AB25-B628D661B635}" type="parTrans" cxnId="{0BCD3BCF-9803-4F45-B20F-B627AA452C7E}">
      <dgm:prSet/>
      <dgm:spPr/>
      <dgm:t>
        <a:bodyPr/>
        <a:lstStyle/>
        <a:p>
          <a:endParaRPr lang="en-US"/>
        </a:p>
      </dgm:t>
    </dgm:pt>
    <dgm:pt modelId="{8F90A3DB-8518-4C14-919C-10201BAD5324}" type="sibTrans" cxnId="{0BCD3BCF-9803-4F45-B20F-B627AA452C7E}">
      <dgm:prSet/>
      <dgm:spPr/>
      <dgm:t>
        <a:bodyPr/>
        <a:lstStyle/>
        <a:p>
          <a:endParaRPr lang="en-US"/>
        </a:p>
      </dgm:t>
    </dgm:pt>
    <dgm:pt modelId="{CF2DA5D0-1214-47AC-BF3E-994FC6610F9E}">
      <dgm:prSet phldrT="[Text]"/>
      <dgm:spPr/>
      <dgm:t>
        <a:bodyPr/>
        <a:lstStyle/>
        <a:p>
          <a:r>
            <a:rPr lang="en-US" sz="1300" dirty="0" smtClean="0"/>
            <a:t>Weakness</a:t>
          </a:r>
          <a:endParaRPr lang="en-US" sz="1300" dirty="0"/>
        </a:p>
      </dgm:t>
    </dgm:pt>
    <dgm:pt modelId="{03098818-4711-439C-857A-8B7F470C5955}" type="parTrans" cxnId="{FE0D4859-3D73-4C08-9FDA-5EA1520A5A47}">
      <dgm:prSet/>
      <dgm:spPr/>
      <dgm:t>
        <a:bodyPr/>
        <a:lstStyle/>
        <a:p>
          <a:endParaRPr lang="en-US"/>
        </a:p>
      </dgm:t>
    </dgm:pt>
    <dgm:pt modelId="{10D87DD7-8FF0-4A9B-A005-9DBC7B3F7CE6}" type="sibTrans" cxnId="{FE0D4859-3D73-4C08-9FDA-5EA1520A5A47}">
      <dgm:prSet/>
      <dgm:spPr/>
      <dgm:t>
        <a:bodyPr/>
        <a:lstStyle/>
        <a:p>
          <a:endParaRPr lang="en-US"/>
        </a:p>
      </dgm:t>
    </dgm:pt>
    <dgm:pt modelId="{961AB42C-E591-428F-B925-94FB26F4E4B1}">
      <dgm:prSet phldrT="[Text]"/>
      <dgm:spPr/>
      <dgm:t>
        <a:bodyPr/>
        <a:lstStyle/>
        <a:p>
          <a:r>
            <a:rPr lang="en-US" sz="1300" dirty="0" smtClean="0"/>
            <a:t>Headache</a:t>
          </a:r>
          <a:endParaRPr lang="en-US" sz="1300" dirty="0"/>
        </a:p>
      </dgm:t>
    </dgm:pt>
    <dgm:pt modelId="{6A6AA21B-4406-47DE-BBA2-F36C813D65EA}" type="parTrans" cxnId="{9CACC99C-7BFE-400D-A0B9-B719F215DFF4}">
      <dgm:prSet/>
      <dgm:spPr/>
      <dgm:t>
        <a:bodyPr/>
        <a:lstStyle/>
        <a:p>
          <a:endParaRPr lang="en-US"/>
        </a:p>
      </dgm:t>
    </dgm:pt>
    <dgm:pt modelId="{57AAA695-44A5-4473-A3EF-62F261BBB9F1}" type="sibTrans" cxnId="{9CACC99C-7BFE-400D-A0B9-B719F215DFF4}">
      <dgm:prSet/>
      <dgm:spPr/>
      <dgm:t>
        <a:bodyPr/>
        <a:lstStyle/>
        <a:p>
          <a:endParaRPr lang="en-US"/>
        </a:p>
      </dgm:t>
    </dgm:pt>
    <dgm:pt modelId="{639376EF-F08F-4ADB-A27C-7EF1A24377C1}">
      <dgm:prSet phldrT="[Text]"/>
      <dgm:spPr/>
      <dgm:t>
        <a:bodyPr/>
        <a:lstStyle/>
        <a:p>
          <a:r>
            <a:rPr lang="en-US" sz="1300" dirty="0" smtClean="0"/>
            <a:t>Mental confusion</a:t>
          </a:r>
          <a:endParaRPr lang="en-US" sz="1300" dirty="0"/>
        </a:p>
      </dgm:t>
    </dgm:pt>
    <dgm:pt modelId="{B8265F12-3849-485E-9BDE-3810F83D5141}" type="parTrans" cxnId="{966FC8E4-6CBE-49BC-839C-A11D2B203538}">
      <dgm:prSet/>
      <dgm:spPr/>
      <dgm:t>
        <a:bodyPr/>
        <a:lstStyle/>
        <a:p>
          <a:endParaRPr lang="en-US"/>
        </a:p>
      </dgm:t>
    </dgm:pt>
    <dgm:pt modelId="{4BDF169E-4556-4BEC-B9E6-4F14C8840ABA}" type="sibTrans" cxnId="{966FC8E4-6CBE-49BC-839C-A11D2B203538}">
      <dgm:prSet/>
      <dgm:spPr/>
      <dgm:t>
        <a:bodyPr/>
        <a:lstStyle/>
        <a:p>
          <a:endParaRPr lang="en-US"/>
        </a:p>
      </dgm:t>
    </dgm:pt>
    <dgm:pt modelId="{1FA1DE6D-6D8F-4FE1-BF46-19BA55133E0A}">
      <dgm:prSet phldrT="[Text]"/>
      <dgm:spPr/>
      <dgm:t>
        <a:bodyPr/>
        <a:lstStyle/>
        <a:p>
          <a:r>
            <a:rPr lang="en-US" sz="1300" dirty="0" smtClean="0"/>
            <a:t>Drop in blood pressure</a:t>
          </a:r>
          <a:endParaRPr lang="en-US" sz="1300" dirty="0"/>
        </a:p>
      </dgm:t>
    </dgm:pt>
    <dgm:pt modelId="{D48B6049-554F-4339-BA12-9BA3E8B39BB9}" type="parTrans" cxnId="{2DD85457-E47E-4FB8-A08F-8D77A75F6B7F}">
      <dgm:prSet/>
      <dgm:spPr/>
      <dgm:t>
        <a:bodyPr/>
        <a:lstStyle/>
        <a:p>
          <a:endParaRPr lang="en-US"/>
        </a:p>
      </dgm:t>
    </dgm:pt>
    <dgm:pt modelId="{29EC6A73-BE34-438C-941E-ABAC28C755A3}" type="sibTrans" cxnId="{2DD85457-E47E-4FB8-A08F-8D77A75F6B7F}">
      <dgm:prSet/>
      <dgm:spPr/>
      <dgm:t>
        <a:bodyPr/>
        <a:lstStyle/>
        <a:p>
          <a:endParaRPr lang="en-US"/>
        </a:p>
      </dgm:t>
    </dgm:pt>
    <dgm:pt modelId="{E33647C6-E9FA-438A-9514-BFF85348B8B4}" type="pres">
      <dgm:prSet presAssocID="{48228178-B318-4540-8AF8-41D87FDBE6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C0899E-B473-4B78-AF71-59359EBB40E1}" type="pres">
      <dgm:prSet presAssocID="{404467AB-C243-44C6-A2C2-0527E8F09DE0}" presName="comp" presStyleCnt="0"/>
      <dgm:spPr/>
    </dgm:pt>
    <dgm:pt modelId="{FD38D05C-E975-4EF3-A1D0-50EC3E4E10F4}" type="pres">
      <dgm:prSet presAssocID="{404467AB-C243-44C6-A2C2-0527E8F09DE0}" presName="box" presStyleLbl="node1" presStyleIdx="0" presStyleCnt="2"/>
      <dgm:spPr/>
      <dgm:t>
        <a:bodyPr/>
        <a:lstStyle/>
        <a:p>
          <a:endParaRPr lang="en-US"/>
        </a:p>
      </dgm:t>
    </dgm:pt>
    <dgm:pt modelId="{8426A580-D9B3-4F13-9669-7041F51A85B3}" type="pres">
      <dgm:prSet presAssocID="{404467AB-C243-44C6-A2C2-0527E8F09DE0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n-US"/>
        </a:p>
      </dgm:t>
    </dgm:pt>
    <dgm:pt modelId="{ECDCD25B-0B64-4012-9447-808A46910023}" type="pres">
      <dgm:prSet presAssocID="{404467AB-C243-44C6-A2C2-0527E8F09DE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CE7F0-D828-4D11-B5B5-337D08ED91A7}" type="pres">
      <dgm:prSet presAssocID="{4C711C16-B7A1-47B5-92BC-B83F9304297B}" presName="spacer" presStyleCnt="0"/>
      <dgm:spPr/>
    </dgm:pt>
    <dgm:pt modelId="{81D5EF9B-F34D-4631-B5B4-2D3CB50EA770}" type="pres">
      <dgm:prSet presAssocID="{A7364D76-C51A-48E4-8216-67E61DE86BA2}" presName="comp" presStyleCnt="0"/>
      <dgm:spPr/>
    </dgm:pt>
    <dgm:pt modelId="{72BEBFC6-19E6-45C2-A37C-084C2DEE37DF}" type="pres">
      <dgm:prSet presAssocID="{A7364D76-C51A-48E4-8216-67E61DE86BA2}" presName="box" presStyleLbl="node1" presStyleIdx="1" presStyleCnt="2"/>
      <dgm:spPr/>
      <dgm:t>
        <a:bodyPr/>
        <a:lstStyle/>
        <a:p>
          <a:endParaRPr lang="en-US"/>
        </a:p>
      </dgm:t>
    </dgm:pt>
    <dgm:pt modelId="{FF2F5966-A539-4BF7-A154-514A23C6E9E8}" type="pres">
      <dgm:prSet presAssocID="{A7364D76-C51A-48E4-8216-67E61DE86BA2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6B4878C-B288-4B6C-AE4B-3F9DB552D92F}" type="pres">
      <dgm:prSet presAssocID="{A7364D76-C51A-48E4-8216-67E61DE86BA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6EEC0-4769-42A2-9F24-510F7FC37BB7}" type="presOf" srcId="{404467AB-C243-44C6-A2C2-0527E8F09DE0}" destId="{FD38D05C-E975-4EF3-A1D0-50EC3E4E10F4}" srcOrd="0" destOrd="0" presId="urn:microsoft.com/office/officeart/2005/8/layout/vList4"/>
    <dgm:cxn modelId="{3771992F-22FA-4FA4-B88E-7B3BB5747F4F}" type="presOf" srcId="{2A2730A8-F1C1-43DB-9E0B-5807EC519C29}" destId="{FD38D05C-E975-4EF3-A1D0-50EC3E4E10F4}" srcOrd="0" destOrd="4" presId="urn:microsoft.com/office/officeart/2005/8/layout/vList4"/>
    <dgm:cxn modelId="{98334AA6-DAC5-44C2-B54D-EC5674081C31}" type="presOf" srcId="{823DAC2C-04DD-4166-AF58-D18785CCA7A5}" destId="{ECDCD25B-0B64-4012-9447-808A46910023}" srcOrd="1" destOrd="6" presId="urn:microsoft.com/office/officeart/2005/8/layout/vList4"/>
    <dgm:cxn modelId="{387ED866-65D7-4E63-9294-FD622DAF45C3}" srcId="{404467AB-C243-44C6-A2C2-0527E8F09DE0}" destId="{2269B143-6F57-4A7F-BA60-F7631521C1FD}" srcOrd="0" destOrd="0" parTransId="{04E034B8-FD9C-4230-AB41-2DD4B7F29D42}" sibTransId="{FD5F2999-3460-4D1B-BF16-CE6F006719CA}"/>
    <dgm:cxn modelId="{3747321E-C9FD-4DA8-9026-6070A70E5937}" type="presOf" srcId="{6AC9740C-854C-4552-81CC-7EF3951826F4}" destId="{96B4878C-B288-4B6C-AE4B-3F9DB552D92F}" srcOrd="1" destOrd="2" presId="urn:microsoft.com/office/officeart/2005/8/layout/vList4"/>
    <dgm:cxn modelId="{EC185ED1-6CBC-436A-8674-7DE093F00B30}" type="presOf" srcId="{6B026817-8B0C-4028-A1FA-4DC9441D6F10}" destId="{FD38D05C-E975-4EF3-A1D0-50EC3E4E10F4}" srcOrd="0" destOrd="5" presId="urn:microsoft.com/office/officeart/2005/8/layout/vList4"/>
    <dgm:cxn modelId="{50368265-5E4F-4B3A-B12D-8BFAE568CA5C}" type="presOf" srcId="{404467AB-C243-44C6-A2C2-0527E8F09DE0}" destId="{ECDCD25B-0B64-4012-9447-808A46910023}" srcOrd="1" destOrd="0" presId="urn:microsoft.com/office/officeart/2005/8/layout/vList4"/>
    <dgm:cxn modelId="{76E772F2-210D-424D-9346-86E26BD5A4C9}" srcId="{48228178-B318-4540-8AF8-41D87FDBE68D}" destId="{A7364D76-C51A-48E4-8216-67E61DE86BA2}" srcOrd="1" destOrd="0" parTransId="{59F573E9-3413-4538-9C54-55A82804ACDE}" sibTransId="{44AB6B8B-8979-40DD-A19A-DCAF8CED2496}"/>
    <dgm:cxn modelId="{A3AFF032-7B3B-430A-A6D7-AA54E2B1152E}" srcId="{404467AB-C243-44C6-A2C2-0527E8F09DE0}" destId="{CA2813AB-45A2-4A8A-A313-4BF132BD308C}" srcOrd="1" destOrd="0" parTransId="{B090CABA-F2FB-40AA-8203-098ED2D0C5EC}" sibTransId="{F139A43E-5F8E-4144-9B70-F7ED6795D8D6}"/>
    <dgm:cxn modelId="{636588C4-ED63-479C-9460-28D86CF53A73}" type="presOf" srcId="{A7364D76-C51A-48E4-8216-67E61DE86BA2}" destId="{72BEBFC6-19E6-45C2-A37C-084C2DEE37DF}" srcOrd="0" destOrd="0" presId="urn:microsoft.com/office/officeart/2005/8/layout/vList4"/>
    <dgm:cxn modelId="{4A7C80E4-B11B-4808-946C-D411BAB9D94B}" srcId="{48228178-B318-4540-8AF8-41D87FDBE68D}" destId="{404467AB-C243-44C6-A2C2-0527E8F09DE0}" srcOrd="0" destOrd="0" parTransId="{0FA5F696-9635-4949-8D82-5D495BF19C0C}" sibTransId="{4C711C16-B7A1-47B5-92BC-B83F9304297B}"/>
    <dgm:cxn modelId="{5336E5AA-AE9F-4214-8AA1-B272BF1D9C7F}" type="presOf" srcId="{6B026817-8B0C-4028-A1FA-4DC9441D6F10}" destId="{ECDCD25B-0B64-4012-9447-808A46910023}" srcOrd="1" destOrd="5" presId="urn:microsoft.com/office/officeart/2005/8/layout/vList4"/>
    <dgm:cxn modelId="{73096079-5BFA-4B47-88A8-089A6162D1EC}" srcId="{404467AB-C243-44C6-A2C2-0527E8F09DE0}" destId="{2A2730A8-F1C1-43DB-9E0B-5807EC519C29}" srcOrd="3" destOrd="0" parTransId="{B52E373A-8923-410F-9537-49D05E0250DB}" sibTransId="{9E520687-B305-4DF1-90CF-792CBF5F62B0}"/>
    <dgm:cxn modelId="{2DD85457-E47E-4FB8-A08F-8D77A75F6B7F}" srcId="{A7364D76-C51A-48E4-8216-67E61DE86BA2}" destId="{1FA1DE6D-6D8F-4FE1-BF46-19BA55133E0A}" srcOrd="5" destOrd="0" parTransId="{D48B6049-554F-4339-BA12-9BA3E8B39BB9}" sibTransId="{29EC6A73-BE34-438C-941E-ABAC28C755A3}"/>
    <dgm:cxn modelId="{50D2D223-625B-424E-B450-B20BF73F60F8}" type="presOf" srcId="{CA2813AB-45A2-4A8A-A313-4BF132BD308C}" destId="{FD38D05C-E975-4EF3-A1D0-50EC3E4E10F4}" srcOrd="0" destOrd="2" presId="urn:microsoft.com/office/officeart/2005/8/layout/vList4"/>
    <dgm:cxn modelId="{9144E429-8C4E-4DA7-A3A3-73601E291B4E}" type="presOf" srcId="{2269B143-6F57-4A7F-BA60-F7631521C1FD}" destId="{FD38D05C-E975-4EF3-A1D0-50EC3E4E10F4}" srcOrd="0" destOrd="1" presId="urn:microsoft.com/office/officeart/2005/8/layout/vList4"/>
    <dgm:cxn modelId="{91793082-9B63-4BBC-A2E9-1CAF6FCB3319}" type="presOf" srcId="{961AB42C-E591-428F-B925-94FB26F4E4B1}" destId="{72BEBFC6-19E6-45C2-A37C-084C2DEE37DF}" srcOrd="0" destOrd="4" presId="urn:microsoft.com/office/officeart/2005/8/layout/vList4"/>
    <dgm:cxn modelId="{02E57298-F829-443E-8BC7-091181D3734C}" type="presOf" srcId="{1FA1DE6D-6D8F-4FE1-BF46-19BA55133E0A}" destId="{72BEBFC6-19E6-45C2-A37C-084C2DEE37DF}" srcOrd="0" destOrd="6" presId="urn:microsoft.com/office/officeart/2005/8/layout/vList4"/>
    <dgm:cxn modelId="{1FF58BEA-AC2E-440F-A8CC-84C2E5A88EA3}" srcId="{404467AB-C243-44C6-A2C2-0527E8F09DE0}" destId="{823DAC2C-04DD-4166-AF58-D18785CCA7A5}" srcOrd="5" destOrd="0" parTransId="{C27E15C5-AA0F-4303-9177-B042270A01D1}" sibTransId="{09BD65A6-3D08-4E6A-9775-DCEB61B29A5C}"/>
    <dgm:cxn modelId="{8A5E61A3-018E-4335-8C8B-C2A1B6EF0BD4}" type="presOf" srcId="{A7364D76-C51A-48E4-8216-67E61DE86BA2}" destId="{96B4878C-B288-4B6C-AE4B-3F9DB552D92F}" srcOrd="1" destOrd="0" presId="urn:microsoft.com/office/officeart/2005/8/layout/vList4"/>
    <dgm:cxn modelId="{C93845D1-D16B-4439-BB4E-49021BB3F625}" srcId="{404467AB-C243-44C6-A2C2-0527E8F09DE0}" destId="{CD77F42B-4960-4804-A027-90A4DFD71ADC}" srcOrd="2" destOrd="0" parTransId="{0275A908-383D-46C8-8CF6-F75226F4D1AF}" sibTransId="{36CD8945-594C-4C27-89C6-194927E4BF36}"/>
    <dgm:cxn modelId="{81C06A78-2BAB-4E80-AD30-CD44898F9B6E}" type="presOf" srcId="{CD77F42B-4960-4804-A027-90A4DFD71ADC}" destId="{FD38D05C-E975-4EF3-A1D0-50EC3E4E10F4}" srcOrd="0" destOrd="3" presId="urn:microsoft.com/office/officeart/2005/8/layout/vList4"/>
    <dgm:cxn modelId="{B04E7E9D-5608-4426-8133-32DFEF16F10B}" type="presOf" srcId="{639376EF-F08F-4ADB-A27C-7EF1A24377C1}" destId="{96B4878C-B288-4B6C-AE4B-3F9DB552D92F}" srcOrd="1" destOrd="5" presId="urn:microsoft.com/office/officeart/2005/8/layout/vList4"/>
    <dgm:cxn modelId="{372A92B3-ADFC-43B3-BF2E-C51319132BC9}" srcId="{A7364D76-C51A-48E4-8216-67E61DE86BA2}" destId="{C6C5AD4A-73D5-4492-A8BE-E9148FC5ABA8}" srcOrd="0" destOrd="0" parTransId="{AA12A267-4C81-4AF5-9623-C8E0837B2B9B}" sibTransId="{6D2A2BCA-1A89-4767-B058-74E42C9B19B0}"/>
    <dgm:cxn modelId="{87CA6D60-E037-4E6D-B2FE-A83FF115CFC2}" type="presOf" srcId="{C6C5AD4A-73D5-4492-A8BE-E9148FC5ABA8}" destId="{96B4878C-B288-4B6C-AE4B-3F9DB552D92F}" srcOrd="1" destOrd="1" presId="urn:microsoft.com/office/officeart/2005/8/layout/vList4"/>
    <dgm:cxn modelId="{8F196C37-3A97-42FF-992D-D6BB1A536519}" type="presOf" srcId="{CF2DA5D0-1214-47AC-BF3E-994FC6610F9E}" destId="{72BEBFC6-19E6-45C2-A37C-084C2DEE37DF}" srcOrd="0" destOrd="3" presId="urn:microsoft.com/office/officeart/2005/8/layout/vList4"/>
    <dgm:cxn modelId="{EC1A5B87-63F9-474F-A747-5EC8EC989EB4}" type="presOf" srcId="{6AC9740C-854C-4552-81CC-7EF3951826F4}" destId="{72BEBFC6-19E6-45C2-A37C-084C2DEE37DF}" srcOrd="0" destOrd="2" presId="urn:microsoft.com/office/officeart/2005/8/layout/vList4"/>
    <dgm:cxn modelId="{A904BB65-280C-434F-880C-25B1466B4C03}" type="presOf" srcId="{961AB42C-E591-428F-B925-94FB26F4E4B1}" destId="{96B4878C-B288-4B6C-AE4B-3F9DB552D92F}" srcOrd="1" destOrd="4" presId="urn:microsoft.com/office/officeart/2005/8/layout/vList4"/>
    <dgm:cxn modelId="{D7651D5E-A166-4BE5-A8AF-B972B34A41A3}" type="presOf" srcId="{639376EF-F08F-4ADB-A27C-7EF1A24377C1}" destId="{72BEBFC6-19E6-45C2-A37C-084C2DEE37DF}" srcOrd="0" destOrd="5" presId="urn:microsoft.com/office/officeart/2005/8/layout/vList4"/>
    <dgm:cxn modelId="{966FC8E4-6CBE-49BC-839C-A11D2B203538}" srcId="{A7364D76-C51A-48E4-8216-67E61DE86BA2}" destId="{639376EF-F08F-4ADB-A27C-7EF1A24377C1}" srcOrd="4" destOrd="0" parTransId="{B8265F12-3849-485E-9BDE-3810F83D5141}" sibTransId="{4BDF169E-4556-4BEC-B9E6-4F14C8840ABA}"/>
    <dgm:cxn modelId="{0BCD3BCF-9803-4F45-B20F-B627AA452C7E}" srcId="{A7364D76-C51A-48E4-8216-67E61DE86BA2}" destId="{6AC9740C-854C-4552-81CC-7EF3951826F4}" srcOrd="1" destOrd="0" parTransId="{BF958929-145A-40B4-AB25-B628D661B635}" sibTransId="{8F90A3DB-8518-4C14-919C-10201BAD5324}"/>
    <dgm:cxn modelId="{9CACC99C-7BFE-400D-A0B9-B719F215DFF4}" srcId="{A7364D76-C51A-48E4-8216-67E61DE86BA2}" destId="{961AB42C-E591-428F-B925-94FB26F4E4B1}" srcOrd="3" destOrd="0" parTransId="{6A6AA21B-4406-47DE-BBA2-F36C813D65EA}" sibTransId="{57AAA695-44A5-4473-A3EF-62F261BBB9F1}"/>
    <dgm:cxn modelId="{4E796565-91B0-48AC-BC3C-921D12C2F2CA}" type="presOf" srcId="{1FA1DE6D-6D8F-4FE1-BF46-19BA55133E0A}" destId="{96B4878C-B288-4B6C-AE4B-3F9DB552D92F}" srcOrd="1" destOrd="6" presId="urn:microsoft.com/office/officeart/2005/8/layout/vList4"/>
    <dgm:cxn modelId="{AFAF19A0-3238-4CC9-9202-CD6321EE745C}" srcId="{404467AB-C243-44C6-A2C2-0527E8F09DE0}" destId="{6B026817-8B0C-4028-A1FA-4DC9441D6F10}" srcOrd="4" destOrd="0" parTransId="{238B53CF-166D-4BFA-94BA-1F3C1D663E6F}" sibTransId="{EF7F3191-AB27-4F6E-A8B6-2E9FD92B7A76}"/>
    <dgm:cxn modelId="{F8EC21B6-FE8B-4145-9F38-9F6CD8BC8E01}" type="presOf" srcId="{48228178-B318-4540-8AF8-41D87FDBE68D}" destId="{E33647C6-E9FA-438A-9514-BFF85348B8B4}" srcOrd="0" destOrd="0" presId="urn:microsoft.com/office/officeart/2005/8/layout/vList4"/>
    <dgm:cxn modelId="{2D835BB5-DCFE-43AB-B7AA-6EA75BD6A737}" type="presOf" srcId="{823DAC2C-04DD-4166-AF58-D18785CCA7A5}" destId="{FD38D05C-E975-4EF3-A1D0-50EC3E4E10F4}" srcOrd="0" destOrd="6" presId="urn:microsoft.com/office/officeart/2005/8/layout/vList4"/>
    <dgm:cxn modelId="{9E037238-5C43-4D70-BEAE-6F8FD66625DF}" type="presOf" srcId="{CA2813AB-45A2-4A8A-A313-4BF132BD308C}" destId="{ECDCD25B-0B64-4012-9447-808A46910023}" srcOrd="1" destOrd="2" presId="urn:microsoft.com/office/officeart/2005/8/layout/vList4"/>
    <dgm:cxn modelId="{FE0D4859-3D73-4C08-9FDA-5EA1520A5A47}" srcId="{A7364D76-C51A-48E4-8216-67E61DE86BA2}" destId="{CF2DA5D0-1214-47AC-BF3E-994FC6610F9E}" srcOrd="2" destOrd="0" parTransId="{03098818-4711-439C-857A-8B7F470C5955}" sibTransId="{10D87DD7-8FF0-4A9B-A005-9DBC7B3F7CE6}"/>
    <dgm:cxn modelId="{88618499-71FC-4C6A-B1C6-F7A20721EFBD}" type="presOf" srcId="{2A2730A8-F1C1-43DB-9E0B-5807EC519C29}" destId="{ECDCD25B-0B64-4012-9447-808A46910023}" srcOrd="1" destOrd="4" presId="urn:microsoft.com/office/officeart/2005/8/layout/vList4"/>
    <dgm:cxn modelId="{2B6CDA29-A409-4F6D-A6B2-11179D7DD698}" type="presOf" srcId="{2269B143-6F57-4A7F-BA60-F7631521C1FD}" destId="{ECDCD25B-0B64-4012-9447-808A46910023}" srcOrd="1" destOrd="1" presId="urn:microsoft.com/office/officeart/2005/8/layout/vList4"/>
    <dgm:cxn modelId="{8BCA7F48-7238-44D5-9C82-62CFBCA3AB3A}" type="presOf" srcId="{CF2DA5D0-1214-47AC-BF3E-994FC6610F9E}" destId="{96B4878C-B288-4B6C-AE4B-3F9DB552D92F}" srcOrd="1" destOrd="3" presId="urn:microsoft.com/office/officeart/2005/8/layout/vList4"/>
    <dgm:cxn modelId="{E798475C-5D34-461A-89EB-C113951F28F2}" type="presOf" srcId="{C6C5AD4A-73D5-4492-A8BE-E9148FC5ABA8}" destId="{72BEBFC6-19E6-45C2-A37C-084C2DEE37DF}" srcOrd="0" destOrd="1" presId="urn:microsoft.com/office/officeart/2005/8/layout/vList4"/>
    <dgm:cxn modelId="{B8B28F40-3265-4AF7-AEAA-692E49F6687A}" type="presOf" srcId="{CD77F42B-4960-4804-A027-90A4DFD71ADC}" destId="{ECDCD25B-0B64-4012-9447-808A46910023}" srcOrd="1" destOrd="3" presId="urn:microsoft.com/office/officeart/2005/8/layout/vList4"/>
    <dgm:cxn modelId="{8A29B9DB-8ED7-42AD-8BD5-516746406119}" type="presParOf" srcId="{E33647C6-E9FA-438A-9514-BFF85348B8B4}" destId="{35C0899E-B473-4B78-AF71-59359EBB40E1}" srcOrd="0" destOrd="0" presId="urn:microsoft.com/office/officeart/2005/8/layout/vList4"/>
    <dgm:cxn modelId="{51804998-C2AE-4F76-8A4D-DD5E06B6806B}" type="presParOf" srcId="{35C0899E-B473-4B78-AF71-59359EBB40E1}" destId="{FD38D05C-E975-4EF3-A1D0-50EC3E4E10F4}" srcOrd="0" destOrd="0" presId="urn:microsoft.com/office/officeart/2005/8/layout/vList4"/>
    <dgm:cxn modelId="{444FA5DF-E2D5-4D0E-8F78-4E3929CD72D3}" type="presParOf" srcId="{35C0899E-B473-4B78-AF71-59359EBB40E1}" destId="{8426A580-D9B3-4F13-9669-7041F51A85B3}" srcOrd="1" destOrd="0" presId="urn:microsoft.com/office/officeart/2005/8/layout/vList4"/>
    <dgm:cxn modelId="{54374001-5777-4324-A05A-768D83F610D7}" type="presParOf" srcId="{35C0899E-B473-4B78-AF71-59359EBB40E1}" destId="{ECDCD25B-0B64-4012-9447-808A46910023}" srcOrd="2" destOrd="0" presId="urn:microsoft.com/office/officeart/2005/8/layout/vList4"/>
    <dgm:cxn modelId="{252016B0-789A-4212-A5D6-F3D55E25521D}" type="presParOf" srcId="{E33647C6-E9FA-438A-9514-BFF85348B8B4}" destId="{D69CE7F0-D828-4D11-B5B5-337D08ED91A7}" srcOrd="1" destOrd="0" presId="urn:microsoft.com/office/officeart/2005/8/layout/vList4"/>
    <dgm:cxn modelId="{0BF05275-EC79-44E5-9C35-7EDF11E15D44}" type="presParOf" srcId="{E33647C6-E9FA-438A-9514-BFF85348B8B4}" destId="{81D5EF9B-F34D-4631-B5B4-2D3CB50EA770}" srcOrd="2" destOrd="0" presId="urn:microsoft.com/office/officeart/2005/8/layout/vList4"/>
    <dgm:cxn modelId="{9E17F8AB-B0FF-4B92-87E6-8C8F089C17DF}" type="presParOf" srcId="{81D5EF9B-F34D-4631-B5B4-2D3CB50EA770}" destId="{72BEBFC6-19E6-45C2-A37C-084C2DEE37DF}" srcOrd="0" destOrd="0" presId="urn:microsoft.com/office/officeart/2005/8/layout/vList4"/>
    <dgm:cxn modelId="{B2416D93-1367-4870-8B3C-2EDCA1106C39}" type="presParOf" srcId="{81D5EF9B-F34D-4631-B5B4-2D3CB50EA770}" destId="{FF2F5966-A539-4BF7-A154-514A23C6E9E8}" srcOrd="1" destOrd="0" presId="urn:microsoft.com/office/officeart/2005/8/layout/vList4"/>
    <dgm:cxn modelId="{64841BE5-8247-4FC6-8F8D-BE298961E616}" type="presParOf" srcId="{81D5EF9B-F34D-4631-B5B4-2D3CB50EA770}" destId="{96B4878C-B288-4B6C-AE4B-3F9DB552D9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BEF37-2CE0-42C0-8218-E934CF51E6F9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626C8-017D-4DAD-9083-3F29D596C191}">
      <dgm:prSet phldrT="[Text]"/>
      <dgm:spPr/>
      <dgm:t>
        <a:bodyPr/>
        <a:lstStyle/>
        <a:p>
          <a:r>
            <a:rPr lang="en-US" dirty="0" smtClean="0"/>
            <a:t>Microbe</a:t>
          </a:r>
          <a:endParaRPr lang="en-US" dirty="0"/>
        </a:p>
      </dgm:t>
    </dgm:pt>
    <dgm:pt modelId="{37BB8FC5-D63C-48EA-9CF7-818E4BD556D4}" type="parTrans" cxnId="{7C68D9AF-FA28-4427-ABC3-4397FE2F08F5}">
      <dgm:prSet/>
      <dgm:spPr/>
      <dgm:t>
        <a:bodyPr/>
        <a:lstStyle/>
        <a:p>
          <a:endParaRPr lang="en-US"/>
        </a:p>
      </dgm:t>
    </dgm:pt>
    <dgm:pt modelId="{8663CB4C-57CB-432F-A0EC-1FE38BB7EA4B}" type="sibTrans" cxnId="{7C68D9AF-FA28-4427-ABC3-4397FE2F08F5}">
      <dgm:prSet/>
      <dgm:spPr/>
      <dgm:t>
        <a:bodyPr/>
        <a:lstStyle/>
        <a:p>
          <a:endParaRPr lang="en-US"/>
        </a:p>
      </dgm:t>
    </dgm:pt>
    <dgm:pt modelId="{D1DE590F-43C2-4B54-B100-924C660FC01C}">
      <dgm:prSet phldrT="[Text]"/>
      <dgm:spPr/>
      <dgm:t>
        <a:bodyPr/>
        <a:lstStyle/>
        <a:p>
          <a:r>
            <a:rPr lang="en-US" dirty="0" smtClean="0"/>
            <a:t>Microorganism</a:t>
          </a:r>
          <a:endParaRPr lang="en-US" dirty="0"/>
        </a:p>
      </dgm:t>
    </dgm:pt>
    <dgm:pt modelId="{FF94A760-3176-4537-A93F-26874EEBEB59}" type="parTrans" cxnId="{EF8D4349-1272-46DA-B8F4-A62AB467527B}">
      <dgm:prSet/>
      <dgm:spPr/>
      <dgm:t>
        <a:bodyPr/>
        <a:lstStyle/>
        <a:p>
          <a:endParaRPr lang="en-US"/>
        </a:p>
      </dgm:t>
    </dgm:pt>
    <dgm:pt modelId="{1A72DC0A-EBD6-4E18-8E01-6D9899F8B1A3}" type="sibTrans" cxnId="{EF8D4349-1272-46DA-B8F4-A62AB467527B}">
      <dgm:prSet/>
      <dgm:spPr/>
      <dgm:t>
        <a:bodyPr/>
        <a:lstStyle/>
        <a:p>
          <a:endParaRPr lang="en-US"/>
        </a:p>
      </dgm:t>
    </dgm:pt>
    <dgm:pt modelId="{1A56D5D3-3900-4DE9-B8E7-E8C1617A4000}">
      <dgm:prSet phldrT="[Text]"/>
      <dgm:spPr/>
      <dgm:t>
        <a:bodyPr/>
        <a:lstStyle/>
        <a:p>
          <a:r>
            <a:rPr lang="en-US" dirty="0" smtClean="0"/>
            <a:t>Pathogen</a:t>
          </a:r>
          <a:endParaRPr lang="en-US" dirty="0"/>
        </a:p>
      </dgm:t>
    </dgm:pt>
    <dgm:pt modelId="{3980ECEE-12B2-4471-9C4F-84CD80E145A3}" type="parTrans" cxnId="{CEB1E932-23A6-415D-AFA7-A7145F2DEBB1}">
      <dgm:prSet/>
      <dgm:spPr/>
      <dgm:t>
        <a:bodyPr/>
        <a:lstStyle/>
        <a:p>
          <a:endParaRPr lang="en-US"/>
        </a:p>
      </dgm:t>
    </dgm:pt>
    <dgm:pt modelId="{1188F5E3-BC91-42C8-8D4C-A530B40CA490}" type="sibTrans" cxnId="{CEB1E932-23A6-415D-AFA7-A7145F2DEBB1}">
      <dgm:prSet/>
      <dgm:spPr/>
      <dgm:t>
        <a:bodyPr/>
        <a:lstStyle/>
        <a:p>
          <a:endParaRPr lang="en-US"/>
        </a:p>
      </dgm:t>
    </dgm:pt>
    <dgm:pt modelId="{F24A7D40-5754-4BF3-ABF3-D22EC9D08E29}">
      <dgm:prSet phldrT="[Text]"/>
      <dgm:spPr/>
      <dgm:t>
        <a:bodyPr/>
        <a:lstStyle/>
        <a:p>
          <a:r>
            <a:rPr lang="en-US" dirty="0" smtClean="0"/>
            <a:t>Harmful microbe</a:t>
          </a:r>
          <a:endParaRPr lang="en-US" dirty="0"/>
        </a:p>
      </dgm:t>
    </dgm:pt>
    <dgm:pt modelId="{80CA8711-27C3-4544-AACB-FDA2F242DC9B}" type="parTrans" cxnId="{5150EEE1-9448-4BC0-8A5B-F256C8288012}">
      <dgm:prSet/>
      <dgm:spPr/>
      <dgm:t>
        <a:bodyPr/>
        <a:lstStyle/>
        <a:p>
          <a:endParaRPr lang="en-US"/>
        </a:p>
      </dgm:t>
    </dgm:pt>
    <dgm:pt modelId="{9A07878F-BA6C-4FE3-A15D-76BCDF39FC75}" type="sibTrans" cxnId="{5150EEE1-9448-4BC0-8A5B-F256C8288012}">
      <dgm:prSet/>
      <dgm:spPr/>
      <dgm:t>
        <a:bodyPr/>
        <a:lstStyle/>
        <a:p>
          <a:endParaRPr lang="en-US"/>
        </a:p>
      </dgm:t>
    </dgm:pt>
    <dgm:pt modelId="{FA5F5D7F-ABFD-484E-882C-4CCD59E66A35}">
      <dgm:prSet phldrT="[Text]"/>
      <dgm:spPr/>
      <dgm:t>
        <a:bodyPr/>
        <a:lstStyle/>
        <a:p>
          <a:r>
            <a:rPr lang="en-US" dirty="0" smtClean="0"/>
            <a:t>Infection</a:t>
          </a:r>
          <a:endParaRPr lang="en-US" dirty="0"/>
        </a:p>
      </dgm:t>
    </dgm:pt>
    <dgm:pt modelId="{1280B160-AE1C-4D95-BC3E-01AEEDAE68E5}" type="parTrans" cxnId="{DA7EB17F-5696-4E85-A229-67D73FBCC985}">
      <dgm:prSet/>
      <dgm:spPr/>
      <dgm:t>
        <a:bodyPr/>
        <a:lstStyle/>
        <a:p>
          <a:endParaRPr lang="en-US"/>
        </a:p>
      </dgm:t>
    </dgm:pt>
    <dgm:pt modelId="{A31B0045-19F2-4FE7-8FC3-88A707A78D72}" type="sibTrans" cxnId="{DA7EB17F-5696-4E85-A229-67D73FBCC985}">
      <dgm:prSet/>
      <dgm:spPr/>
      <dgm:t>
        <a:bodyPr/>
        <a:lstStyle/>
        <a:p>
          <a:endParaRPr lang="en-US"/>
        </a:p>
      </dgm:t>
    </dgm:pt>
    <dgm:pt modelId="{4D7086B1-9D3C-4154-A79D-9B9051879277}">
      <dgm:prSet phldrT="[Text]"/>
      <dgm:spPr/>
      <dgm:t>
        <a:bodyPr/>
        <a:lstStyle/>
        <a:p>
          <a:r>
            <a:rPr lang="en-US" dirty="0" smtClean="0"/>
            <a:t>Pathogens invade the body and multiply</a:t>
          </a:r>
          <a:endParaRPr lang="en-US" dirty="0"/>
        </a:p>
      </dgm:t>
    </dgm:pt>
    <dgm:pt modelId="{8C8E902C-25C6-46E1-BB66-585220F53DCA}" type="parTrans" cxnId="{87E9E221-1276-4EB8-BC1D-707F41848E35}">
      <dgm:prSet/>
      <dgm:spPr/>
      <dgm:t>
        <a:bodyPr/>
        <a:lstStyle/>
        <a:p>
          <a:endParaRPr lang="en-US"/>
        </a:p>
      </dgm:t>
    </dgm:pt>
    <dgm:pt modelId="{1D0FF511-F53D-42D2-BCEC-B961296463F1}" type="sibTrans" cxnId="{87E9E221-1276-4EB8-BC1D-707F41848E35}">
      <dgm:prSet/>
      <dgm:spPr/>
      <dgm:t>
        <a:bodyPr/>
        <a:lstStyle/>
        <a:p>
          <a:endParaRPr lang="en-US"/>
        </a:p>
      </dgm:t>
    </dgm:pt>
    <dgm:pt modelId="{2537F8AD-6173-4002-A1FA-B29E78C2B47C}">
      <dgm:prSet phldrT="[Text]"/>
      <dgm:spPr/>
      <dgm:t>
        <a:bodyPr/>
        <a:lstStyle/>
        <a:p>
          <a:r>
            <a:rPr lang="en-US" dirty="0" smtClean="0"/>
            <a:t>Visible under microscope</a:t>
          </a:r>
          <a:endParaRPr lang="en-US" dirty="0"/>
        </a:p>
      </dgm:t>
    </dgm:pt>
    <dgm:pt modelId="{2B3B255D-E4A3-410C-B97D-D5FFF6C63836}" type="parTrans" cxnId="{18B1F5D3-A299-4BDF-85EE-5B19D4FE6346}">
      <dgm:prSet/>
      <dgm:spPr/>
      <dgm:t>
        <a:bodyPr/>
        <a:lstStyle/>
        <a:p>
          <a:endParaRPr lang="en-US"/>
        </a:p>
      </dgm:t>
    </dgm:pt>
    <dgm:pt modelId="{FDA8C125-3186-4A44-82EF-E78A8FB99339}" type="sibTrans" cxnId="{18B1F5D3-A299-4BDF-85EE-5B19D4FE6346}">
      <dgm:prSet/>
      <dgm:spPr/>
      <dgm:t>
        <a:bodyPr/>
        <a:lstStyle/>
        <a:p>
          <a:endParaRPr lang="en-US"/>
        </a:p>
      </dgm:t>
    </dgm:pt>
    <dgm:pt modelId="{82D4E22D-8867-4A0B-A627-2EAE0B94964E}">
      <dgm:prSet phldrT="[Text]"/>
      <dgm:spPr/>
      <dgm:t>
        <a:bodyPr/>
        <a:lstStyle/>
        <a:p>
          <a:r>
            <a:rPr lang="en-US" dirty="0" smtClean="0"/>
            <a:t>Always present</a:t>
          </a:r>
          <a:endParaRPr lang="en-US" dirty="0"/>
        </a:p>
      </dgm:t>
    </dgm:pt>
    <dgm:pt modelId="{4AF6A088-B7DF-48BC-9711-FB5EFB52D3BF}" type="parTrans" cxnId="{83B602DF-6005-47EA-B2E5-04697059B06C}">
      <dgm:prSet/>
      <dgm:spPr/>
      <dgm:t>
        <a:bodyPr/>
        <a:lstStyle/>
        <a:p>
          <a:endParaRPr lang="en-US"/>
        </a:p>
      </dgm:t>
    </dgm:pt>
    <dgm:pt modelId="{C1F79382-3CA9-4B3B-B73B-604057A84242}" type="sibTrans" cxnId="{83B602DF-6005-47EA-B2E5-04697059B06C}">
      <dgm:prSet/>
      <dgm:spPr/>
      <dgm:t>
        <a:bodyPr/>
        <a:lstStyle/>
        <a:p>
          <a:endParaRPr lang="en-US"/>
        </a:p>
      </dgm:t>
    </dgm:pt>
    <dgm:pt modelId="{232907AE-DBF1-4CEA-A752-BC7352849AF7}" type="pres">
      <dgm:prSet presAssocID="{41BBEF37-2CE0-42C0-8218-E934CF51E6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00691B-C6F5-4E9A-B289-C7EF9F58745F}" type="pres">
      <dgm:prSet presAssocID="{F01626C8-017D-4DAD-9083-3F29D596C191}" presName="composite" presStyleCnt="0"/>
      <dgm:spPr/>
    </dgm:pt>
    <dgm:pt modelId="{88BFE406-8734-44CB-8E7B-028BF785B5D9}" type="pres">
      <dgm:prSet presAssocID="{F01626C8-017D-4DAD-9083-3F29D596C191}" presName="bentUpArrow1" presStyleLbl="alignImgPlace1" presStyleIdx="0" presStyleCnt="2"/>
      <dgm:spPr/>
    </dgm:pt>
    <dgm:pt modelId="{E9217E23-B792-45E9-A56C-C94CF027C1A7}" type="pres">
      <dgm:prSet presAssocID="{F01626C8-017D-4DAD-9083-3F29D596C19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F6A6-F698-4E6E-9402-2F66E6C31907}" type="pres">
      <dgm:prSet presAssocID="{F01626C8-017D-4DAD-9083-3F29D596C19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777E6-CFB5-4824-B818-1FFDC7981270}" type="pres">
      <dgm:prSet presAssocID="{8663CB4C-57CB-432F-A0EC-1FE38BB7EA4B}" presName="sibTrans" presStyleCnt="0"/>
      <dgm:spPr/>
    </dgm:pt>
    <dgm:pt modelId="{3D391E7D-814C-4DB1-A574-CA8AED0AE3CF}" type="pres">
      <dgm:prSet presAssocID="{1A56D5D3-3900-4DE9-B8E7-E8C1617A4000}" presName="composite" presStyleCnt="0"/>
      <dgm:spPr/>
    </dgm:pt>
    <dgm:pt modelId="{12C8516A-1057-462A-915C-7379AE7E1A7E}" type="pres">
      <dgm:prSet presAssocID="{1A56D5D3-3900-4DE9-B8E7-E8C1617A4000}" presName="bentUpArrow1" presStyleLbl="alignImgPlace1" presStyleIdx="1" presStyleCnt="2"/>
      <dgm:spPr/>
    </dgm:pt>
    <dgm:pt modelId="{6CEEC52A-EE82-474F-9D61-D570E18F0316}" type="pres">
      <dgm:prSet presAssocID="{1A56D5D3-3900-4DE9-B8E7-E8C1617A400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F64FD-26D5-4017-B1D6-D82C254709B1}" type="pres">
      <dgm:prSet presAssocID="{1A56D5D3-3900-4DE9-B8E7-E8C1617A400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9A6D0-44FB-40C4-AACE-8D849E61FAFE}" type="pres">
      <dgm:prSet presAssocID="{1188F5E3-BC91-42C8-8D4C-A530B40CA490}" presName="sibTrans" presStyleCnt="0"/>
      <dgm:spPr/>
    </dgm:pt>
    <dgm:pt modelId="{531E3A7D-17F1-46CB-AD29-300DFC94334D}" type="pres">
      <dgm:prSet presAssocID="{FA5F5D7F-ABFD-484E-882C-4CCD59E66A35}" presName="composite" presStyleCnt="0"/>
      <dgm:spPr/>
    </dgm:pt>
    <dgm:pt modelId="{3359570C-26BA-4ED5-B895-DFEBED90EE51}" type="pres">
      <dgm:prSet presAssocID="{FA5F5D7F-ABFD-484E-882C-4CCD59E66A3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75020-B338-4903-90FC-A1C664504031}" type="pres">
      <dgm:prSet presAssocID="{FA5F5D7F-ABFD-484E-882C-4CCD59E66A3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3A0BE-EFAC-4003-923A-B22867CD9F3E}" type="presOf" srcId="{41BBEF37-2CE0-42C0-8218-E934CF51E6F9}" destId="{232907AE-DBF1-4CEA-A752-BC7352849AF7}" srcOrd="0" destOrd="0" presId="urn:microsoft.com/office/officeart/2005/8/layout/StepDownProcess"/>
    <dgm:cxn modelId="{EF8D4349-1272-46DA-B8F4-A62AB467527B}" srcId="{F01626C8-017D-4DAD-9083-3F29D596C191}" destId="{D1DE590F-43C2-4B54-B100-924C660FC01C}" srcOrd="0" destOrd="0" parTransId="{FF94A760-3176-4537-A93F-26874EEBEB59}" sibTransId="{1A72DC0A-EBD6-4E18-8E01-6D9899F8B1A3}"/>
    <dgm:cxn modelId="{1A309F00-6915-427E-9341-1A1251FED708}" type="presOf" srcId="{F01626C8-017D-4DAD-9083-3F29D596C191}" destId="{E9217E23-B792-45E9-A56C-C94CF027C1A7}" srcOrd="0" destOrd="0" presId="urn:microsoft.com/office/officeart/2005/8/layout/StepDownProcess"/>
    <dgm:cxn modelId="{FC747882-CF1F-4213-A040-BB6BF9BA626B}" type="presOf" srcId="{D1DE590F-43C2-4B54-B100-924C660FC01C}" destId="{C619F6A6-F698-4E6E-9402-2F66E6C31907}" srcOrd="0" destOrd="0" presId="urn:microsoft.com/office/officeart/2005/8/layout/StepDownProcess"/>
    <dgm:cxn modelId="{CEB1E932-23A6-415D-AFA7-A7145F2DEBB1}" srcId="{41BBEF37-2CE0-42C0-8218-E934CF51E6F9}" destId="{1A56D5D3-3900-4DE9-B8E7-E8C1617A4000}" srcOrd="1" destOrd="0" parTransId="{3980ECEE-12B2-4471-9C4F-84CD80E145A3}" sibTransId="{1188F5E3-BC91-42C8-8D4C-A530B40CA490}"/>
    <dgm:cxn modelId="{3FBE2B98-7750-46C0-812C-6877854136A7}" type="presOf" srcId="{1A56D5D3-3900-4DE9-B8E7-E8C1617A4000}" destId="{6CEEC52A-EE82-474F-9D61-D570E18F0316}" srcOrd="0" destOrd="0" presId="urn:microsoft.com/office/officeart/2005/8/layout/StepDownProcess"/>
    <dgm:cxn modelId="{18B1F5D3-A299-4BDF-85EE-5B19D4FE6346}" srcId="{F01626C8-017D-4DAD-9083-3F29D596C191}" destId="{2537F8AD-6173-4002-A1FA-B29E78C2B47C}" srcOrd="1" destOrd="0" parTransId="{2B3B255D-E4A3-410C-B97D-D5FFF6C63836}" sibTransId="{FDA8C125-3186-4A44-82EF-E78A8FB99339}"/>
    <dgm:cxn modelId="{5150EEE1-9448-4BC0-8A5B-F256C8288012}" srcId="{1A56D5D3-3900-4DE9-B8E7-E8C1617A4000}" destId="{F24A7D40-5754-4BF3-ABF3-D22EC9D08E29}" srcOrd="0" destOrd="0" parTransId="{80CA8711-27C3-4544-AACB-FDA2F242DC9B}" sibTransId="{9A07878F-BA6C-4FE3-A15D-76BCDF39FC75}"/>
    <dgm:cxn modelId="{7C68D9AF-FA28-4427-ABC3-4397FE2F08F5}" srcId="{41BBEF37-2CE0-42C0-8218-E934CF51E6F9}" destId="{F01626C8-017D-4DAD-9083-3F29D596C191}" srcOrd="0" destOrd="0" parTransId="{37BB8FC5-D63C-48EA-9CF7-818E4BD556D4}" sibTransId="{8663CB4C-57CB-432F-A0EC-1FE38BB7EA4B}"/>
    <dgm:cxn modelId="{B9F83B48-CA50-4425-B47F-43CAAFB120D2}" type="presOf" srcId="{82D4E22D-8867-4A0B-A627-2EAE0B94964E}" destId="{C619F6A6-F698-4E6E-9402-2F66E6C31907}" srcOrd="0" destOrd="2" presId="urn:microsoft.com/office/officeart/2005/8/layout/StepDownProcess"/>
    <dgm:cxn modelId="{E1139B51-089B-44E9-B3DB-A88F0A86DD23}" type="presOf" srcId="{FA5F5D7F-ABFD-484E-882C-4CCD59E66A35}" destId="{3359570C-26BA-4ED5-B895-DFEBED90EE51}" srcOrd="0" destOrd="0" presId="urn:microsoft.com/office/officeart/2005/8/layout/StepDownProcess"/>
    <dgm:cxn modelId="{F28F68B4-B3B3-4959-B1FA-F09C6D2F43A8}" type="presOf" srcId="{2537F8AD-6173-4002-A1FA-B29E78C2B47C}" destId="{C619F6A6-F698-4E6E-9402-2F66E6C31907}" srcOrd="0" destOrd="1" presId="urn:microsoft.com/office/officeart/2005/8/layout/StepDownProcess"/>
    <dgm:cxn modelId="{83B602DF-6005-47EA-B2E5-04697059B06C}" srcId="{F01626C8-017D-4DAD-9083-3F29D596C191}" destId="{82D4E22D-8867-4A0B-A627-2EAE0B94964E}" srcOrd="2" destOrd="0" parTransId="{4AF6A088-B7DF-48BC-9711-FB5EFB52D3BF}" sibTransId="{C1F79382-3CA9-4B3B-B73B-604057A84242}"/>
    <dgm:cxn modelId="{87E9E221-1276-4EB8-BC1D-707F41848E35}" srcId="{FA5F5D7F-ABFD-484E-882C-4CCD59E66A35}" destId="{4D7086B1-9D3C-4154-A79D-9B9051879277}" srcOrd="0" destOrd="0" parTransId="{8C8E902C-25C6-46E1-BB66-585220F53DCA}" sibTransId="{1D0FF511-F53D-42D2-BCEC-B961296463F1}"/>
    <dgm:cxn modelId="{262D9EAE-790C-4F3D-8E26-0C0E06A347B3}" type="presOf" srcId="{4D7086B1-9D3C-4154-A79D-9B9051879277}" destId="{78E75020-B338-4903-90FC-A1C664504031}" srcOrd="0" destOrd="0" presId="urn:microsoft.com/office/officeart/2005/8/layout/StepDownProcess"/>
    <dgm:cxn modelId="{F5A556B0-A7BA-4BD4-832B-09E1358D2A9D}" type="presOf" srcId="{F24A7D40-5754-4BF3-ABF3-D22EC9D08E29}" destId="{CCAF64FD-26D5-4017-B1D6-D82C254709B1}" srcOrd="0" destOrd="0" presId="urn:microsoft.com/office/officeart/2005/8/layout/StepDownProcess"/>
    <dgm:cxn modelId="{DA7EB17F-5696-4E85-A229-67D73FBCC985}" srcId="{41BBEF37-2CE0-42C0-8218-E934CF51E6F9}" destId="{FA5F5D7F-ABFD-484E-882C-4CCD59E66A35}" srcOrd="2" destOrd="0" parTransId="{1280B160-AE1C-4D95-BC3E-01AEEDAE68E5}" sibTransId="{A31B0045-19F2-4FE7-8FC3-88A707A78D72}"/>
    <dgm:cxn modelId="{1F93936C-C500-4C68-8CE4-918F22237060}" type="presParOf" srcId="{232907AE-DBF1-4CEA-A752-BC7352849AF7}" destId="{8300691B-C6F5-4E9A-B289-C7EF9F58745F}" srcOrd="0" destOrd="0" presId="urn:microsoft.com/office/officeart/2005/8/layout/StepDownProcess"/>
    <dgm:cxn modelId="{78F6810F-2FAC-46F7-92B3-53748AA9A5A4}" type="presParOf" srcId="{8300691B-C6F5-4E9A-B289-C7EF9F58745F}" destId="{88BFE406-8734-44CB-8E7B-028BF785B5D9}" srcOrd="0" destOrd="0" presId="urn:microsoft.com/office/officeart/2005/8/layout/StepDownProcess"/>
    <dgm:cxn modelId="{AF55D200-1A7E-4428-9AC6-4BA8B9D8BBFA}" type="presParOf" srcId="{8300691B-C6F5-4E9A-B289-C7EF9F58745F}" destId="{E9217E23-B792-45E9-A56C-C94CF027C1A7}" srcOrd="1" destOrd="0" presId="urn:microsoft.com/office/officeart/2005/8/layout/StepDownProcess"/>
    <dgm:cxn modelId="{0519C446-FE7A-403F-932D-3375FF67CDC1}" type="presParOf" srcId="{8300691B-C6F5-4E9A-B289-C7EF9F58745F}" destId="{C619F6A6-F698-4E6E-9402-2F66E6C31907}" srcOrd="2" destOrd="0" presId="urn:microsoft.com/office/officeart/2005/8/layout/StepDownProcess"/>
    <dgm:cxn modelId="{1602B6B7-BB44-4C59-A71E-0677D52F10BB}" type="presParOf" srcId="{232907AE-DBF1-4CEA-A752-BC7352849AF7}" destId="{B97777E6-CFB5-4824-B818-1FFDC7981270}" srcOrd="1" destOrd="0" presId="urn:microsoft.com/office/officeart/2005/8/layout/StepDownProcess"/>
    <dgm:cxn modelId="{9558F59B-CB4D-4571-8921-9CFFC17CED83}" type="presParOf" srcId="{232907AE-DBF1-4CEA-A752-BC7352849AF7}" destId="{3D391E7D-814C-4DB1-A574-CA8AED0AE3CF}" srcOrd="2" destOrd="0" presId="urn:microsoft.com/office/officeart/2005/8/layout/StepDownProcess"/>
    <dgm:cxn modelId="{9D2F0996-6AA6-4668-9163-CA6393D5F3CB}" type="presParOf" srcId="{3D391E7D-814C-4DB1-A574-CA8AED0AE3CF}" destId="{12C8516A-1057-462A-915C-7379AE7E1A7E}" srcOrd="0" destOrd="0" presId="urn:microsoft.com/office/officeart/2005/8/layout/StepDownProcess"/>
    <dgm:cxn modelId="{387ECB70-871F-4EEF-8CC5-B0DAFED4E33A}" type="presParOf" srcId="{3D391E7D-814C-4DB1-A574-CA8AED0AE3CF}" destId="{6CEEC52A-EE82-474F-9D61-D570E18F0316}" srcOrd="1" destOrd="0" presId="urn:microsoft.com/office/officeart/2005/8/layout/StepDownProcess"/>
    <dgm:cxn modelId="{E5512EB3-338C-4B4F-BC9D-C26B4E5092CA}" type="presParOf" srcId="{3D391E7D-814C-4DB1-A574-CA8AED0AE3CF}" destId="{CCAF64FD-26D5-4017-B1D6-D82C254709B1}" srcOrd="2" destOrd="0" presId="urn:microsoft.com/office/officeart/2005/8/layout/StepDownProcess"/>
    <dgm:cxn modelId="{A8FE1FCD-8143-4B3E-9E34-3F1C38E4363E}" type="presParOf" srcId="{232907AE-DBF1-4CEA-A752-BC7352849AF7}" destId="{5209A6D0-44FB-40C4-AACE-8D849E61FAFE}" srcOrd="3" destOrd="0" presId="urn:microsoft.com/office/officeart/2005/8/layout/StepDownProcess"/>
    <dgm:cxn modelId="{DF9F05DE-5888-4A16-9339-69B87FD348D6}" type="presParOf" srcId="{232907AE-DBF1-4CEA-A752-BC7352849AF7}" destId="{531E3A7D-17F1-46CB-AD29-300DFC94334D}" srcOrd="4" destOrd="0" presId="urn:microsoft.com/office/officeart/2005/8/layout/StepDownProcess"/>
    <dgm:cxn modelId="{F3635753-A81F-4403-BB4A-23C8707BFAC1}" type="presParOf" srcId="{531E3A7D-17F1-46CB-AD29-300DFC94334D}" destId="{3359570C-26BA-4ED5-B895-DFEBED90EE51}" srcOrd="0" destOrd="0" presId="urn:microsoft.com/office/officeart/2005/8/layout/StepDownProcess"/>
    <dgm:cxn modelId="{B2BD2C9E-4294-4B41-97E8-9C8627FBD034}" type="presParOf" srcId="{531E3A7D-17F1-46CB-AD29-300DFC94334D}" destId="{78E75020-B338-4903-90FC-A1C66450403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02CBE-AAAC-4006-A50E-EEE4D3E3ECA4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DCE7E5-A49C-4B7C-A9B8-59F15EA5EDA4}">
      <dgm:prSet phldrT="[Text]"/>
      <dgm:spPr/>
      <dgm:t>
        <a:bodyPr/>
        <a:lstStyle/>
        <a:p>
          <a:r>
            <a:rPr lang="en-US" dirty="0" smtClean="0"/>
            <a:t>Chain of Infection</a:t>
          </a:r>
          <a:endParaRPr lang="en-US" dirty="0"/>
        </a:p>
      </dgm:t>
    </dgm:pt>
    <dgm:pt modelId="{9FDA6F6A-BCFF-4219-BDE2-750F5A93A6E2}" type="parTrans" cxnId="{693E6DCF-B109-4B93-80E3-438D2731B0F8}">
      <dgm:prSet/>
      <dgm:spPr/>
      <dgm:t>
        <a:bodyPr/>
        <a:lstStyle/>
        <a:p>
          <a:endParaRPr lang="en-US"/>
        </a:p>
      </dgm:t>
    </dgm:pt>
    <dgm:pt modelId="{43884A6D-4BA2-4135-A0C3-DC240E568377}" type="sibTrans" cxnId="{693E6DCF-B109-4B93-80E3-438D2731B0F8}">
      <dgm:prSet/>
      <dgm:spPr/>
      <dgm:t>
        <a:bodyPr/>
        <a:lstStyle/>
        <a:p>
          <a:endParaRPr lang="en-US"/>
        </a:p>
      </dgm:t>
    </dgm:pt>
    <dgm:pt modelId="{D8C25933-98B3-4832-A2D4-C1E2E151F8AF}">
      <dgm:prSet phldrT="[Text]" custT="1"/>
      <dgm:spPr/>
      <dgm:t>
        <a:bodyPr/>
        <a:lstStyle/>
        <a:p>
          <a:r>
            <a:rPr lang="en-US" sz="1100" b="1" dirty="0" smtClean="0"/>
            <a:t>Causative Agent</a:t>
          </a:r>
          <a:endParaRPr lang="en-US" sz="1100" b="1" dirty="0"/>
        </a:p>
      </dgm:t>
    </dgm:pt>
    <dgm:pt modelId="{314533E0-53A0-4623-87A7-5022CF7A9CE1}" type="parTrans" cxnId="{A97975FC-2C8C-4785-BEC8-4F624562B665}">
      <dgm:prSet/>
      <dgm:spPr/>
      <dgm:t>
        <a:bodyPr/>
        <a:lstStyle/>
        <a:p>
          <a:endParaRPr lang="en-US"/>
        </a:p>
      </dgm:t>
    </dgm:pt>
    <dgm:pt modelId="{869528DC-EB71-45A3-A2F4-E8EF6AE83FBC}" type="sibTrans" cxnId="{A97975FC-2C8C-4785-BEC8-4F624562B665}">
      <dgm:prSet/>
      <dgm:spPr/>
      <dgm:t>
        <a:bodyPr/>
        <a:lstStyle/>
        <a:p>
          <a:endParaRPr lang="en-US"/>
        </a:p>
      </dgm:t>
    </dgm:pt>
    <dgm:pt modelId="{2D3FF0C1-40A1-4950-A8F9-89D637AC3A53}">
      <dgm:prSet phldrT="[Text]" custT="1"/>
      <dgm:spPr/>
      <dgm:t>
        <a:bodyPr/>
        <a:lstStyle/>
        <a:p>
          <a:r>
            <a:rPr lang="en-US" sz="1100" b="1" dirty="0" smtClean="0"/>
            <a:t>Reservoir</a:t>
          </a:r>
          <a:endParaRPr lang="en-US" sz="1100" b="1" dirty="0"/>
        </a:p>
      </dgm:t>
    </dgm:pt>
    <dgm:pt modelId="{E40F3AC7-615A-43F2-8898-82CACD5C9347}" type="parTrans" cxnId="{505494D0-AE6F-4EB8-AC79-209B9D0282EC}">
      <dgm:prSet/>
      <dgm:spPr/>
      <dgm:t>
        <a:bodyPr/>
        <a:lstStyle/>
        <a:p>
          <a:endParaRPr lang="en-US"/>
        </a:p>
      </dgm:t>
    </dgm:pt>
    <dgm:pt modelId="{3BE9367C-A1F0-4000-BDD0-00DC61F09AA8}" type="sibTrans" cxnId="{505494D0-AE6F-4EB8-AC79-209B9D0282EC}">
      <dgm:prSet/>
      <dgm:spPr/>
      <dgm:t>
        <a:bodyPr/>
        <a:lstStyle/>
        <a:p>
          <a:endParaRPr lang="en-US"/>
        </a:p>
      </dgm:t>
    </dgm:pt>
    <dgm:pt modelId="{CFB7E45D-2BCA-4835-B8C1-0E34F70FEC93}">
      <dgm:prSet phldrT="[Text]" custT="1"/>
      <dgm:spPr/>
      <dgm:t>
        <a:bodyPr/>
        <a:lstStyle/>
        <a:p>
          <a:r>
            <a:rPr lang="en-US" sz="1100" b="1" dirty="0" smtClean="0"/>
            <a:t>Portal of Exit</a:t>
          </a:r>
          <a:endParaRPr lang="en-US" sz="1100" b="1" dirty="0"/>
        </a:p>
      </dgm:t>
    </dgm:pt>
    <dgm:pt modelId="{AD6E1BFE-9E1C-4084-9655-18FF8A887E98}" type="parTrans" cxnId="{70DFBACC-7BAB-4887-9C68-E8CCA24C69A2}">
      <dgm:prSet/>
      <dgm:spPr/>
      <dgm:t>
        <a:bodyPr/>
        <a:lstStyle/>
        <a:p>
          <a:endParaRPr lang="en-US"/>
        </a:p>
      </dgm:t>
    </dgm:pt>
    <dgm:pt modelId="{9EE74778-10D5-4E97-9F49-9E5EA6428B65}" type="sibTrans" cxnId="{70DFBACC-7BAB-4887-9C68-E8CCA24C69A2}">
      <dgm:prSet/>
      <dgm:spPr/>
      <dgm:t>
        <a:bodyPr/>
        <a:lstStyle/>
        <a:p>
          <a:endParaRPr lang="en-US"/>
        </a:p>
      </dgm:t>
    </dgm:pt>
    <dgm:pt modelId="{A27B8BE7-D63D-4616-8C45-41F2C05AC2F5}">
      <dgm:prSet phldrT="[Text]" custT="1"/>
      <dgm:spPr/>
      <dgm:t>
        <a:bodyPr/>
        <a:lstStyle/>
        <a:p>
          <a:r>
            <a:rPr lang="en-US" sz="1100" b="1" dirty="0" smtClean="0"/>
            <a:t>Mode of Transmission</a:t>
          </a:r>
          <a:endParaRPr lang="en-US" sz="1100" b="1" dirty="0"/>
        </a:p>
      </dgm:t>
    </dgm:pt>
    <dgm:pt modelId="{8B29DF40-EEB0-417D-A933-69FCD3D85E79}" type="parTrans" cxnId="{BE44C9AF-9E98-4DA3-A3DF-E0F95E759CDD}">
      <dgm:prSet/>
      <dgm:spPr/>
      <dgm:t>
        <a:bodyPr/>
        <a:lstStyle/>
        <a:p>
          <a:endParaRPr lang="en-US"/>
        </a:p>
      </dgm:t>
    </dgm:pt>
    <dgm:pt modelId="{CF79368D-C564-4192-B3EC-09A228DED619}" type="sibTrans" cxnId="{BE44C9AF-9E98-4DA3-A3DF-E0F95E759CDD}">
      <dgm:prSet/>
      <dgm:spPr/>
      <dgm:t>
        <a:bodyPr/>
        <a:lstStyle/>
        <a:p>
          <a:endParaRPr lang="en-US"/>
        </a:p>
      </dgm:t>
    </dgm:pt>
    <dgm:pt modelId="{FE5C1662-FFB1-4C07-8664-10741EACBEF2}">
      <dgm:prSet phldrT="[Text]" custT="1"/>
      <dgm:spPr/>
      <dgm:t>
        <a:bodyPr/>
        <a:lstStyle/>
        <a:p>
          <a:r>
            <a:rPr lang="en-US" sz="1100" b="1" dirty="0" smtClean="0"/>
            <a:t>Portal of Entry</a:t>
          </a:r>
          <a:endParaRPr lang="en-US" sz="1100" b="1" dirty="0"/>
        </a:p>
      </dgm:t>
    </dgm:pt>
    <dgm:pt modelId="{FAE9CC8D-F8E8-40FF-92AC-1011ECF752D0}" type="parTrans" cxnId="{ED1056B1-0286-4B55-B60D-BCF125FE5E56}">
      <dgm:prSet/>
      <dgm:spPr/>
      <dgm:t>
        <a:bodyPr/>
        <a:lstStyle/>
        <a:p>
          <a:endParaRPr lang="en-US"/>
        </a:p>
      </dgm:t>
    </dgm:pt>
    <dgm:pt modelId="{C1711B71-520D-4DB0-848D-5E341A65923C}" type="sibTrans" cxnId="{ED1056B1-0286-4B55-B60D-BCF125FE5E56}">
      <dgm:prSet/>
      <dgm:spPr/>
      <dgm:t>
        <a:bodyPr/>
        <a:lstStyle/>
        <a:p>
          <a:endParaRPr lang="en-US"/>
        </a:p>
      </dgm:t>
    </dgm:pt>
    <dgm:pt modelId="{2003C922-61E0-4E90-947D-480A830FA1A7}">
      <dgm:prSet phldrT="[Text]" custT="1"/>
      <dgm:spPr/>
      <dgm:t>
        <a:bodyPr/>
        <a:lstStyle/>
        <a:p>
          <a:r>
            <a:rPr lang="en-US" sz="1100" b="1" dirty="0" smtClean="0"/>
            <a:t>Susceptible Host </a:t>
          </a:r>
          <a:endParaRPr lang="en-US" sz="1100" b="1" dirty="0"/>
        </a:p>
      </dgm:t>
    </dgm:pt>
    <dgm:pt modelId="{70120125-3A5B-4143-9D1E-7620ABD8980C}" type="parTrans" cxnId="{A26EA482-3196-4BBF-AB33-1C4177ED0F92}">
      <dgm:prSet/>
      <dgm:spPr/>
      <dgm:t>
        <a:bodyPr/>
        <a:lstStyle/>
        <a:p>
          <a:endParaRPr lang="en-US"/>
        </a:p>
      </dgm:t>
    </dgm:pt>
    <dgm:pt modelId="{2D699B88-328A-4C46-9EDC-E7EECC0A32F7}" type="sibTrans" cxnId="{A26EA482-3196-4BBF-AB33-1C4177ED0F92}">
      <dgm:prSet/>
      <dgm:spPr/>
      <dgm:t>
        <a:bodyPr/>
        <a:lstStyle/>
        <a:p>
          <a:endParaRPr lang="en-US"/>
        </a:p>
      </dgm:t>
    </dgm:pt>
    <dgm:pt modelId="{8BE5833C-9332-45A1-8892-B169B127B76F}" type="pres">
      <dgm:prSet presAssocID="{92F02CBE-AAAC-4006-A50E-EEE4D3E3EC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15345-4CFC-41DD-97D8-38ECB448C5F9}" type="pres">
      <dgm:prSet presAssocID="{28DCE7E5-A49C-4B7C-A9B8-59F15EA5EDA4}" presName="centerShape" presStyleLbl="node0" presStyleIdx="0" presStyleCnt="1"/>
      <dgm:spPr/>
      <dgm:t>
        <a:bodyPr/>
        <a:lstStyle/>
        <a:p>
          <a:endParaRPr lang="en-US"/>
        </a:p>
      </dgm:t>
    </dgm:pt>
    <dgm:pt modelId="{4786C8A1-6AE7-4A72-8113-D2BF5A8DF9E1}" type="pres">
      <dgm:prSet presAssocID="{D8C25933-98B3-4832-A2D4-C1E2E151F8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072F-C790-40D2-9676-8707506CADF9}" type="pres">
      <dgm:prSet presAssocID="{D8C25933-98B3-4832-A2D4-C1E2E151F8AF}" presName="dummy" presStyleCnt="0"/>
      <dgm:spPr/>
    </dgm:pt>
    <dgm:pt modelId="{E52B712F-1E4D-4BC5-9988-A5E6387C4EAD}" type="pres">
      <dgm:prSet presAssocID="{869528DC-EB71-45A3-A2F4-E8EF6AE83FB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63B3620-EE4D-4B4D-95F9-2B1F0776FB00}" type="pres">
      <dgm:prSet presAssocID="{2D3FF0C1-40A1-4950-A8F9-89D637AC3A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6CAA7-D925-4304-A590-F6766879B820}" type="pres">
      <dgm:prSet presAssocID="{2D3FF0C1-40A1-4950-A8F9-89D637AC3A53}" presName="dummy" presStyleCnt="0"/>
      <dgm:spPr/>
    </dgm:pt>
    <dgm:pt modelId="{30922327-0CED-4F96-AF73-196893AD0E2D}" type="pres">
      <dgm:prSet presAssocID="{3BE9367C-A1F0-4000-BDD0-00DC61F09AA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BC4562D-1385-4637-AA77-E3AB3336D096}" type="pres">
      <dgm:prSet presAssocID="{CFB7E45D-2BCA-4835-B8C1-0E34F70FEC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244D5-435F-4E36-B285-F3C70EF97A13}" type="pres">
      <dgm:prSet presAssocID="{CFB7E45D-2BCA-4835-B8C1-0E34F70FEC93}" presName="dummy" presStyleCnt="0"/>
      <dgm:spPr/>
    </dgm:pt>
    <dgm:pt modelId="{D24EC31E-0DE2-4544-9433-976E835ECA57}" type="pres">
      <dgm:prSet presAssocID="{9EE74778-10D5-4E97-9F49-9E5EA6428B6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E354281-6370-48F6-936F-8FE1E406EC56}" type="pres">
      <dgm:prSet presAssocID="{A27B8BE7-D63D-4616-8C45-41F2C05AC2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D394E-9ABF-4285-83BF-4D4D847FA104}" type="pres">
      <dgm:prSet presAssocID="{A27B8BE7-D63D-4616-8C45-41F2C05AC2F5}" presName="dummy" presStyleCnt="0"/>
      <dgm:spPr/>
    </dgm:pt>
    <dgm:pt modelId="{21581C8A-F884-4291-989D-EC77F8640EEF}" type="pres">
      <dgm:prSet presAssocID="{CF79368D-C564-4192-B3EC-09A228DED619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804ADCC-F466-439D-A602-5D74069A684F}" type="pres">
      <dgm:prSet presAssocID="{FE5C1662-FFB1-4C07-8664-10741EACBEF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129B4-BD27-40BF-BA76-4F2E3ED4D84A}" type="pres">
      <dgm:prSet presAssocID="{FE5C1662-FFB1-4C07-8664-10741EACBEF2}" presName="dummy" presStyleCnt="0"/>
      <dgm:spPr/>
    </dgm:pt>
    <dgm:pt modelId="{0FCB4C52-186E-4F44-954E-14267FCB3ED5}" type="pres">
      <dgm:prSet presAssocID="{C1711B71-520D-4DB0-848D-5E341A65923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A7C63CF-1BDC-46C0-9852-2430C6CCE64E}" type="pres">
      <dgm:prSet presAssocID="{2003C922-61E0-4E90-947D-480A830FA1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1E9D8-BE27-40E0-BE32-73DA12A7A145}" type="pres">
      <dgm:prSet presAssocID="{2003C922-61E0-4E90-947D-480A830FA1A7}" presName="dummy" presStyleCnt="0"/>
      <dgm:spPr/>
    </dgm:pt>
    <dgm:pt modelId="{D72D3D68-E3FA-43B1-A62F-588105065A69}" type="pres">
      <dgm:prSet presAssocID="{2D699B88-328A-4C46-9EDC-E7EECC0A32F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0DFBACC-7BAB-4887-9C68-E8CCA24C69A2}" srcId="{28DCE7E5-A49C-4B7C-A9B8-59F15EA5EDA4}" destId="{CFB7E45D-2BCA-4835-B8C1-0E34F70FEC93}" srcOrd="2" destOrd="0" parTransId="{AD6E1BFE-9E1C-4084-9655-18FF8A887E98}" sibTransId="{9EE74778-10D5-4E97-9F49-9E5EA6428B65}"/>
    <dgm:cxn modelId="{8ED45A28-5391-4AE9-A57C-C45CE5286D73}" type="presOf" srcId="{C1711B71-520D-4DB0-848D-5E341A65923C}" destId="{0FCB4C52-186E-4F44-954E-14267FCB3ED5}" srcOrd="0" destOrd="0" presId="urn:microsoft.com/office/officeart/2005/8/layout/radial6"/>
    <dgm:cxn modelId="{3C283D95-E819-4311-8F01-9B6416FC0E5E}" type="presOf" srcId="{A27B8BE7-D63D-4616-8C45-41F2C05AC2F5}" destId="{1E354281-6370-48F6-936F-8FE1E406EC56}" srcOrd="0" destOrd="0" presId="urn:microsoft.com/office/officeart/2005/8/layout/radial6"/>
    <dgm:cxn modelId="{D2847716-3ECC-4116-BCE3-13E9C3C32ED7}" type="presOf" srcId="{2D699B88-328A-4C46-9EDC-E7EECC0A32F7}" destId="{D72D3D68-E3FA-43B1-A62F-588105065A69}" srcOrd="0" destOrd="0" presId="urn:microsoft.com/office/officeart/2005/8/layout/radial6"/>
    <dgm:cxn modelId="{D417B9DC-5BF2-4149-B5CF-95D1D80512E9}" type="presOf" srcId="{D8C25933-98B3-4832-A2D4-C1E2E151F8AF}" destId="{4786C8A1-6AE7-4A72-8113-D2BF5A8DF9E1}" srcOrd="0" destOrd="0" presId="urn:microsoft.com/office/officeart/2005/8/layout/radial6"/>
    <dgm:cxn modelId="{A97975FC-2C8C-4785-BEC8-4F624562B665}" srcId="{28DCE7E5-A49C-4B7C-A9B8-59F15EA5EDA4}" destId="{D8C25933-98B3-4832-A2D4-C1E2E151F8AF}" srcOrd="0" destOrd="0" parTransId="{314533E0-53A0-4623-87A7-5022CF7A9CE1}" sibTransId="{869528DC-EB71-45A3-A2F4-E8EF6AE83FBC}"/>
    <dgm:cxn modelId="{DFE9D6AD-2371-4E95-866E-6E3E0C0D3602}" type="presOf" srcId="{FE5C1662-FFB1-4C07-8664-10741EACBEF2}" destId="{E804ADCC-F466-439D-A602-5D74069A684F}" srcOrd="0" destOrd="0" presId="urn:microsoft.com/office/officeart/2005/8/layout/radial6"/>
    <dgm:cxn modelId="{65B5C411-85D8-468A-A9C2-3E47C3FEE6AC}" type="presOf" srcId="{92F02CBE-AAAC-4006-A50E-EEE4D3E3ECA4}" destId="{8BE5833C-9332-45A1-8892-B169B127B76F}" srcOrd="0" destOrd="0" presId="urn:microsoft.com/office/officeart/2005/8/layout/radial6"/>
    <dgm:cxn modelId="{F17F3902-3E02-4245-858F-0FA3C8400651}" type="presOf" srcId="{3BE9367C-A1F0-4000-BDD0-00DC61F09AA8}" destId="{30922327-0CED-4F96-AF73-196893AD0E2D}" srcOrd="0" destOrd="0" presId="urn:microsoft.com/office/officeart/2005/8/layout/radial6"/>
    <dgm:cxn modelId="{B82BCB59-39A6-4561-86E3-F1DBE37E00BC}" type="presOf" srcId="{9EE74778-10D5-4E97-9F49-9E5EA6428B65}" destId="{D24EC31E-0DE2-4544-9433-976E835ECA57}" srcOrd="0" destOrd="0" presId="urn:microsoft.com/office/officeart/2005/8/layout/radial6"/>
    <dgm:cxn modelId="{BDFDC25B-0CA9-4902-A392-F92318936E4E}" type="presOf" srcId="{869528DC-EB71-45A3-A2F4-E8EF6AE83FBC}" destId="{E52B712F-1E4D-4BC5-9988-A5E6387C4EAD}" srcOrd="0" destOrd="0" presId="urn:microsoft.com/office/officeart/2005/8/layout/radial6"/>
    <dgm:cxn modelId="{B3FE4E4C-DC0A-45DF-9499-EE264FFAD5BB}" type="presOf" srcId="{CFB7E45D-2BCA-4835-B8C1-0E34F70FEC93}" destId="{5BC4562D-1385-4637-AA77-E3AB3336D096}" srcOrd="0" destOrd="0" presId="urn:microsoft.com/office/officeart/2005/8/layout/radial6"/>
    <dgm:cxn modelId="{A26EA482-3196-4BBF-AB33-1C4177ED0F92}" srcId="{28DCE7E5-A49C-4B7C-A9B8-59F15EA5EDA4}" destId="{2003C922-61E0-4E90-947D-480A830FA1A7}" srcOrd="5" destOrd="0" parTransId="{70120125-3A5B-4143-9D1E-7620ABD8980C}" sibTransId="{2D699B88-328A-4C46-9EDC-E7EECC0A32F7}"/>
    <dgm:cxn modelId="{ED1056B1-0286-4B55-B60D-BCF125FE5E56}" srcId="{28DCE7E5-A49C-4B7C-A9B8-59F15EA5EDA4}" destId="{FE5C1662-FFB1-4C07-8664-10741EACBEF2}" srcOrd="4" destOrd="0" parTransId="{FAE9CC8D-F8E8-40FF-92AC-1011ECF752D0}" sibTransId="{C1711B71-520D-4DB0-848D-5E341A65923C}"/>
    <dgm:cxn modelId="{13F8D47C-09BD-4D5B-8956-D0F1C6FEBA72}" type="presOf" srcId="{28DCE7E5-A49C-4B7C-A9B8-59F15EA5EDA4}" destId="{26C15345-4CFC-41DD-97D8-38ECB448C5F9}" srcOrd="0" destOrd="0" presId="urn:microsoft.com/office/officeart/2005/8/layout/radial6"/>
    <dgm:cxn modelId="{BE44C9AF-9E98-4DA3-A3DF-E0F95E759CDD}" srcId="{28DCE7E5-A49C-4B7C-A9B8-59F15EA5EDA4}" destId="{A27B8BE7-D63D-4616-8C45-41F2C05AC2F5}" srcOrd="3" destOrd="0" parTransId="{8B29DF40-EEB0-417D-A933-69FCD3D85E79}" sibTransId="{CF79368D-C564-4192-B3EC-09A228DED619}"/>
    <dgm:cxn modelId="{9F790335-78F2-4389-B8A1-28FDF2E86AAF}" type="presOf" srcId="{2D3FF0C1-40A1-4950-A8F9-89D637AC3A53}" destId="{463B3620-EE4D-4B4D-95F9-2B1F0776FB00}" srcOrd="0" destOrd="0" presId="urn:microsoft.com/office/officeart/2005/8/layout/radial6"/>
    <dgm:cxn modelId="{A050B770-2C1B-45A7-8DA0-DBBE9971E9C5}" type="presOf" srcId="{CF79368D-C564-4192-B3EC-09A228DED619}" destId="{21581C8A-F884-4291-989D-EC77F8640EEF}" srcOrd="0" destOrd="0" presId="urn:microsoft.com/office/officeart/2005/8/layout/radial6"/>
    <dgm:cxn modelId="{505494D0-AE6F-4EB8-AC79-209B9D0282EC}" srcId="{28DCE7E5-A49C-4B7C-A9B8-59F15EA5EDA4}" destId="{2D3FF0C1-40A1-4950-A8F9-89D637AC3A53}" srcOrd="1" destOrd="0" parTransId="{E40F3AC7-615A-43F2-8898-82CACD5C9347}" sibTransId="{3BE9367C-A1F0-4000-BDD0-00DC61F09AA8}"/>
    <dgm:cxn modelId="{8439E249-2969-405C-9A68-D13CE7BF4F74}" type="presOf" srcId="{2003C922-61E0-4E90-947D-480A830FA1A7}" destId="{5A7C63CF-1BDC-46C0-9852-2430C6CCE64E}" srcOrd="0" destOrd="0" presId="urn:microsoft.com/office/officeart/2005/8/layout/radial6"/>
    <dgm:cxn modelId="{693E6DCF-B109-4B93-80E3-438D2731B0F8}" srcId="{92F02CBE-AAAC-4006-A50E-EEE4D3E3ECA4}" destId="{28DCE7E5-A49C-4B7C-A9B8-59F15EA5EDA4}" srcOrd="0" destOrd="0" parTransId="{9FDA6F6A-BCFF-4219-BDE2-750F5A93A6E2}" sibTransId="{43884A6D-4BA2-4135-A0C3-DC240E568377}"/>
    <dgm:cxn modelId="{ADBC3D01-0A5C-4521-BC92-9A63F4B86E79}" type="presParOf" srcId="{8BE5833C-9332-45A1-8892-B169B127B76F}" destId="{26C15345-4CFC-41DD-97D8-38ECB448C5F9}" srcOrd="0" destOrd="0" presId="urn:microsoft.com/office/officeart/2005/8/layout/radial6"/>
    <dgm:cxn modelId="{7BC99C65-B65D-43A9-9CC7-333AB234740C}" type="presParOf" srcId="{8BE5833C-9332-45A1-8892-B169B127B76F}" destId="{4786C8A1-6AE7-4A72-8113-D2BF5A8DF9E1}" srcOrd="1" destOrd="0" presId="urn:microsoft.com/office/officeart/2005/8/layout/radial6"/>
    <dgm:cxn modelId="{2D8CEE0B-FDE3-4F5F-9B20-7A0FB1100837}" type="presParOf" srcId="{8BE5833C-9332-45A1-8892-B169B127B76F}" destId="{BEE4072F-C790-40D2-9676-8707506CADF9}" srcOrd="2" destOrd="0" presId="urn:microsoft.com/office/officeart/2005/8/layout/radial6"/>
    <dgm:cxn modelId="{1B0CB4DE-6ECD-4FBA-B758-CAE7D7D666A3}" type="presParOf" srcId="{8BE5833C-9332-45A1-8892-B169B127B76F}" destId="{E52B712F-1E4D-4BC5-9988-A5E6387C4EAD}" srcOrd="3" destOrd="0" presId="urn:microsoft.com/office/officeart/2005/8/layout/radial6"/>
    <dgm:cxn modelId="{5E6FDCF2-5C1C-4986-9915-FA3E14683EEF}" type="presParOf" srcId="{8BE5833C-9332-45A1-8892-B169B127B76F}" destId="{463B3620-EE4D-4B4D-95F9-2B1F0776FB00}" srcOrd="4" destOrd="0" presId="urn:microsoft.com/office/officeart/2005/8/layout/radial6"/>
    <dgm:cxn modelId="{981B30DE-BA00-45B1-848E-B3F17202BDE3}" type="presParOf" srcId="{8BE5833C-9332-45A1-8892-B169B127B76F}" destId="{01C6CAA7-D925-4304-A590-F6766879B820}" srcOrd="5" destOrd="0" presId="urn:microsoft.com/office/officeart/2005/8/layout/radial6"/>
    <dgm:cxn modelId="{FA6DCC7E-F8E7-452B-A830-FB58BD0DCDAC}" type="presParOf" srcId="{8BE5833C-9332-45A1-8892-B169B127B76F}" destId="{30922327-0CED-4F96-AF73-196893AD0E2D}" srcOrd="6" destOrd="0" presId="urn:microsoft.com/office/officeart/2005/8/layout/radial6"/>
    <dgm:cxn modelId="{D0048B44-65AE-486E-A042-A97333B7BB28}" type="presParOf" srcId="{8BE5833C-9332-45A1-8892-B169B127B76F}" destId="{5BC4562D-1385-4637-AA77-E3AB3336D096}" srcOrd="7" destOrd="0" presId="urn:microsoft.com/office/officeart/2005/8/layout/radial6"/>
    <dgm:cxn modelId="{C5C7A992-880B-4F17-83B1-94257B57C8AC}" type="presParOf" srcId="{8BE5833C-9332-45A1-8892-B169B127B76F}" destId="{BE1244D5-435F-4E36-B285-F3C70EF97A13}" srcOrd="8" destOrd="0" presId="urn:microsoft.com/office/officeart/2005/8/layout/radial6"/>
    <dgm:cxn modelId="{B6A72F8D-64F6-4F28-BA23-B4EFED452C5B}" type="presParOf" srcId="{8BE5833C-9332-45A1-8892-B169B127B76F}" destId="{D24EC31E-0DE2-4544-9433-976E835ECA57}" srcOrd="9" destOrd="0" presId="urn:microsoft.com/office/officeart/2005/8/layout/radial6"/>
    <dgm:cxn modelId="{7113C965-30A6-4022-A5FD-DED54D58F29B}" type="presParOf" srcId="{8BE5833C-9332-45A1-8892-B169B127B76F}" destId="{1E354281-6370-48F6-936F-8FE1E406EC56}" srcOrd="10" destOrd="0" presId="urn:microsoft.com/office/officeart/2005/8/layout/radial6"/>
    <dgm:cxn modelId="{2A350A6E-CC62-40CE-B96E-54A3538A08D1}" type="presParOf" srcId="{8BE5833C-9332-45A1-8892-B169B127B76F}" destId="{1D9D394E-9ABF-4285-83BF-4D4D847FA104}" srcOrd="11" destOrd="0" presId="urn:microsoft.com/office/officeart/2005/8/layout/radial6"/>
    <dgm:cxn modelId="{CB35EB31-4EF2-4701-82B2-3DBEF51D6D68}" type="presParOf" srcId="{8BE5833C-9332-45A1-8892-B169B127B76F}" destId="{21581C8A-F884-4291-989D-EC77F8640EEF}" srcOrd="12" destOrd="0" presId="urn:microsoft.com/office/officeart/2005/8/layout/radial6"/>
    <dgm:cxn modelId="{41B23029-2A98-413E-99F1-46F40922EA4A}" type="presParOf" srcId="{8BE5833C-9332-45A1-8892-B169B127B76F}" destId="{E804ADCC-F466-439D-A602-5D74069A684F}" srcOrd="13" destOrd="0" presId="urn:microsoft.com/office/officeart/2005/8/layout/radial6"/>
    <dgm:cxn modelId="{6AF5CAC5-317F-44A2-883A-48072FCFE85F}" type="presParOf" srcId="{8BE5833C-9332-45A1-8892-B169B127B76F}" destId="{D9E129B4-BD27-40BF-BA76-4F2E3ED4D84A}" srcOrd="14" destOrd="0" presId="urn:microsoft.com/office/officeart/2005/8/layout/radial6"/>
    <dgm:cxn modelId="{77208837-145B-440A-88E5-0BA33E09486D}" type="presParOf" srcId="{8BE5833C-9332-45A1-8892-B169B127B76F}" destId="{0FCB4C52-186E-4F44-954E-14267FCB3ED5}" srcOrd="15" destOrd="0" presId="urn:microsoft.com/office/officeart/2005/8/layout/radial6"/>
    <dgm:cxn modelId="{83694502-EDB0-4668-9D01-677541DDCAD3}" type="presParOf" srcId="{8BE5833C-9332-45A1-8892-B169B127B76F}" destId="{5A7C63CF-1BDC-46C0-9852-2430C6CCE64E}" srcOrd="16" destOrd="0" presId="urn:microsoft.com/office/officeart/2005/8/layout/radial6"/>
    <dgm:cxn modelId="{714002D0-76D5-429E-AD53-6180108E141F}" type="presParOf" srcId="{8BE5833C-9332-45A1-8892-B169B127B76F}" destId="{0991E9D8-BE27-40E0-BE32-73DA12A7A145}" srcOrd="17" destOrd="0" presId="urn:microsoft.com/office/officeart/2005/8/layout/radial6"/>
    <dgm:cxn modelId="{013BD3CF-21B3-4300-9C27-561148C7B468}" type="presParOf" srcId="{8BE5833C-9332-45A1-8892-B169B127B76F}" destId="{D72D3D68-E3FA-43B1-A62F-588105065A6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E3C13F-15F6-4E78-A9E1-4D9878B51136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3FE9E-F8F0-4D8E-A2BB-D19818CCDF6D}">
      <dgm:prSet phldrT="[Text]"/>
      <dgm:spPr/>
      <dgm:t>
        <a:bodyPr/>
        <a:lstStyle/>
        <a:p>
          <a:r>
            <a:rPr lang="en-US" dirty="0" smtClean="0"/>
            <a:t>Put on gloves</a:t>
          </a:r>
          <a:endParaRPr lang="en-US" dirty="0"/>
        </a:p>
      </dgm:t>
    </dgm:pt>
    <dgm:pt modelId="{8DBF8EC6-D4ED-4E9F-80CD-10ACDAE954B9}" type="parTrans" cxnId="{8C4A9235-5C47-4FD3-856E-6FBC924737FC}">
      <dgm:prSet/>
      <dgm:spPr/>
      <dgm:t>
        <a:bodyPr/>
        <a:lstStyle/>
        <a:p>
          <a:endParaRPr lang="en-US"/>
        </a:p>
      </dgm:t>
    </dgm:pt>
    <dgm:pt modelId="{94732407-217E-453F-AEB1-917C3687EB07}" type="sibTrans" cxnId="{8C4A9235-5C47-4FD3-856E-6FBC924737FC}">
      <dgm:prSet/>
      <dgm:spPr/>
      <dgm:t>
        <a:bodyPr/>
        <a:lstStyle/>
        <a:p>
          <a:endParaRPr lang="en-US"/>
        </a:p>
      </dgm:t>
    </dgm:pt>
    <dgm:pt modelId="{43935C44-DCED-43B7-93CE-A99E12DD2D0F}">
      <dgm:prSet phldrT="[Text]"/>
      <dgm:spPr/>
      <dgm:t>
        <a:bodyPr/>
        <a:lstStyle/>
        <a:p>
          <a:r>
            <a:rPr lang="en-US" dirty="0" smtClean="0"/>
            <a:t>Absorb spill</a:t>
          </a:r>
          <a:endParaRPr lang="en-US" dirty="0"/>
        </a:p>
      </dgm:t>
    </dgm:pt>
    <dgm:pt modelId="{0EA76351-3BD3-4F36-AC7F-59097CCB3B8F}" type="parTrans" cxnId="{4A19292D-0EBB-4F68-9875-04CD97D93544}">
      <dgm:prSet/>
      <dgm:spPr/>
      <dgm:t>
        <a:bodyPr/>
        <a:lstStyle/>
        <a:p>
          <a:endParaRPr lang="en-US"/>
        </a:p>
      </dgm:t>
    </dgm:pt>
    <dgm:pt modelId="{08284BFC-DFC5-4737-A9E8-AF3877DD3646}" type="sibTrans" cxnId="{4A19292D-0EBB-4F68-9875-04CD97D93544}">
      <dgm:prSet/>
      <dgm:spPr/>
      <dgm:t>
        <a:bodyPr/>
        <a:lstStyle/>
        <a:p>
          <a:endParaRPr lang="en-US"/>
        </a:p>
      </dgm:t>
    </dgm:pt>
    <dgm:pt modelId="{2F868052-ABD7-4546-A685-3B3B524BF040}">
      <dgm:prSet phldrT="[Text]"/>
      <dgm:spPr/>
      <dgm:t>
        <a:bodyPr/>
        <a:lstStyle/>
        <a:p>
          <a:r>
            <a:rPr lang="en-US" dirty="0" smtClean="0"/>
            <a:t>Dispose in container</a:t>
          </a:r>
          <a:endParaRPr lang="en-US" dirty="0"/>
        </a:p>
      </dgm:t>
    </dgm:pt>
    <dgm:pt modelId="{ED283F1F-39CF-42C7-944D-F7C11827ADE0}" type="parTrans" cxnId="{2E53F944-AD9D-477A-ADE0-1A649C9A6F59}">
      <dgm:prSet/>
      <dgm:spPr/>
      <dgm:t>
        <a:bodyPr/>
        <a:lstStyle/>
        <a:p>
          <a:endParaRPr lang="en-US"/>
        </a:p>
      </dgm:t>
    </dgm:pt>
    <dgm:pt modelId="{7799B353-D22E-4C6D-94A3-A5FEE5C2CBC5}" type="sibTrans" cxnId="{2E53F944-AD9D-477A-ADE0-1A649C9A6F59}">
      <dgm:prSet/>
      <dgm:spPr/>
      <dgm:t>
        <a:bodyPr/>
        <a:lstStyle/>
        <a:p>
          <a:endParaRPr lang="en-US"/>
        </a:p>
      </dgm:t>
    </dgm:pt>
    <dgm:pt modelId="{5788C37C-12D1-43A9-8C58-FC120478FF12}">
      <dgm:prSet phldrT="[Text]"/>
      <dgm:spPr/>
      <dgm:t>
        <a:bodyPr/>
        <a:lstStyle/>
        <a:p>
          <a:r>
            <a:rPr lang="en-US" dirty="0" smtClean="0"/>
            <a:t>Apply disinfectant</a:t>
          </a:r>
          <a:endParaRPr lang="en-US" dirty="0"/>
        </a:p>
      </dgm:t>
    </dgm:pt>
    <dgm:pt modelId="{133EB508-DB58-4ACE-84A1-C3645D4D3F3E}" type="parTrans" cxnId="{5191E45A-79D4-41C0-88D0-83739B1E64B2}">
      <dgm:prSet/>
      <dgm:spPr/>
      <dgm:t>
        <a:bodyPr/>
        <a:lstStyle/>
        <a:p>
          <a:endParaRPr lang="en-US"/>
        </a:p>
      </dgm:t>
    </dgm:pt>
    <dgm:pt modelId="{207DA065-724B-4B6B-8B2F-6FD59D79C75E}" type="sibTrans" cxnId="{5191E45A-79D4-41C0-88D0-83739B1E64B2}">
      <dgm:prSet/>
      <dgm:spPr/>
      <dgm:t>
        <a:bodyPr/>
        <a:lstStyle/>
        <a:p>
          <a:endParaRPr lang="en-US"/>
        </a:p>
      </dgm:t>
    </dgm:pt>
    <dgm:pt modelId="{A8F3B801-E57F-480B-88B0-575F5BA95071}">
      <dgm:prSet phldrT="[Text]"/>
      <dgm:spPr/>
      <dgm:t>
        <a:bodyPr/>
        <a:lstStyle/>
        <a:p>
          <a:r>
            <a:rPr lang="en-US" dirty="0" smtClean="0"/>
            <a:t>Use cleaning solution</a:t>
          </a:r>
          <a:endParaRPr lang="en-US" dirty="0"/>
        </a:p>
      </dgm:t>
    </dgm:pt>
    <dgm:pt modelId="{3993DE08-6635-4545-85F6-82C7B6699AAB}" type="parTrans" cxnId="{E10A989A-31A5-403A-92CE-E67AE4291327}">
      <dgm:prSet/>
      <dgm:spPr/>
      <dgm:t>
        <a:bodyPr/>
        <a:lstStyle/>
        <a:p>
          <a:endParaRPr lang="en-US"/>
        </a:p>
      </dgm:t>
    </dgm:pt>
    <dgm:pt modelId="{81A5D6DE-61CD-4B21-A410-84A20697C8A3}" type="sibTrans" cxnId="{E10A989A-31A5-403A-92CE-E67AE4291327}">
      <dgm:prSet/>
      <dgm:spPr/>
      <dgm:t>
        <a:bodyPr/>
        <a:lstStyle/>
        <a:p>
          <a:endParaRPr lang="en-US"/>
        </a:p>
      </dgm:t>
    </dgm:pt>
    <dgm:pt modelId="{0F224BEC-EA2C-4713-B711-2820B90698FB}">
      <dgm:prSet phldrT="[Text]"/>
      <dgm:spPr/>
      <dgm:t>
        <a:bodyPr/>
        <a:lstStyle/>
        <a:p>
          <a:r>
            <a:rPr lang="en-US" dirty="0" smtClean="0"/>
            <a:t>Use tools to pick up glass</a:t>
          </a:r>
          <a:endParaRPr lang="en-US" dirty="0"/>
        </a:p>
      </dgm:t>
    </dgm:pt>
    <dgm:pt modelId="{8FD9224A-E7AF-4684-9B24-C9C90C5ADE50}" type="parTrans" cxnId="{32834553-9184-44C1-9FA7-EE730F4BCB3A}">
      <dgm:prSet/>
      <dgm:spPr/>
      <dgm:t>
        <a:bodyPr/>
        <a:lstStyle/>
        <a:p>
          <a:endParaRPr lang="en-US"/>
        </a:p>
      </dgm:t>
    </dgm:pt>
    <dgm:pt modelId="{0ADAC4FF-3B71-4C8B-9A8F-C0FA0E6602CF}" type="sibTrans" cxnId="{32834553-9184-44C1-9FA7-EE730F4BCB3A}">
      <dgm:prSet/>
      <dgm:spPr/>
      <dgm:t>
        <a:bodyPr/>
        <a:lstStyle/>
        <a:p>
          <a:endParaRPr lang="en-US"/>
        </a:p>
      </dgm:t>
    </dgm:pt>
    <dgm:pt modelId="{327A4907-DAE9-4629-B8E6-B146B8C120EF}">
      <dgm:prSet phldrT="[Text]"/>
      <dgm:spPr/>
      <dgm:t>
        <a:bodyPr/>
        <a:lstStyle/>
        <a:p>
          <a:r>
            <a:rPr lang="en-US" dirty="0" smtClean="0"/>
            <a:t>Properly bag waste</a:t>
          </a:r>
          <a:endParaRPr lang="en-US" dirty="0"/>
        </a:p>
      </dgm:t>
    </dgm:pt>
    <dgm:pt modelId="{D3930B05-1FAB-4706-96D2-3347FAED0BFF}" type="parTrans" cxnId="{1B84A13C-0B98-459A-BD34-38F4CD7ACB0B}">
      <dgm:prSet/>
      <dgm:spPr/>
      <dgm:t>
        <a:bodyPr/>
        <a:lstStyle/>
        <a:p>
          <a:endParaRPr lang="en-US"/>
        </a:p>
      </dgm:t>
    </dgm:pt>
    <dgm:pt modelId="{FDD12240-B3D9-478D-AAC8-A37FDFCFC05F}" type="sibTrans" cxnId="{1B84A13C-0B98-459A-BD34-38F4CD7ACB0B}">
      <dgm:prSet/>
      <dgm:spPr/>
      <dgm:t>
        <a:bodyPr/>
        <a:lstStyle/>
        <a:p>
          <a:endParaRPr lang="en-US"/>
        </a:p>
      </dgm:t>
    </dgm:pt>
    <dgm:pt modelId="{0E9A75AF-F284-4642-9B82-1C5B5E947F17}" type="pres">
      <dgm:prSet presAssocID="{BEE3C13F-15F6-4E78-A9E1-4D9878B5113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3877AB-E107-4C08-802C-4641B5061441}" type="pres">
      <dgm:prSet presAssocID="{BEE3C13F-15F6-4E78-A9E1-4D9878B51136}" presName="arrowNode" presStyleLbl="node1" presStyleIdx="0" presStyleCnt="1"/>
      <dgm:spPr/>
    </dgm:pt>
    <dgm:pt modelId="{69C6E296-11FC-4C7B-8029-838284655DB4}" type="pres">
      <dgm:prSet presAssocID="{37B3FE9E-F8F0-4D8E-A2BB-D19818CCDF6D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14B56-701A-47CA-B943-E6EDCAB5039B}" type="pres">
      <dgm:prSet presAssocID="{43935C44-DCED-43B7-93CE-A99E12DD2D0F}" presName="txNode2" presStyleLbl="revTx" presStyleIdx="1" presStyleCnt="7" custLinFactNeighborX="-20696" custLinFactNeighborY="-47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33781-4EF3-4A66-A8C4-C6B92807811A}" type="pres">
      <dgm:prSet presAssocID="{08284BFC-DFC5-4737-A9E8-AF3877DD3646}" presName="dotNode2" presStyleCnt="0"/>
      <dgm:spPr/>
    </dgm:pt>
    <dgm:pt modelId="{D3BF1095-BF87-44AE-88BB-247B6765DCBA}" type="pres">
      <dgm:prSet presAssocID="{08284BFC-DFC5-4737-A9E8-AF3877DD3646}" presName="dotRepeatNode" presStyleLbl="fgShp" presStyleIdx="0" presStyleCnt="5"/>
      <dgm:spPr/>
      <dgm:t>
        <a:bodyPr/>
        <a:lstStyle/>
        <a:p>
          <a:endParaRPr lang="en-US"/>
        </a:p>
      </dgm:t>
    </dgm:pt>
    <dgm:pt modelId="{A0D58D1A-1D63-4C7E-B26B-8A2C7318F4EB}" type="pres">
      <dgm:prSet presAssocID="{2F868052-ABD7-4546-A685-3B3B524BF040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54BDE-1D6E-4501-8010-7FE1FF7C2EB3}" type="pres">
      <dgm:prSet presAssocID="{7799B353-D22E-4C6D-94A3-A5FEE5C2CBC5}" presName="dotNode3" presStyleCnt="0"/>
      <dgm:spPr/>
    </dgm:pt>
    <dgm:pt modelId="{8C409941-B176-49B3-90F3-E3CB60BDBF30}" type="pres">
      <dgm:prSet presAssocID="{7799B353-D22E-4C6D-94A3-A5FEE5C2CBC5}" presName="dotRepeatNode" presStyleLbl="fgShp" presStyleIdx="1" presStyleCnt="5"/>
      <dgm:spPr/>
      <dgm:t>
        <a:bodyPr/>
        <a:lstStyle/>
        <a:p>
          <a:endParaRPr lang="en-US"/>
        </a:p>
      </dgm:t>
    </dgm:pt>
    <dgm:pt modelId="{3497BB1E-3EA3-4295-851D-F89B33F827E5}" type="pres">
      <dgm:prSet presAssocID="{5788C37C-12D1-43A9-8C58-FC120478FF12}" presName="txNode4" presStyleLbl="revTx" presStyleIdx="3" presStyleCnt="7" custScaleX="133780" custLinFactNeighborX="-8445" custLinFactNeighborY="-5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9253-0A4F-4B87-B046-A774272EC8F0}" type="pres">
      <dgm:prSet presAssocID="{207DA065-724B-4B6B-8B2F-6FD59D79C75E}" presName="dotNode4" presStyleCnt="0"/>
      <dgm:spPr/>
    </dgm:pt>
    <dgm:pt modelId="{A46854BC-1B78-4E72-A2BA-1A39376773C7}" type="pres">
      <dgm:prSet presAssocID="{207DA065-724B-4B6B-8B2F-6FD59D79C75E}" presName="dotRepeatNode" presStyleLbl="fgShp" presStyleIdx="2" presStyleCnt="5"/>
      <dgm:spPr/>
      <dgm:t>
        <a:bodyPr/>
        <a:lstStyle/>
        <a:p>
          <a:endParaRPr lang="en-US"/>
        </a:p>
      </dgm:t>
    </dgm:pt>
    <dgm:pt modelId="{61F42740-1275-4862-82FE-3A4EE88863F9}" type="pres">
      <dgm:prSet presAssocID="{A8F3B801-E57F-480B-88B0-575F5BA95071}" presName="txNode5" presStyleLbl="revTx" presStyleIdx="4" presStyleCnt="7" custScaleX="68862" custLinFactNeighborX="14820" custLinFactNeighborY="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1BC89-C031-4EA6-BCF3-A9C5164B689E}" type="pres">
      <dgm:prSet presAssocID="{81A5D6DE-61CD-4B21-A410-84A20697C8A3}" presName="dotNode5" presStyleCnt="0"/>
      <dgm:spPr/>
    </dgm:pt>
    <dgm:pt modelId="{1D2FFAF9-27C8-40A9-993E-6D59A6C91BD9}" type="pres">
      <dgm:prSet presAssocID="{81A5D6DE-61CD-4B21-A410-84A20697C8A3}" presName="dotRepeatNode" presStyleLbl="fgShp" presStyleIdx="3" presStyleCnt="5"/>
      <dgm:spPr/>
      <dgm:t>
        <a:bodyPr/>
        <a:lstStyle/>
        <a:p>
          <a:endParaRPr lang="en-US"/>
        </a:p>
      </dgm:t>
    </dgm:pt>
    <dgm:pt modelId="{C0DB8462-5585-4C60-B74A-D6F61AD2B448}" type="pres">
      <dgm:prSet presAssocID="{0F224BEC-EA2C-4713-B711-2820B90698FB}" presName="txNode6" presStyleLbl="revTx" presStyleIdx="5" presStyleCnt="7" custLinFactNeighborX="-8135" custLinFactNeighborY="-33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646E1-AC02-4A6D-80BE-46DB545870F1}" type="pres">
      <dgm:prSet presAssocID="{0ADAC4FF-3B71-4C8B-9A8F-C0FA0E6602CF}" presName="dotNode6" presStyleCnt="0"/>
      <dgm:spPr/>
    </dgm:pt>
    <dgm:pt modelId="{FBB0F1F2-2575-4DC3-B07C-16E3B1B196B9}" type="pres">
      <dgm:prSet presAssocID="{0ADAC4FF-3B71-4C8B-9A8F-C0FA0E6602CF}" presName="dotRepeatNode" presStyleLbl="fgShp" presStyleIdx="4" presStyleCnt="5"/>
      <dgm:spPr/>
      <dgm:t>
        <a:bodyPr/>
        <a:lstStyle/>
        <a:p>
          <a:endParaRPr lang="en-US"/>
        </a:p>
      </dgm:t>
    </dgm:pt>
    <dgm:pt modelId="{7CA8E078-B965-46AE-9F54-E58CC66383E2}" type="pres">
      <dgm:prSet presAssocID="{327A4907-DAE9-4629-B8E6-B146B8C120EF}" presName="txNode7" presStyleLbl="revTx" presStyleIdx="6" presStyleCnt="7" custLinFactNeighborX="4275" custLinFactNeighborY="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82A8C-A2F2-4834-A276-AF7A81803BE8}" type="presOf" srcId="{43935C44-DCED-43B7-93CE-A99E12DD2D0F}" destId="{45B14B56-701A-47CA-B943-E6EDCAB5039B}" srcOrd="0" destOrd="0" presId="urn:microsoft.com/office/officeart/2009/3/layout/DescendingProcess"/>
    <dgm:cxn modelId="{773D9C25-22D9-4AD3-AFA4-EB7EF527768F}" type="presOf" srcId="{2F868052-ABD7-4546-A685-3B3B524BF040}" destId="{A0D58D1A-1D63-4C7E-B26B-8A2C7318F4EB}" srcOrd="0" destOrd="0" presId="urn:microsoft.com/office/officeart/2009/3/layout/DescendingProcess"/>
    <dgm:cxn modelId="{2E53F944-AD9D-477A-ADE0-1A649C9A6F59}" srcId="{BEE3C13F-15F6-4E78-A9E1-4D9878B51136}" destId="{2F868052-ABD7-4546-A685-3B3B524BF040}" srcOrd="2" destOrd="0" parTransId="{ED283F1F-39CF-42C7-944D-F7C11827ADE0}" sibTransId="{7799B353-D22E-4C6D-94A3-A5FEE5C2CBC5}"/>
    <dgm:cxn modelId="{1B84A13C-0B98-459A-BD34-38F4CD7ACB0B}" srcId="{BEE3C13F-15F6-4E78-A9E1-4D9878B51136}" destId="{327A4907-DAE9-4629-B8E6-B146B8C120EF}" srcOrd="6" destOrd="0" parTransId="{D3930B05-1FAB-4706-96D2-3347FAED0BFF}" sibTransId="{FDD12240-B3D9-478D-AAC8-A37FDFCFC05F}"/>
    <dgm:cxn modelId="{C073D128-C7BC-4A6B-BB0B-5A61B52E74B2}" type="presOf" srcId="{7799B353-D22E-4C6D-94A3-A5FEE5C2CBC5}" destId="{8C409941-B176-49B3-90F3-E3CB60BDBF30}" srcOrd="0" destOrd="0" presId="urn:microsoft.com/office/officeart/2009/3/layout/DescendingProcess"/>
    <dgm:cxn modelId="{45C6E915-3FCA-4252-86D4-09FC1C7A2BE3}" type="presOf" srcId="{A8F3B801-E57F-480B-88B0-575F5BA95071}" destId="{61F42740-1275-4862-82FE-3A4EE88863F9}" srcOrd="0" destOrd="0" presId="urn:microsoft.com/office/officeart/2009/3/layout/DescendingProcess"/>
    <dgm:cxn modelId="{8C4A9235-5C47-4FD3-856E-6FBC924737FC}" srcId="{BEE3C13F-15F6-4E78-A9E1-4D9878B51136}" destId="{37B3FE9E-F8F0-4D8E-A2BB-D19818CCDF6D}" srcOrd="0" destOrd="0" parTransId="{8DBF8EC6-D4ED-4E9F-80CD-10ACDAE954B9}" sibTransId="{94732407-217E-453F-AEB1-917C3687EB07}"/>
    <dgm:cxn modelId="{7F625D5B-F667-4A6B-9609-786F14CC09ED}" type="presOf" srcId="{08284BFC-DFC5-4737-A9E8-AF3877DD3646}" destId="{D3BF1095-BF87-44AE-88BB-247B6765DCBA}" srcOrd="0" destOrd="0" presId="urn:microsoft.com/office/officeart/2009/3/layout/DescendingProcess"/>
    <dgm:cxn modelId="{3A2108E7-6210-4025-87BF-D2B6C6A5E79E}" type="presOf" srcId="{37B3FE9E-F8F0-4D8E-A2BB-D19818CCDF6D}" destId="{69C6E296-11FC-4C7B-8029-838284655DB4}" srcOrd="0" destOrd="0" presId="urn:microsoft.com/office/officeart/2009/3/layout/DescendingProcess"/>
    <dgm:cxn modelId="{5DC0A05E-EF51-4D18-8B7F-FA084BD1B60F}" type="presOf" srcId="{0F224BEC-EA2C-4713-B711-2820B90698FB}" destId="{C0DB8462-5585-4C60-B74A-D6F61AD2B448}" srcOrd="0" destOrd="0" presId="urn:microsoft.com/office/officeart/2009/3/layout/DescendingProcess"/>
    <dgm:cxn modelId="{E10A989A-31A5-403A-92CE-E67AE4291327}" srcId="{BEE3C13F-15F6-4E78-A9E1-4D9878B51136}" destId="{A8F3B801-E57F-480B-88B0-575F5BA95071}" srcOrd="4" destOrd="0" parTransId="{3993DE08-6635-4545-85F6-82C7B6699AAB}" sibTransId="{81A5D6DE-61CD-4B21-A410-84A20697C8A3}"/>
    <dgm:cxn modelId="{32834553-9184-44C1-9FA7-EE730F4BCB3A}" srcId="{BEE3C13F-15F6-4E78-A9E1-4D9878B51136}" destId="{0F224BEC-EA2C-4713-B711-2820B90698FB}" srcOrd="5" destOrd="0" parTransId="{8FD9224A-E7AF-4684-9B24-C9C90C5ADE50}" sibTransId="{0ADAC4FF-3B71-4C8B-9A8F-C0FA0E6602CF}"/>
    <dgm:cxn modelId="{4A19292D-0EBB-4F68-9875-04CD97D93544}" srcId="{BEE3C13F-15F6-4E78-A9E1-4D9878B51136}" destId="{43935C44-DCED-43B7-93CE-A99E12DD2D0F}" srcOrd="1" destOrd="0" parTransId="{0EA76351-3BD3-4F36-AC7F-59097CCB3B8F}" sibTransId="{08284BFC-DFC5-4737-A9E8-AF3877DD3646}"/>
    <dgm:cxn modelId="{55B7AC6D-A390-425B-9E51-987CB0D673A7}" type="presOf" srcId="{327A4907-DAE9-4629-B8E6-B146B8C120EF}" destId="{7CA8E078-B965-46AE-9F54-E58CC66383E2}" srcOrd="0" destOrd="0" presId="urn:microsoft.com/office/officeart/2009/3/layout/DescendingProcess"/>
    <dgm:cxn modelId="{BD6AA8FD-679F-41B3-83BE-5116EA8529BF}" type="presOf" srcId="{0ADAC4FF-3B71-4C8B-9A8F-C0FA0E6602CF}" destId="{FBB0F1F2-2575-4DC3-B07C-16E3B1B196B9}" srcOrd="0" destOrd="0" presId="urn:microsoft.com/office/officeart/2009/3/layout/DescendingProcess"/>
    <dgm:cxn modelId="{396219C0-AAEE-45E9-852C-0AB0CCDC2CE2}" type="presOf" srcId="{207DA065-724B-4B6B-8B2F-6FD59D79C75E}" destId="{A46854BC-1B78-4E72-A2BA-1A39376773C7}" srcOrd="0" destOrd="0" presId="urn:microsoft.com/office/officeart/2009/3/layout/DescendingProcess"/>
    <dgm:cxn modelId="{F2C3E0DD-A491-42E3-BD02-DE0C348EBEBA}" type="presOf" srcId="{BEE3C13F-15F6-4E78-A9E1-4D9878B51136}" destId="{0E9A75AF-F284-4642-9B82-1C5B5E947F17}" srcOrd="0" destOrd="0" presId="urn:microsoft.com/office/officeart/2009/3/layout/DescendingProcess"/>
    <dgm:cxn modelId="{FAB129FC-2A80-42AF-9C31-B336D805D708}" type="presOf" srcId="{81A5D6DE-61CD-4B21-A410-84A20697C8A3}" destId="{1D2FFAF9-27C8-40A9-993E-6D59A6C91BD9}" srcOrd="0" destOrd="0" presId="urn:microsoft.com/office/officeart/2009/3/layout/DescendingProcess"/>
    <dgm:cxn modelId="{5191E45A-79D4-41C0-88D0-83739B1E64B2}" srcId="{BEE3C13F-15F6-4E78-A9E1-4D9878B51136}" destId="{5788C37C-12D1-43A9-8C58-FC120478FF12}" srcOrd="3" destOrd="0" parTransId="{133EB508-DB58-4ACE-84A1-C3645D4D3F3E}" sibTransId="{207DA065-724B-4B6B-8B2F-6FD59D79C75E}"/>
    <dgm:cxn modelId="{2209B6A7-303C-4633-BCF3-FEE1C94D4D0F}" type="presOf" srcId="{5788C37C-12D1-43A9-8C58-FC120478FF12}" destId="{3497BB1E-3EA3-4295-851D-F89B33F827E5}" srcOrd="0" destOrd="0" presId="urn:microsoft.com/office/officeart/2009/3/layout/DescendingProcess"/>
    <dgm:cxn modelId="{8466150B-9224-49A6-8C69-4F34659D10C8}" type="presParOf" srcId="{0E9A75AF-F284-4642-9B82-1C5B5E947F17}" destId="{6A3877AB-E107-4C08-802C-4641B5061441}" srcOrd="0" destOrd="0" presId="urn:microsoft.com/office/officeart/2009/3/layout/DescendingProcess"/>
    <dgm:cxn modelId="{2C318830-F6F6-468A-97E6-030DCA5C9E5D}" type="presParOf" srcId="{0E9A75AF-F284-4642-9B82-1C5B5E947F17}" destId="{69C6E296-11FC-4C7B-8029-838284655DB4}" srcOrd="1" destOrd="0" presId="urn:microsoft.com/office/officeart/2009/3/layout/DescendingProcess"/>
    <dgm:cxn modelId="{95EE9228-8DCF-44E9-91C0-F1C6A631B4DA}" type="presParOf" srcId="{0E9A75AF-F284-4642-9B82-1C5B5E947F17}" destId="{45B14B56-701A-47CA-B943-E6EDCAB5039B}" srcOrd="2" destOrd="0" presId="urn:microsoft.com/office/officeart/2009/3/layout/DescendingProcess"/>
    <dgm:cxn modelId="{FF7B15AF-CF03-45B8-9A2F-591E06F12D08}" type="presParOf" srcId="{0E9A75AF-F284-4642-9B82-1C5B5E947F17}" destId="{86933781-4EF3-4A66-A8C4-C6B92807811A}" srcOrd="3" destOrd="0" presId="urn:microsoft.com/office/officeart/2009/3/layout/DescendingProcess"/>
    <dgm:cxn modelId="{FF5279A3-641F-4952-B382-D0FA619B0554}" type="presParOf" srcId="{86933781-4EF3-4A66-A8C4-C6B92807811A}" destId="{D3BF1095-BF87-44AE-88BB-247B6765DCBA}" srcOrd="0" destOrd="0" presId="urn:microsoft.com/office/officeart/2009/3/layout/DescendingProcess"/>
    <dgm:cxn modelId="{DD347E1C-C23E-432B-9725-963DD43AAAFC}" type="presParOf" srcId="{0E9A75AF-F284-4642-9B82-1C5B5E947F17}" destId="{A0D58D1A-1D63-4C7E-B26B-8A2C7318F4EB}" srcOrd="4" destOrd="0" presId="urn:microsoft.com/office/officeart/2009/3/layout/DescendingProcess"/>
    <dgm:cxn modelId="{F439DD9C-4BDF-4A8F-9EF7-4BFBCDBD1450}" type="presParOf" srcId="{0E9A75AF-F284-4642-9B82-1C5B5E947F17}" destId="{9D854BDE-1D6E-4501-8010-7FE1FF7C2EB3}" srcOrd="5" destOrd="0" presId="urn:microsoft.com/office/officeart/2009/3/layout/DescendingProcess"/>
    <dgm:cxn modelId="{0197639E-A11F-47F7-8D98-33D64D7AC22B}" type="presParOf" srcId="{9D854BDE-1D6E-4501-8010-7FE1FF7C2EB3}" destId="{8C409941-B176-49B3-90F3-E3CB60BDBF30}" srcOrd="0" destOrd="0" presId="urn:microsoft.com/office/officeart/2009/3/layout/DescendingProcess"/>
    <dgm:cxn modelId="{DA059241-58DC-4408-BDB2-9DF3EA83B798}" type="presParOf" srcId="{0E9A75AF-F284-4642-9B82-1C5B5E947F17}" destId="{3497BB1E-3EA3-4295-851D-F89B33F827E5}" srcOrd="6" destOrd="0" presId="urn:microsoft.com/office/officeart/2009/3/layout/DescendingProcess"/>
    <dgm:cxn modelId="{09CEF675-54D3-4C6A-B05F-C20560AC4228}" type="presParOf" srcId="{0E9A75AF-F284-4642-9B82-1C5B5E947F17}" destId="{9E0F9253-0A4F-4B87-B046-A774272EC8F0}" srcOrd="7" destOrd="0" presId="urn:microsoft.com/office/officeart/2009/3/layout/DescendingProcess"/>
    <dgm:cxn modelId="{A6339F3C-A5A9-4124-949A-A8A0EF278694}" type="presParOf" srcId="{9E0F9253-0A4F-4B87-B046-A774272EC8F0}" destId="{A46854BC-1B78-4E72-A2BA-1A39376773C7}" srcOrd="0" destOrd="0" presId="urn:microsoft.com/office/officeart/2009/3/layout/DescendingProcess"/>
    <dgm:cxn modelId="{F270C0E0-5F2B-4813-89FF-442F372BE446}" type="presParOf" srcId="{0E9A75AF-F284-4642-9B82-1C5B5E947F17}" destId="{61F42740-1275-4862-82FE-3A4EE88863F9}" srcOrd="8" destOrd="0" presId="urn:microsoft.com/office/officeart/2009/3/layout/DescendingProcess"/>
    <dgm:cxn modelId="{75AB2250-5674-4B1C-9970-794C3DC0064E}" type="presParOf" srcId="{0E9A75AF-F284-4642-9B82-1C5B5E947F17}" destId="{1461BC89-C031-4EA6-BCF3-A9C5164B689E}" srcOrd="9" destOrd="0" presId="urn:microsoft.com/office/officeart/2009/3/layout/DescendingProcess"/>
    <dgm:cxn modelId="{7BFBFD3B-73E1-4C0F-8C1B-354E26B96E84}" type="presParOf" srcId="{1461BC89-C031-4EA6-BCF3-A9C5164B689E}" destId="{1D2FFAF9-27C8-40A9-993E-6D59A6C91BD9}" srcOrd="0" destOrd="0" presId="urn:microsoft.com/office/officeart/2009/3/layout/DescendingProcess"/>
    <dgm:cxn modelId="{B607338A-A4E7-410F-876E-15F2F1FFC30A}" type="presParOf" srcId="{0E9A75AF-F284-4642-9B82-1C5B5E947F17}" destId="{C0DB8462-5585-4C60-B74A-D6F61AD2B448}" srcOrd="10" destOrd="0" presId="urn:microsoft.com/office/officeart/2009/3/layout/DescendingProcess"/>
    <dgm:cxn modelId="{1D525668-EE05-4650-A618-B7646444027A}" type="presParOf" srcId="{0E9A75AF-F284-4642-9B82-1C5B5E947F17}" destId="{ED1646E1-AC02-4A6D-80BE-46DB545870F1}" srcOrd="11" destOrd="0" presId="urn:microsoft.com/office/officeart/2009/3/layout/DescendingProcess"/>
    <dgm:cxn modelId="{1D64A0D4-C306-40A5-B5EF-F524BB45C716}" type="presParOf" srcId="{ED1646E1-AC02-4A6D-80BE-46DB545870F1}" destId="{FBB0F1F2-2575-4DC3-B07C-16E3B1B196B9}" srcOrd="0" destOrd="0" presId="urn:microsoft.com/office/officeart/2009/3/layout/DescendingProcess"/>
    <dgm:cxn modelId="{2A0E9788-89C7-49B8-A48E-DA137EE1C4CB}" type="presParOf" srcId="{0E9A75AF-F284-4642-9B82-1C5B5E947F17}" destId="{7CA8E078-B965-46AE-9F54-E58CC66383E2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477AE-23CF-4998-883E-2BC651C65ED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3E5A5-B4A3-409F-8119-B288C3E70D86}">
      <dgm:prSet phldrT="[Text]"/>
      <dgm:spPr/>
      <dgm:t>
        <a:bodyPr/>
        <a:lstStyle/>
        <a:p>
          <a:r>
            <a:rPr lang="en-US" dirty="0" smtClean="0"/>
            <a:t>Clean</a:t>
          </a:r>
          <a:endParaRPr lang="en-US" dirty="0"/>
        </a:p>
      </dgm:t>
    </dgm:pt>
    <dgm:pt modelId="{47CFC57D-2988-4D5B-8990-2BCFDC78F6D3}" type="parTrans" cxnId="{4A6C4248-2B36-41D5-91E7-60898774F40F}">
      <dgm:prSet/>
      <dgm:spPr/>
      <dgm:t>
        <a:bodyPr/>
        <a:lstStyle/>
        <a:p>
          <a:endParaRPr lang="en-US"/>
        </a:p>
      </dgm:t>
    </dgm:pt>
    <dgm:pt modelId="{D94168EC-1F9A-47AE-99E4-94DA6FE54B8B}" type="sibTrans" cxnId="{4A6C4248-2B36-41D5-91E7-60898774F40F}">
      <dgm:prSet/>
      <dgm:spPr/>
      <dgm:t>
        <a:bodyPr/>
        <a:lstStyle/>
        <a:p>
          <a:endParaRPr lang="en-US"/>
        </a:p>
      </dgm:t>
    </dgm:pt>
    <dgm:pt modelId="{1033C421-221E-461B-87CC-552C31CDE850}">
      <dgm:prSet phldrT="[Text]"/>
      <dgm:spPr/>
      <dgm:t>
        <a:bodyPr/>
        <a:lstStyle/>
        <a:p>
          <a:r>
            <a:rPr lang="en-US" dirty="0" smtClean="0"/>
            <a:t>Dirty</a:t>
          </a:r>
          <a:endParaRPr lang="en-US" dirty="0"/>
        </a:p>
      </dgm:t>
    </dgm:pt>
    <dgm:pt modelId="{75A8446D-18AA-4F62-9967-2E2C5E3CE04F}" type="parTrans" cxnId="{8C39198B-EF6F-4FDC-A2FB-A502EBC0FC1A}">
      <dgm:prSet/>
      <dgm:spPr/>
      <dgm:t>
        <a:bodyPr/>
        <a:lstStyle/>
        <a:p>
          <a:endParaRPr lang="en-US"/>
        </a:p>
      </dgm:t>
    </dgm:pt>
    <dgm:pt modelId="{01A551A6-1404-4299-9931-46FAC2431ECF}" type="sibTrans" cxnId="{8C39198B-EF6F-4FDC-A2FB-A502EBC0FC1A}">
      <dgm:prSet/>
      <dgm:spPr/>
      <dgm:t>
        <a:bodyPr/>
        <a:lstStyle/>
        <a:p>
          <a:endParaRPr lang="en-US"/>
        </a:p>
      </dgm:t>
    </dgm:pt>
    <dgm:pt modelId="{D2A89E0D-CB10-4F92-AF2F-3ADA6EC430F4}">
      <dgm:prSet phldrT="[Text]"/>
      <dgm:spPr/>
      <dgm:t>
        <a:bodyPr/>
        <a:lstStyle/>
        <a:p>
          <a:r>
            <a:rPr lang="en-US" dirty="0" smtClean="0"/>
            <a:t>Disinfection</a:t>
          </a:r>
          <a:endParaRPr lang="en-US" dirty="0"/>
        </a:p>
      </dgm:t>
    </dgm:pt>
    <dgm:pt modelId="{0F3501AC-1D00-4E1A-9338-A9CD0099D578}" type="parTrans" cxnId="{96B91AD9-C95D-46C4-8B34-8FB456735D87}">
      <dgm:prSet/>
      <dgm:spPr/>
      <dgm:t>
        <a:bodyPr/>
        <a:lstStyle/>
        <a:p>
          <a:endParaRPr lang="en-US"/>
        </a:p>
      </dgm:t>
    </dgm:pt>
    <dgm:pt modelId="{57EFE52A-3554-42D2-9CB5-5F4997790A37}" type="sibTrans" cxnId="{96B91AD9-C95D-46C4-8B34-8FB456735D87}">
      <dgm:prSet/>
      <dgm:spPr/>
      <dgm:t>
        <a:bodyPr/>
        <a:lstStyle/>
        <a:p>
          <a:endParaRPr lang="en-US"/>
        </a:p>
      </dgm:t>
    </dgm:pt>
    <dgm:pt modelId="{7B6A20AF-B08C-4692-B87C-46943964E6CA}">
      <dgm:prSet phldrT="[Text]"/>
      <dgm:spPr/>
      <dgm:t>
        <a:bodyPr/>
        <a:lstStyle/>
        <a:p>
          <a:r>
            <a:rPr lang="en-US" dirty="0" smtClean="0"/>
            <a:t>Sterilization</a:t>
          </a:r>
          <a:endParaRPr lang="en-US" dirty="0"/>
        </a:p>
      </dgm:t>
    </dgm:pt>
    <dgm:pt modelId="{C8CC5F70-D564-4723-B93B-6B150A13C14A}" type="parTrans" cxnId="{93AE133B-720B-41CC-BFE7-B1F85365DB95}">
      <dgm:prSet/>
      <dgm:spPr/>
      <dgm:t>
        <a:bodyPr/>
        <a:lstStyle/>
        <a:p>
          <a:endParaRPr lang="en-US"/>
        </a:p>
      </dgm:t>
    </dgm:pt>
    <dgm:pt modelId="{257FBDAC-DE5D-40BC-B19E-3DE3949320A1}" type="sibTrans" cxnId="{93AE133B-720B-41CC-BFE7-B1F85365DB95}">
      <dgm:prSet/>
      <dgm:spPr/>
      <dgm:t>
        <a:bodyPr/>
        <a:lstStyle/>
        <a:p>
          <a:endParaRPr lang="en-US"/>
        </a:p>
      </dgm:t>
    </dgm:pt>
    <dgm:pt modelId="{CDF9A734-EC93-4F93-9A9F-455F5F1C2721}">
      <dgm:prSet phldrT="[Text]"/>
      <dgm:spPr/>
      <dgm:t>
        <a:bodyPr/>
        <a:lstStyle/>
        <a:p>
          <a:r>
            <a:rPr lang="en-US" dirty="0" smtClean="0"/>
            <a:t>Disposable</a:t>
          </a:r>
          <a:endParaRPr lang="en-US" dirty="0"/>
        </a:p>
      </dgm:t>
    </dgm:pt>
    <dgm:pt modelId="{90EA3CD7-64C4-4546-A1A5-E3C8561FAC60}" type="parTrans" cxnId="{A6A7A0B5-9A0F-4D24-9EA7-21B493AFBF93}">
      <dgm:prSet/>
      <dgm:spPr/>
      <dgm:t>
        <a:bodyPr/>
        <a:lstStyle/>
        <a:p>
          <a:endParaRPr lang="en-US"/>
        </a:p>
      </dgm:t>
    </dgm:pt>
    <dgm:pt modelId="{72F76D1F-7E3D-4207-ACC3-7CB8AB70461B}" type="sibTrans" cxnId="{A6A7A0B5-9A0F-4D24-9EA7-21B493AFBF93}">
      <dgm:prSet/>
      <dgm:spPr/>
      <dgm:t>
        <a:bodyPr/>
        <a:lstStyle/>
        <a:p>
          <a:endParaRPr lang="en-US"/>
        </a:p>
      </dgm:t>
    </dgm:pt>
    <dgm:pt modelId="{8C520436-6098-41DB-B942-D27502F0208E}" type="pres">
      <dgm:prSet presAssocID="{EDD477AE-23CF-4998-883E-2BC651C65E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DB690-D18D-4E3E-8298-094681DE6235}" type="pres">
      <dgm:prSet presAssocID="{F333E5A5-B4A3-409F-8119-B288C3E70D86}" presName="comp" presStyleCnt="0"/>
      <dgm:spPr/>
    </dgm:pt>
    <dgm:pt modelId="{DFD9F6B0-7D5E-4681-A769-81738D07F233}" type="pres">
      <dgm:prSet presAssocID="{F333E5A5-B4A3-409F-8119-B288C3E70D86}" presName="box" presStyleLbl="node1" presStyleIdx="0" presStyleCnt="5"/>
      <dgm:spPr/>
      <dgm:t>
        <a:bodyPr/>
        <a:lstStyle/>
        <a:p>
          <a:endParaRPr lang="en-US"/>
        </a:p>
      </dgm:t>
    </dgm:pt>
    <dgm:pt modelId="{21E2508C-CA55-4D37-BB6F-B92001347455}" type="pres">
      <dgm:prSet presAssocID="{F333E5A5-B4A3-409F-8119-B288C3E70D86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3CC700-1C19-4740-AD62-5F93DA0F4A19}" type="pres">
      <dgm:prSet presAssocID="{F333E5A5-B4A3-409F-8119-B288C3E70D8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C4E32-3522-492E-8115-A8D5EB444DCB}" type="pres">
      <dgm:prSet presAssocID="{D94168EC-1F9A-47AE-99E4-94DA6FE54B8B}" presName="spacer" presStyleCnt="0"/>
      <dgm:spPr/>
    </dgm:pt>
    <dgm:pt modelId="{3E8F3A10-59BF-4C8E-A271-5588629C3174}" type="pres">
      <dgm:prSet presAssocID="{1033C421-221E-461B-87CC-552C31CDE850}" presName="comp" presStyleCnt="0"/>
      <dgm:spPr/>
    </dgm:pt>
    <dgm:pt modelId="{925A5E63-5F39-4E2F-9C83-87FB35CFBFA7}" type="pres">
      <dgm:prSet presAssocID="{1033C421-221E-461B-87CC-552C31CDE850}" presName="box" presStyleLbl="node1" presStyleIdx="1" presStyleCnt="5"/>
      <dgm:spPr/>
      <dgm:t>
        <a:bodyPr/>
        <a:lstStyle/>
        <a:p>
          <a:endParaRPr lang="en-US"/>
        </a:p>
      </dgm:t>
    </dgm:pt>
    <dgm:pt modelId="{A5AA79DA-FD8F-491F-8232-437F43D9E365}" type="pres">
      <dgm:prSet presAssocID="{1033C421-221E-461B-87CC-552C31CDE850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00334CA-24F3-4E99-9EDB-E3C8B2000CE5}" type="pres">
      <dgm:prSet presAssocID="{1033C421-221E-461B-87CC-552C31CDE8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B0274-DDAA-4D2B-8E57-C540F8F88AAE}" type="pres">
      <dgm:prSet presAssocID="{01A551A6-1404-4299-9931-46FAC2431ECF}" presName="spacer" presStyleCnt="0"/>
      <dgm:spPr/>
    </dgm:pt>
    <dgm:pt modelId="{F3C742B5-4C3B-440A-9C46-037510DE3B28}" type="pres">
      <dgm:prSet presAssocID="{D2A89E0D-CB10-4F92-AF2F-3ADA6EC430F4}" presName="comp" presStyleCnt="0"/>
      <dgm:spPr/>
    </dgm:pt>
    <dgm:pt modelId="{C383C29B-525F-401F-8278-8BD4B02AD5CB}" type="pres">
      <dgm:prSet presAssocID="{D2A89E0D-CB10-4F92-AF2F-3ADA6EC430F4}" presName="box" presStyleLbl="node1" presStyleIdx="2" presStyleCnt="5"/>
      <dgm:spPr/>
      <dgm:t>
        <a:bodyPr/>
        <a:lstStyle/>
        <a:p>
          <a:endParaRPr lang="en-US"/>
        </a:p>
      </dgm:t>
    </dgm:pt>
    <dgm:pt modelId="{A4761CE3-41E9-4CD3-86FE-874BDEDB40DB}" type="pres">
      <dgm:prSet presAssocID="{D2A89E0D-CB10-4F92-AF2F-3ADA6EC430F4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DDF96BE-99D3-4EB7-8F00-DE740220E999}" type="pres">
      <dgm:prSet presAssocID="{D2A89E0D-CB10-4F92-AF2F-3ADA6EC430F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55B77-56E7-4D0E-A7B5-64ABDB119417}" type="pres">
      <dgm:prSet presAssocID="{57EFE52A-3554-42D2-9CB5-5F4997790A37}" presName="spacer" presStyleCnt="0"/>
      <dgm:spPr/>
    </dgm:pt>
    <dgm:pt modelId="{1C6AF2C6-38E2-452F-BBCF-7D9D47CEEBB7}" type="pres">
      <dgm:prSet presAssocID="{7B6A20AF-B08C-4692-B87C-46943964E6CA}" presName="comp" presStyleCnt="0"/>
      <dgm:spPr/>
    </dgm:pt>
    <dgm:pt modelId="{375E71C0-2353-4C6D-AE85-C6BAA9065E66}" type="pres">
      <dgm:prSet presAssocID="{7B6A20AF-B08C-4692-B87C-46943964E6CA}" presName="box" presStyleLbl="node1" presStyleIdx="3" presStyleCnt="5"/>
      <dgm:spPr/>
      <dgm:t>
        <a:bodyPr/>
        <a:lstStyle/>
        <a:p>
          <a:endParaRPr lang="en-US"/>
        </a:p>
      </dgm:t>
    </dgm:pt>
    <dgm:pt modelId="{1F296BCF-44EC-4D0C-B053-2BE73030F816}" type="pres">
      <dgm:prSet presAssocID="{7B6A20AF-B08C-4692-B87C-46943964E6CA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B3F68C0-897D-4305-BEC6-FACDE8A2EB25}" type="pres">
      <dgm:prSet presAssocID="{7B6A20AF-B08C-4692-B87C-46943964E6C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C0443-B1EA-4102-AA19-50294705A562}" type="pres">
      <dgm:prSet presAssocID="{257FBDAC-DE5D-40BC-B19E-3DE3949320A1}" presName="spacer" presStyleCnt="0"/>
      <dgm:spPr/>
    </dgm:pt>
    <dgm:pt modelId="{A88C0199-5993-467F-8D46-E3955F086B3A}" type="pres">
      <dgm:prSet presAssocID="{CDF9A734-EC93-4F93-9A9F-455F5F1C2721}" presName="comp" presStyleCnt="0"/>
      <dgm:spPr/>
    </dgm:pt>
    <dgm:pt modelId="{2274A3BB-476D-4402-9A11-D9D668E48402}" type="pres">
      <dgm:prSet presAssocID="{CDF9A734-EC93-4F93-9A9F-455F5F1C2721}" presName="box" presStyleLbl="node1" presStyleIdx="4" presStyleCnt="5"/>
      <dgm:spPr/>
      <dgm:t>
        <a:bodyPr/>
        <a:lstStyle/>
        <a:p>
          <a:endParaRPr lang="en-US"/>
        </a:p>
      </dgm:t>
    </dgm:pt>
    <dgm:pt modelId="{D6E7AD18-7428-49B3-A737-A2E9E81F0CF5}" type="pres">
      <dgm:prSet presAssocID="{CDF9A734-EC93-4F93-9A9F-455F5F1C2721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CDBCEB6-2679-4BD1-806A-86C952B87D4C}" type="pres">
      <dgm:prSet presAssocID="{CDF9A734-EC93-4F93-9A9F-455F5F1C272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C784A8-AEE8-4DC9-8CC0-FB5E78F3BB03}" type="presOf" srcId="{D2A89E0D-CB10-4F92-AF2F-3ADA6EC430F4}" destId="{C383C29B-525F-401F-8278-8BD4B02AD5CB}" srcOrd="0" destOrd="0" presId="urn:microsoft.com/office/officeart/2005/8/layout/vList4"/>
    <dgm:cxn modelId="{E072AB02-3BED-4869-A46B-8BAE1F1125A0}" type="presOf" srcId="{D2A89E0D-CB10-4F92-AF2F-3ADA6EC430F4}" destId="{7DDF96BE-99D3-4EB7-8F00-DE740220E999}" srcOrd="1" destOrd="0" presId="urn:microsoft.com/office/officeart/2005/8/layout/vList4"/>
    <dgm:cxn modelId="{62A7BCC2-859C-4E47-89FB-FBB9890008AB}" type="presOf" srcId="{F333E5A5-B4A3-409F-8119-B288C3E70D86}" destId="{DFD9F6B0-7D5E-4681-A769-81738D07F233}" srcOrd="0" destOrd="0" presId="urn:microsoft.com/office/officeart/2005/8/layout/vList4"/>
    <dgm:cxn modelId="{96B91AD9-C95D-46C4-8B34-8FB456735D87}" srcId="{EDD477AE-23CF-4998-883E-2BC651C65EDD}" destId="{D2A89E0D-CB10-4F92-AF2F-3ADA6EC430F4}" srcOrd="2" destOrd="0" parTransId="{0F3501AC-1D00-4E1A-9338-A9CD0099D578}" sibTransId="{57EFE52A-3554-42D2-9CB5-5F4997790A37}"/>
    <dgm:cxn modelId="{231F0F40-DC0C-4F2A-B534-0CF530FEDD72}" type="presOf" srcId="{1033C421-221E-461B-87CC-552C31CDE850}" destId="{925A5E63-5F39-4E2F-9C83-87FB35CFBFA7}" srcOrd="0" destOrd="0" presId="urn:microsoft.com/office/officeart/2005/8/layout/vList4"/>
    <dgm:cxn modelId="{19FCF4F6-D885-4B88-B550-8CBC8D420629}" type="presOf" srcId="{F333E5A5-B4A3-409F-8119-B288C3E70D86}" destId="{8F3CC700-1C19-4740-AD62-5F93DA0F4A19}" srcOrd="1" destOrd="0" presId="urn:microsoft.com/office/officeart/2005/8/layout/vList4"/>
    <dgm:cxn modelId="{93AE133B-720B-41CC-BFE7-B1F85365DB95}" srcId="{EDD477AE-23CF-4998-883E-2BC651C65EDD}" destId="{7B6A20AF-B08C-4692-B87C-46943964E6CA}" srcOrd="3" destOrd="0" parTransId="{C8CC5F70-D564-4723-B93B-6B150A13C14A}" sibTransId="{257FBDAC-DE5D-40BC-B19E-3DE3949320A1}"/>
    <dgm:cxn modelId="{C2F0B99F-3FED-4E60-B456-6CC71ECF8928}" type="presOf" srcId="{7B6A20AF-B08C-4692-B87C-46943964E6CA}" destId="{375E71C0-2353-4C6D-AE85-C6BAA9065E66}" srcOrd="0" destOrd="0" presId="urn:microsoft.com/office/officeart/2005/8/layout/vList4"/>
    <dgm:cxn modelId="{8C39198B-EF6F-4FDC-A2FB-A502EBC0FC1A}" srcId="{EDD477AE-23CF-4998-883E-2BC651C65EDD}" destId="{1033C421-221E-461B-87CC-552C31CDE850}" srcOrd="1" destOrd="0" parTransId="{75A8446D-18AA-4F62-9967-2E2C5E3CE04F}" sibTransId="{01A551A6-1404-4299-9931-46FAC2431ECF}"/>
    <dgm:cxn modelId="{A6A7A0B5-9A0F-4D24-9EA7-21B493AFBF93}" srcId="{EDD477AE-23CF-4998-883E-2BC651C65EDD}" destId="{CDF9A734-EC93-4F93-9A9F-455F5F1C2721}" srcOrd="4" destOrd="0" parTransId="{90EA3CD7-64C4-4546-A1A5-E3C8561FAC60}" sibTransId="{72F76D1F-7E3D-4207-ACC3-7CB8AB70461B}"/>
    <dgm:cxn modelId="{C3F78020-8119-4948-9B4A-08CB17BD8266}" type="presOf" srcId="{EDD477AE-23CF-4998-883E-2BC651C65EDD}" destId="{8C520436-6098-41DB-B942-D27502F0208E}" srcOrd="0" destOrd="0" presId="urn:microsoft.com/office/officeart/2005/8/layout/vList4"/>
    <dgm:cxn modelId="{B5CB4A7C-11F3-444E-8113-7DD0E39D2779}" type="presOf" srcId="{1033C421-221E-461B-87CC-552C31CDE850}" destId="{A00334CA-24F3-4E99-9EDB-E3C8B2000CE5}" srcOrd="1" destOrd="0" presId="urn:microsoft.com/office/officeart/2005/8/layout/vList4"/>
    <dgm:cxn modelId="{35A3B929-5D61-4E50-ADCB-5A77871B52C5}" type="presOf" srcId="{CDF9A734-EC93-4F93-9A9F-455F5F1C2721}" destId="{2CDBCEB6-2679-4BD1-806A-86C952B87D4C}" srcOrd="1" destOrd="0" presId="urn:microsoft.com/office/officeart/2005/8/layout/vList4"/>
    <dgm:cxn modelId="{4A6C4248-2B36-41D5-91E7-60898774F40F}" srcId="{EDD477AE-23CF-4998-883E-2BC651C65EDD}" destId="{F333E5A5-B4A3-409F-8119-B288C3E70D86}" srcOrd="0" destOrd="0" parTransId="{47CFC57D-2988-4D5B-8990-2BCFDC78F6D3}" sibTransId="{D94168EC-1F9A-47AE-99E4-94DA6FE54B8B}"/>
    <dgm:cxn modelId="{C0042A08-D3D0-4857-B260-0AAA2A31C3BD}" type="presOf" srcId="{CDF9A734-EC93-4F93-9A9F-455F5F1C2721}" destId="{2274A3BB-476D-4402-9A11-D9D668E48402}" srcOrd="0" destOrd="0" presId="urn:microsoft.com/office/officeart/2005/8/layout/vList4"/>
    <dgm:cxn modelId="{6217F86D-48DA-4AD0-AFA4-54F4BAE79227}" type="presOf" srcId="{7B6A20AF-B08C-4692-B87C-46943964E6CA}" destId="{BB3F68C0-897D-4305-BEC6-FACDE8A2EB25}" srcOrd="1" destOrd="0" presId="urn:microsoft.com/office/officeart/2005/8/layout/vList4"/>
    <dgm:cxn modelId="{C8BCDF31-545A-4A9D-8471-ACE4924B107E}" type="presParOf" srcId="{8C520436-6098-41DB-B942-D27502F0208E}" destId="{AC5DB690-D18D-4E3E-8298-094681DE6235}" srcOrd="0" destOrd="0" presId="urn:microsoft.com/office/officeart/2005/8/layout/vList4"/>
    <dgm:cxn modelId="{C52B93BB-807A-4D0C-ADD3-AD2D6ED59608}" type="presParOf" srcId="{AC5DB690-D18D-4E3E-8298-094681DE6235}" destId="{DFD9F6B0-7D5E-4681-A769-81738D07F233}" srcOrd="0" destOrd="0" presId="urn:microsoft.com/office/officeart/2005/8/layout/vList4"/>
    <dgm:cxn modelId="{8CFA9130-D5B9-4380-9A9E-C29220872613}" type="presParOf" srcId="{AC5DB690-D18D-4E3E-8298-094681DE6235}" destId="{21E2508C-CA55-4D37-BB6F-B92001347455}" srcOrd="1" destOrd="0" presId="urn:microsoft.com/office/officeart/2005/8/layout/vList4"/>
    <dgm:cxn modelId="{F554599E-0784-47A4-9124-39B46F5CC1B0}" type="presParOf" srcId="{AC5DB690-D18D-4E3E-8298-094681DE6235}" destId="{8F3CC700-1C19-4740-AD62-5F93DA0F4A19}" srcOrd="2" destOrd="0" presId="urn:microsoft.com/office/officeart/2005/8/layout/vList4"/>
    <dgm:cxn modelId="{1759D68B-790D-4F8C-B31C-ACC6DA80DE95}" type="presParOf" srcId="{8C520436-6098-41DB-B942-D27502F0208E}" destId="{ACEC4E32-3522-492E-8115-A8D5EB444DCB}" srcOrd="1" destOrd="0" presId="urn:microsoft.com/office/officeart/2005/8/layout/vList4"/>
    <dgm:cxn modelId="{F3925A93-3198-4EDA-83D2-7DB3EF017086}" type="presParOf" srcId="{8C520436-6098-41DB-B942-D27502F0208E}" destId="{3E8F3A10-59BF-4C8E-A271-5588629C3174}" srcOrd="2" destOrd="0" presId="urn:microsoft.com/office/officeart/2005/8/layout/vList4"/>
    <dgm:cxn modelId="{AAAD4DE0-6CBE-4111-B513-E209670CDBE7}" type="presParOf" srcId="{3E8F3A10-59BF-4C8E-A271-5588629C3174}" destId="{925A5E63-5F39-4E2F-9C83-87FB35CFBFA7}" srcOrd="0" destOrd="0" presId="urn:microsoft.com/office/officeart/2005/8/layout/vList4"/>
    <dgm:cxn modelId="{529160BC-7FD4-4680-92CB-4CCF7A9533C5}" type="presParOf" srcId="{3E8F3A10-59BF-4C8E-A271-5588629C3174}" destId="{A5AA79DA-FD8F-491F-8232-437F43D9E365}" srcOrd="1" destOrd="0" presId="urn:microsoft.com/office/officeart/2005/8/layout/vList4"/>
    <dgm:cxn modelId="{DC8E5908-5BC9-4CB1-93AE-ACEC0FD8C8C1}" type="presParOf" srcId="{3E8F3A10-59BF-4C8E-A271-5588629C3174}" destId="{A00334CA-24F3-4E99-9EDB-E3C8B2000CE5}" srcOrd="2" destOrd="0" presId="urn:microsoft.com/office/officeart/2005/8/layout/vList4"/>
    <dgm:cxn modelId="{FE4A43D4-61C9-459D-89F5-235594109367}" type="presParOf" srcId="{8C520436-6098-41DB-B942-D27502F0208E}" destId="{FC5B0274-DDAA-4D2B-8E57-C540F8F88AAE}" srcOrd="3" destOrd="0" presId="urn:microsoft.com/office/officeart/2005/8/layout/vList4"/>
    <dgm:cxn modelId="{2C266F1F-1D9D-4ECC-9046-78D4CFD49E19}" type="presParOf" srcId="{8C520436-6098-41DB-B942-D27502F0208E}" destId="{F3C742B5-4C3B-440A-9C46-037510DE3B28}" srcOrd="4" destOrd="0" presId="urn:microsoft.com/office/officeart/2005/8/layout/vList4"/>
    <dgm:cxn modelId="{7BFFAE49-EBFF-46EC-9DD3-1A31DEB4EE1B}" type="presParOf" srcId="{F3C742B5-4C3B-440A-9C46-037510DE3B28}" destId="{C383C29B-525F-401F-8278-8BD4B02AD5CB}" srcOrd="0" destOrd="0" presId="urn:microsoft.com/office/officeart/2005/8/layout/vList4"/>
    <dgm:cxn modelId="{F0CA3E17-3A83-408B-A535-1F11B83FEC99}" type="presParOf" srcId="{F3C742B5-4C3B-440A-9C46-037510DE3B28}" destId="{A4761CE3-41E9-4CD3-86FE-874BDEDB40DB}" srcOrd="1" destOrd="0" presId="urn:microsoft.com/office/officeart/2005/8/layout/vList4"/>
    <dgm:cxn modelId="{27E3AC8A-1BB5-41B6-9343-2A93DF614875}" type="presParOf" srcId="{F3C742B5-4C3B-440A-9C46-037510DE3B28}" destId="{7DDF96BE-99D3-4EB7-8F00-DE740220E999}" srcOrd="2" destOrd="0" presId="urn:microsoft.com/office/officeart/2005/8/layout/vList4"/>
    <dgm:cxn modelId="{2F3B3394-0BFC-42FF-8947-F3146F11E2B0}" type="presParOf" srcId="{8C520436-6098-41DB-B942-D27502F0208E}" destId="{F5D55B77-56E7-4D0E-A7B5-64ABDB119417}" srcOrd="5" destOrd="0" presId="urn:microsoft.com/office/officeart/2005/8/layout/vList4"/>
    <dgm:cxn modelId="{CC77F3E4-10C9-4A18-9509-7D8AB50A6B62}" type="presParOf" srcId="{8C520436-6098-41DB-B942-D27502F0208E}" destId="{1C6AF2C6-38E2-452F-BBCF-7D9D47CEEBB7}" srcOrd="6" destOrd="0" presId="urn:microsoft.com/office/officeart/2005/8/layout/vList4"/>
    <dgm:cxn modelId="{67272BC3-9192-4003-AFC9-39A6B896E510}" type="presParOf" srcId="{1C6AF2C6-38E2-452F-BBCF-7D9D47CEEBB7}" destId="{375E71C0-2353-4C6D-AE85-C6BAA9065E66}" srcOrd="0" destOrd="0" presId="urn:microsoft.com/office/officeart/2005/8/layout/vList4"/>
    <dgm:cxn modelId="{B44C5783-FDF7-4185-A6FB-310509F1158F}" type="presParOf" srcId="{1C6AF2C6-38E2-452F-BBCF-7D9D47CEEBB7}" destId="{1F296BCF-44EC-4D0C-B053-2BE73030F816}" srcOrd="1" destOrd="0" presId="urn:microsoft.com/office/officeart/2005/8/layout/vList4"/>
    <dgm:cxn modelId="{AE7D45F8-964E-4A7F-87C1-9EDD542C6C57}" type="presParOf" srcId="{1C6AF2C6-38E2-452F-BBCF-7D9D47CEEBB7}" destId="{BB3F68C0-897D-4305-BEC6-FACDE8A2EB25}" srcOrd="2" destOrd="0" presId="urn:microsoft.com/office/officeart/2005/8/layout/vList4"/>
    <dgm:cxn modelId="{4217913A-75FD-4732-8033-3625046AE7D4}" type="presParOf" srcId="{8C520436-6098-41DB-B942-D27502F0208E}" destId="{9C0C0443-B1EA-4102-AA19-50294705A562}" srcOrd="7" destOrd="0" presId="urn:microsoft.com/office/officeart/2005/8/layout/vList4"/>
    <dgm:cxn modelId="{0F7BF48C-CB75-4C35-98D7-3896BC14BA4E}" type="presParOf" srcId="{8C520436-6098-41DB-B942-D27502F0208E}" destId="{A88C0199-5993-467F-8D46-E3955F086B3A}" srcOrd="8" destOrd="0" presId="urn:microsoft.com/office/officeart/2005/8/layout/vList4"/>
    <dgm:cxn modelId="{15992210-1C4B-4DBB-84F3-59BB11542E95}" type="presParOf" srcId="{A88C0199-5993-467F-8D46-E3955F086B3A}" destId="{2274A3BB-476D-4402-9A11-D9D668E48402}" srcOrd="0" destOrd="0" presId="urn:microsoft.com/office/officeart/2005/8/layout/vList4"/>
    <dgm:cxn modelId="{3A81A123-5188-4D1B-A452-01CED0093BE8}" type="presParOf" srcId="{A88C0199-5993-467F-8D46-E3955F086B3A}" destId="{D6E7AD18-7428-49B3-A737-A2E9E81F0CF5}" srcOrd="1" destOrd="0" presId="urn:microsoft.com/office/officeart/2005/8/layout/vList4"/>
    <dgm:cxn modelId="{AB4D750A-D106-493D-AAFE-82B2A2CB2DEE}" type="presParOf" srcId="{A88C0199-5993-467F-8D46-E3955F086B3A}" destId="{2CDBCEB6-2679-4BD1-806A-86C952B87D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056E98-E437-4A0A-8C0C-A6D2F8196D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82046-FC5B-4059-AA64-CB14B148D7E1}">
      <dgm:prSet phldrT="[Text]" custT="1"/>
      <dgm:spPr/>
      <dgm:t>
        <a:bodyPr/>
        <a:lstStyle/>
        <a:p>
          <a:r>
            <a:rPr lang="en-US" sz="2000" dirty="0" smtClean="0"/>
            <a:t>MDRO </a:t>
          </a:r>
          <a:endParaRPr lang="en-US" sz="2000" dirty="0"/>
        </a:p>
      </dgm:t>
    </dgm:pt>
    <dgm:pt modelId="{9B39B8E2-CD5A-42CD-B134-5B0267FA6542}" type="parTrans" cxnId="{99B0C1A3-4588-4A8D-A500-2ACB193BBAE3}">
      <dgm:prSet/>
      <dgm:spPr/>
      <dgm:t>
        <a:bodyPr/>
        <a:lstStyle/>
        <a:p>
          <a:endParaRPr lang="en-US"/>
        </a:p>
      </dgm:t>
    </dgm:pt>
    <dgm:pt modelId="{7D54667E-9ED2-4D4F-88C6-BB5E659F7466}" type="sibTrans" cxnId="{99B0C1A3-4588-4A8D-A500-2ACB193BBAE3}">
      <dgm:prSet/>
      <dgm:spPr/>
      <dgm:t>
        <a:bodyPr/>
        <a:lstStyle/>
        <a:p>
          <a:endParaRPr lang="en-US"/>
        </a:p>
      </dgm:t>
    </dgm:pt>
    <dgm:pt modelId="{D9FD6B3D-4277-4123-AA39-BD68375CD184}">
      <dgm:prSet phldrT="[Text]" custT="1"/>
      <dgm:spPr/>
      <dgm:t>
        <a:bodyPr/>
        <a:lstStyle/>
        <a:p>
          <a:r>
            <a:rPr lang="en-US" sz="2000" dirty="0" smtClean="0"/>
            <a:t>MRSA</a:t>
          </a:r>
          <a:endParaRPr lang="en-US" sz="2000" dirty="0"/>
        </a:p>
      </dgm:t>
    </dgm:pt>
    <dgm:pt modelId="{43585307-3B3E-4884-8605-285FAAC47468}" type="parTrans" cxnId="{32C0555A-D394-4019-821A-165AC121464B}">
      <dgm:prSet/>
      <dgm:spPr/>
      <dgm:t>
        <a:bodyPr/>
        <a:lstStyle/>
        <a:p>
          <a:endParaRPr lang="en-US"/>
        </a:p>
      </dgm:t>
    </dgm:pt>
    <dgm:pt modelId="{93170452-6077-46F1-87CF-D9E3EFE1E968}" type="sibTrans" cxnId="{32C0555A-D394-4019-821A-165AC121464B}">
      <dgm:prSet/>
      <dgm:spPr/>
      <dgm:t>
        <a:bodyPr/>
        <a:lstStyle/>
        <a:p>
          <a:endParaRPr lang="en-US"/>
        </a:p>
      </dgm:t>
    </dgm:pt>
    <dgm:pt modelId="{1733769D-DAA9-4C89-AED5-397AF2DA636D}">
      <dgm:prSet phldrT="[Text]"/>
      <dgm:spPr/>
      <dgm:t>
        <a:bodyPr/>
        <a:lstStyle/>
        <a:p>
          <a:r>
            <a:rPr lang="en-US" dirty="0" smtClean="0"/>
            <a:t>Spread by direct physical contact</a:t>
          </a:r>
          <a:endParaRPr lang="en-US" dirty="0"/>
        </a:p>
      </dgm:t>
    </dgm:pt>
    <dgm:pt modelId="{B040F3BA-45E5-456C-AF14-072E86C06941}" type="parTrans" cxnId="{42A780F0-1BE3-4AEA-9BE4-E8F14F0E1FC7}">
      <dgm:prSet/>
      <dgm:spPr/>
      <dgm:t>
        <a:bodyPr/>
        <a:lstStyle/>
        <a:p>
          <a:endParaRPr lang="en-US"/>
        </a:p>
      </dgm:t>
    </dgm:pt>
    <dgm:pt modelId="{9AEBC1A2-40F9-4BC9-B6D0-F5E684756E48}" type="sibTrans" cxnId="{42A780F0-1BE3-4AEA-9BE4-E8F14F0E1FC7}">
      <dgm:prSet/>
      <dgm:spPr/>
      <dgm:t>
        <a:bodyPr/>
        <a:lstStyle/>
        <a:p>
          <a:endParaRPr lang="en-US"/>
        </a:p>
      </dgm:t>
    </dgm:pt>
    <dgm:pt modelId="{273BC418-7894-4596-B7A0-F6F2C6B1A5F4}">
      <dgm:prSet phldrT="[Text]"/>
      <dgm:spPr/>
      <dgm:t>
        <a:bodyPr/>
        <a:lstStyle/>
        <a:p>
          <a:r>
            <a:rPr lang="en-US" dirty="0" smtClean="0"/>
            <a:t>Proper handwashing</a:t>
          </a:r>
          <a:endParaRPr lang="en-US" dirty="0"/>
        </a:p>
      </dgm:t>
    </dgm:pt>
    <dgm:pt modelId="{CA4315C0-3229-470C-B37A-5CA01300DB45}" type="parTrans" cxnId="{36C442A4-8F97-4BB0-8F65-A3198D41CFAD}">
      <dgm:prSet/>
      <dgm:spPr/>
      <dgm:t>
        <a:bodyPr/>
        <a:lstStyle/>
        <a:p>
          <a:endParaRPr lang="en-US"/>
        </a:p>
      </dgm:t>
    </dgm:pt>
    <dgm:pt modelId="{EA9BA76C-6CCB-44DE-B656-74951742EA38}" type="sibTrans" cxnId="{36C442A4-8F97-4BB0-8F65-A3198D41CFAD}">
      <dgm:prSet/>
      <dgm:spPr/>
      <dgm:t>
        <a:bodyPr/>
        <a:lstStyle/>
        <a:p>
          <a:endParaRPr lang="en-US"/>
        </a:p>
      </dgm:t>
    </dgm:pt>
    <dgm:pt modelId="{A51C0812-DA5F-4DC9-B246-332C0D0724DE}">
      <dgm:prSet phldrT="[Text]" custT="1"/>
      <dgm:spPr/>
      <dgm:t>
        <a:bodyPr/>
        <a:lstStyle/>
        <a:p>
          <a:r>
            <a:rPr lang="en-US" sz="2000" dirty="0" smtClean="0"/>
            <a:t>VRE</a:t>
          </a:r>
          <a:endParaRPr lang="en-US" sz="2000" dirty="0"/>
        </a:p>
      </dgm:t>
    </dgm:pt>
    <dgm:pt modelId="{9816600C-2B27-4BE6-A674-B37B2572D828}" type="parTrans" cxnId="{63EA6A94-CDFE-4704-B930-AF7E86852D06}">
      <dgm:prSet/>
      <dgm:spPr/>
      <dgm:t>
        <a:bodyPr/>
        <a:lstStyle/>
        <a:p>
          <a:endParaRPr lang="en-US"/>
        </a:p>
      </dgm:t>
    </dgm:pt>
    <dgm:pt modelId="{5F63BE9F-0E19-4024-A9C8-20EE36323358}" type="sibTrans" cxnId="{63EA6A94-CDFE-4704-B930-AF7E86852D06}">
      <dgm:prSet/>
      <dgm:spPr/>
      <dgm:t>
        <a:bodyPr/>
        <a:lstStyle/>
        <a:p>
          <a:endParaRPr lang="en-US"/>
        </a:p>
      </dgm:t>
    </dgm:pt>
    <dgm:pt modelId="{07E5B0F8-5B9B-4C4C-A84D-2F150BC0066E}">
      <dgm:prSet phldrT="[Text]"/>
      <dgm:spPr/>
      <dgm:t>
        <a:bodyPr/>
        <a:lstStyle/>
        <a:p>
          <a:r>
            <a:rPr lang="en-US" dirty="0" smtClean="0"/>
            <a:t>Spread by direct and indirect contact</a:t>
          </a:r>
          <a:endParaRPr lang="en-US" dirty="0"/>
        </a:p>
      </dgm:t>
    </dgm:pt>
    <dgm:pt modelId="{71542A9B-9F67-43F0-94B0-FB16F03F020D}" type="parTrans" cxnId="{C518D006-7582-4595-A551-7ABFAFF991A2}">
      <dgm:prSet/>
      <dgm:spPr/>
      <dgm:t>
        <a:bodyPr/>
        <a:lstStyle/>
        <a:p>
          <a:endParaRPr lang="en-US"/>
        </a:p>
      </dgm:t>
    </dgm:pt>
    <dgm:pt modelId="{19046EE2-167C-454E-A87A-0B9C10B54091}" type="sibTrans" cxnId="{C518D006-7582-4595-A551-7ABFAFF991A2}">
      <dgm:prSet/>
      <dgm:spPr/>
      <dgm:t>
        <a:bodyPr/>
        <a:lstStyle/>
        <a:p>
          <a:endParaRPr lang="en-US"/>
        </a:p>
      </dgm:t>
    </dgm:pt>
    <dgm:pt modelId="{031F3467-3598-47E4-882C-446FD6413E48}">
      <dgm:prSet phldrT="[Text]"/>
      <dgm:spPr/>
      <dgm:t>
        <a:bodyPr/>
        <a:lstStyle/>
        <a:p>
          <a:r>
            <a:rPr lang="en-US" dirty="0" smtClean="0"/>
            <a:t>Proper handwashing &amp; PPE</a:t>
          </a:r>
          <a:endParaRPr lang="en-US" dirty="0"/>
        </a:p>
      </dgm:t>
    </dgm:pt>
    <dgm:pt modelId="{F0E01B23-28F2-4CB3-BC5D-40E5BEF31C0F}" type="parTrans" cxnId="{B7FCEAC6-7C23-4446-A7D7-9EFE2BC12B09}">
      <dgm:prSet/>
      <dgm:spPr/>
      <dgm:t>
        <a:bodyPr/>
        <a:lstStyle/>
        <a:p>
          <a:endParaRPr lang="en-US"/>
        </a:p>
      </dgm:t>
    </dgm:pt>
    <dgm:pt modelId="{E593A538-A3B6-48EE-BAF0-F12E3BFA7A6E}" type="sibTrans" cxnId="{B7FCEAC6-7C23-4446-A7D7-9EFE2BC12B09}">
      <dgm:prSet/>
      <dgm:spPr/>
      <dgm:t>
        <a:bodyPr/>
        <a:lstStyle/>
        <a:p>
          <a:endParaRPr lang="en-US"/>
        </a:p>
      </dgm:t>
    </dgm:pt>
    <dgm:pt modelId="{8E331FD0-5576-43BB-BA29-A9C673083D25}" type="pres">
      <dgm:prSet presAssocID="{2B056E98-E437-4A0A-8C0C-A6D2F8196D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2D659-C5D9-4DF7-B7B8-F131E9538134}" type="pres">
      <dgm:prSet presAssocID="{B4882046-FC5B-4059-AA64-CB14B148D7E1}" presName="root1" presStyleCnt="0"/>
      <dgm:spPr/>
    </dgm:pt>
    <dgm:pt modelId="{EFE1FD32-EBDF-41CF-8413-ED8E36510669}" type="pres">
      <dgm:prSet presAssocID="{B4882046-FC5B-4059-AA64-CB14B148D7E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856644-E850-458E-971C-37AF918DD485}" type="pres">
      <dgm:prSet presAssocID="{B4882046-FC5B-4059-AA64-CB14B148D7E1}" presName="level2hierChild" presStyleCnt="0"/>
      <dgm:spPr/>
    </dgm:pt>
    <dgm:pt modelId="{9A46F618-FAD6-429D-A2BF-427E16AEE3D2}" type="pres">
      <dgm:prSet presAssocID="{43585307-3B3E-4884-8605-285FAAC4746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06F7C3E-1C9D-446E-9FEF-71A955F03DED}" type="pres">
      <dgm:prSet presAssocID="{43585307-3B3E-4884-8605-285FAAC4746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BAEFABC-DB71-4A9F-A461-8646533DD77E}" type="pres">
      <dgm:prSet presAssocID="{D9FD6B3D-4277-4123-AA39-BD68375CD184}" presName="root2" presStyleCnt="0"/>
      <dgm:spPr/>
    </dgm:pt>
    <dgm:pt modelId="{6B970707-AD5E-4AE2-AF26-6E84582175D2}" type="pres">
      <dgm:prSet presAssocID="{D9FD6B3D-4277-4123-AA39-BD68375CD18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9677B2-B96F-49F9-ADD5-F776E669F03D}" type="pres">
      <dgm:prSet presAssocID="{D9FD6B3D-4277-4123-AA39-BD68375CD184}" presName="level3hierChild" presStyleCnt="0"/>
      <dgm:spPr/>
    </dgm:pt>
    <dgm:pt modelId="{764EE5A9-AB2D-42A7-AB1D-49B01F99E2B2}" type="pres">
      <dgm:prSet presAssocID="{B040F3BA-45E5-456C-AF14-072E86C0694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3959E0F-E911-4740-9414-BB9CF3D29723}" type="pres">
      <dgm:prSet presAssocID="{B040F3BA-45E5-456C-AF14-072E86C0694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D5CBF4AD-AA93-48AA-B2D5-DDDA00B610AD}" type="pres">
      <dgm:prSet presAssocID="{1733769D-DAA9-4C89-AED5-397AF2DA636D}" presName="root2" presStyleCnt="0"/>
      <dgm:spPr/>
    </dgm:pt>
    <dgm:pt modelId="{EB468916-89C6-42E2-886C-BCF9D6A91C8C}" type="pres">
      <dgm:prSet presAssocID="{1733769D-DAA9-4C89-AED5-397AF2DA636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FCB06-E4AF-412D-A4DA-E885665D5D40}" type="pres">
      <dgm:prSet presAssocID="{1733769D-DAA9-4C89-AED5-397AF2DA636D}" presName="level3hierChild" presStyleCnt="0"/>
      <dgm:spPr/>
    </dgm:pt>
    <dgm:pt modelId="{36410660-5E58-4C26-BC7E-F7078FCA621B}" type="pres">
      <dgm:prSet presAssocID="{CA4315C0-3229-470C-B37A-5CA01300DB45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2C1671A-F37E-4A11-A526-E96B08EA29F2}" type="pres">
      <dgm:prSet presAssocID="{CA4315C0-3229-470C-B37A-5CA01300DB4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E617A4D-5965-49B5-8C4C-6527F056FB8A}" type="pres">
      <dgm:prSet presAssocID="{273BC418-7894-4596-B7A0-F6F2C6B1A5F4}" presName="root2" presStyleCnt="0"/>
      <dgm:spPr/>
    </dgm:pt>
    <dgm:pt modelId="{02310379-5EE3-4185-B5B7-F2DCD04AB4D1}" type="pres">
      <dgm:prSet presAssocID="{273BC418-7894-4596-B7A0-F6F2C6B1A5F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943CB-365D-4A56-871E-9F8148D01D8F}" type="pres">
      <dgm:prSet presAssocID="{273BC418-7894-4596-B7A0-F6F2C6B1A5F4}" presName="level3hierChild" presStyleCnt="0"/>
      <dgm:spPr/>
    </dgm:pt>
    <dgm:pt modelId="{5D19F2D8-D9FE-4B56-8620-218432C9F5E6}" type="pres">
      <dgm:prSet presAssocID="{9816600C-2B27-4BE6-A674-B37B2572D82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7E9877A-14A4-44EB-BC36-DA4B41A43E45}" type="pres">
      <dgm:prSet presAssocID="{9816600C-2B27-4BE6-A674-B37B2572D82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E7EE87C-E068-49D0-8138-A0354F94532E}" type="pres">
      <dgm:prSet presAssocID="{A51C0812-DA5F-4DC9-B246-332C0D0724DE}" presName="root2" presStyleCnt="0"/>
      <dgm:spPr/>
    </dgm:pt>
    <dgm:pt modelId="{01C5B6B2-F6C5-4D6A-A266-3F75162ABFAE}" type="pres">
      <dgm:prSet presAssocID="{A51C0812-DA5F-4DC9-B246-332C0D0724D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C80F4B-38F7-4625-91EE-9491E33731C5}" type="pres">
      <dgm:prSet presAssocID="{A51C0812-DA5F-4DC9-B246-332C0D0724DE}" presName="level3hierChild" presStyleCnt="0"/>
      <dgm:spPr/>
    </dgm:pt>
    <dgm:pt modelId="{A8731058-2A0B-4398-AFAE-61BC51C03FF4}" type="pres">
      <dgm:prSet presAssocID="{71542A9B-9F67-43F0-94B0-FB16F03F020D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9024E65-9AFF-4A7E-8F63-AC058A30946B}" type="pres">
      <dgm:prSet presAssocID="{71542A9B-9F67-43F0-94B0-FB16F03F020D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ECA73B2-F47E-429F-9F21-1081A4B563D3}" type="pres">
      <dgm:prSet presAssocID="{07E5B0F8-5B9B-4C4C-A84D-2F150BC0066E}" presName="root2" presStyleCnt="0"/>
      <dgm:spPr/>
    </dgm:pt>
    <dgm:pt modelId="{51FB1A5A-C021-406E-A815-0380BE0D8D53}" type="pres">
      <dgm:prSet presAssocID="{07E5B0F8-5B9B-4C4C-A84D-2F150BC0066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4A500-7FF9-4DA2-BAAF-05054E765DCE}" type="pres">
      <dgm:prSet presAssocID="{07E5B0F8-5B9B-4C4C-A84D-2F150BC0066E}" presName="level3hierChild" presStyleCnt="0"/>
      <dgm:spPr/>
    </dgm:pt>
    <dgm:pt modelId="{A4168410-C48B-4130-839A-2B603ABC9EE7}" type="pres">
      <dgm:prSet presAssocID="{F0E01B23-28F2-4CB3-BC5D-40E5BEF31C0F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D03846C-2DC5-407D-99EB-5D7BE6C185F4}" type="pres">
      <dgm:prSet presAssocID="{F0E01B23-28F2-4CB3-BC5D-40E5BEF31C0F}" presName="connTx" presStyleLbl="parChTrans1D3" presStyleIdx="3" presStyleCnt="4"/>
      <dgm:spPr/>
      <dgm:t>
        <a:bodyPr/>
        <a:lstStyle/>
        <a:p>
          <a:endParaRPr lang="en-US"/>
        </a:p>
      </dgm:t>
    </dgm:pt>
    <dgm:pt modelId="{F298B517-4B8D-4033-94EA-7345FE981E94}" type="pres">
      <dgm:prSet presAssocID="{031F3467-3598-47E4-882C-446FD6413E48}" presName="root2" presStyleCnt="0"/>
      <dgm:spPr/>
    </dgm:pt>
    <dgm:pt modelId="{1511C43D-5991-46F6-8D85-175074F201EA}" type="pres">
      <dgm:prSet presAssocID="{031F3467-3598-47E4-882C-446FD6413E4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137D2-B8A9-484B-AE51-2D2913ACC623}" type="pres">
      <dgm:prSet presAssocID="{031F3467-3598-47E4-882C-446FD6413E48}" presName="level3hierChild" presStyleCnt="0"/>
      <dgm:spPr/>
    </dgm:pt>
  </dgm:ptLst>
  <dgm:cxnLst>
    <dgm:cxn modelId="{C518D006-7582-4595-A551-7ABFAFF991A2}" srcId="{A51C0812-DA5F-4DC9-B246-332C0D0724DE}" destId="{07E5B0F8-5B9B-4C4C-A84D-2F150BC0066E}" srcOrd="0" destOrd="0" parTransId="{71542A9B-9F67-43F0-94B0-FB16F03F020D}" sibTransId="{19046EE2-167C-454E-A87A-0B9C10B54091}"/>
    <dgm:cxn modelId="{331A4C0F-9FA9-4352-A9A6-B33AD413588A}" type="presOf" srcId="{1733769D-DAA9-4C89-AED5-397AF2DA636D}" destId="{EB468916-89C6-42E2-886C-BCF9D6A91C8C}" srcOrd="0" destOrd="0" presId="urn:microsoft.com/office/officeart/2005/8/layout/hierarchy2"/>
    <dgm:cxn modelId="{63EA6A94-CDFE-4704-B930-AF7E86852D06}" srcId="{B4882046-FC5B-4059-AA64-CB14B148D7E1}" destId="{A51C0812-DA5F-4DC9-B246-332C0D0724DE}" srcOrd="1" destOrd="0" parTransId="{9816600C-2B27-4BE6-A674-B37B2572D828}" sibTransId="{5F63BE9F-0E19-4024-A9C8-20EE36323358}"/>
    <dgm:cxn modelId="{9059719F-A272-41B5-ADAE-29C1710A1190}" type="presOf" srcId="{2B056E98-E437-4A0A-8C0C-A6D2F8196D86}" destId="{8E331FD0-5576-43BB-BA29-A9C673083D25}" srcOrd="0" destOrd="0" presId="urn:microsoft.com/office/officeart/2005/8/layout/hierarchy2"/>
    <dgm:cxn modelId="{04FABD38-14AA-43AC-B22B-329DB64E4A43}" type="presOf" srcId="{43585307-3B3E-4884-8605-285FAAC47468}" destId="{506F7C3E-1C9D-446E-9FEF-71A955F03DED}" srcOrd="1" destOrd="0" presId="urn:microsoft.com/office/officeart/2005/8/layout/hierarchy2"/>
    <dgm:cxn modelId="{1332D2B1-C520-4165-852B-FB05EA7BD08B}" type="presOf" srcId="{A51C0812-DA5F-4DC9-B246-332C0D0724DE}" destId="{01C5B6B2-F6C5-4D6A-A266-3F75162ABFAE}" srcOrd="0" destOrd="0" presId="urn:microsoft.com/office/officeart/2005/8/layout/hierarchy2"/>
    <dgm:cxn modelId="{E01E6C78-5E3C-4461-B653-8CF5DFBC41B0}" type="presOf" srcId="{9816600C-2B27-4BE6-A674-B37B2572D828}" destId="{57E9877A-14A4-44EB-BC36-DA4B41A43E45}" srcOrd="1" destOrd="0" presId="urn:microsoft.com/office/officeart/2005/8/layout/hierarchy2"/>
    <dgm:cxn modelId="{4105B3BD-A338-4C5B-A52F-A66DDAB0A1C5}" type="presOf" srcId="{71542A9B-9F67-43F0-94B0-FB16F03F020D}" destId="{A8731058-2A0B-4398-AFAE-61BC51C03FF4}" srcOrd="0" destOrd="0" presId="urn:microsoft.com/office/officeart/2005/8/layout/hierarchy2"/>
    <dgm:cxn modelId="{9C39D260-76AE-4A34-AF70-7A9ECF175B0B}" type="presOf" srcId="{CA4315C0-3229-470C-B37A-5CA01300DB45}" destId="{36410660-5E58-4C26-BC7E-F7078FCA621B}" srcOrd="0" destOrd="0" presId="urn:microsoft.com/office/officeart/2005/8/layout/hierarchy2"/>
    <dgm:cxn modelId="{0CB5B019-CE17-4882-A0AC-254DD9AB4DE9}" type="presOf" srcId="{B4882046-FC5B-4059-AA64-CB14B148D7E1}" destId="{EFE1FD32-EBDF-41CF-8413-ED8E36510669}" srcOrd="0" destOrd="0" presId="urn:microsoft.com/office/officeart/2005/8/layout/hierarchy2"/>
    <dgm:cxn modelId="{0EFED74B-ED89-4948-8C18-D42B0E6B26BC}" type="presOf" srcId="{F0E01B23-28F2-4CB3-BC5D-40E5BEF31C0F}" destId="{A4168410-C48B-4130-839A-2B603ABC9EE7}" srcOrd="0" destOrd="0" presId="urn:microsoft.com/office/officeart/2005/8/layout/hierarchy2"/>
    <dgm:cxn modelId="{F60F56C9-5F4A-40FB-869C-522851A3575E}" type="presOf" srcId="{031F3467-3598-47E4-882C-446FD6413E48}" destId="{1511C43D-5991-46F6-8D85-175074F201EA}" srcOrd="0" destOrd="0" presId="urn:microsoft.com/office/officeart/2005/8/layout/hierarchy2"/>
    <dgm:cxn modelId="{99B0C1A3-4588-4A8D-A500-2ACB193BBAE3}" srcId="{2B056E98-E437-4A0A-8C0C-A6D2F8196D86}" destId="{B4882046-FC5B-4059-AA64-CB14B148D7E1}" srcOrd="0" destOrd="0" parTransId="{9B39B8E2-CD5A-42CD-B134-5B0267FA6542}" sibTransId="{7D54667E-9ED2-4D4F-88C6-BB5E659F7466}"/>
    <dgm:cxn modelId="{C3C3731F-8CD4-4114-8EFD-85455949B39C}" type="presOf" srcId="{43585307-3B3E-4884-8605-285FAAC47468}" destId="{9A46F618-FAD6-429D-A2BF-427E16AEE3D2}" srcOrd="0" destOrd="0" presId="urn:microsoft.com/office/officeart/2005/8/layout/hierarchy2"/>
    <dgm:cxn modelId="{B7FCEAC6-7C23-4446-A7D7-9EFE2BC12B09}" srcId="{A51C0812-DA5F-4DC9-B246-332C0D0724DE}" destId="{031F3467-3598-47E4-882C-446FD6413E48}" srcOrd="1" destOrd="0" parTransId="{F0E01B23-28F2-4CB3-BC5D-40E5BEF31C0F}" sibTransId="{E593A538-A3B6-48EE-BAF0-F12E3BFA7A6E}"/>
    <dgm:cxn modelId="{7B3A925D-5C6A-4D10-809D-8DD0D9DFBEDB}" type="presOf" srcId="{F0E01B23-28F2-4CB3-BC5D-40E5BEF31C0F}" destId="{FD03846C-2DC5-407D-99EB-5D7BE6C185F4}" srcOrd="1" destOrd="0" presId="urn:microsoft.com/office/officeart/2005/8/layout/hierarchy2"/>
    <dgm:cxn modelId="{36C442A4-8F97-4BB0-8F65-A3198D41CFAD}" srcId="{D9FD6B3D-4277-4123-AA39-BD68375CD184}" destId="{273BC418-7894-4596-B7A0-F6F2C6B1A5F4}" srcOrd="1" destOrd="0" parTransId="{CA4315C0-3229-470C-B37A-5CA01300DB45}" sibTransId="{EA9BA76C-6CCB-44DE-B656-74951742EA38}"/>
    <dgm:cxn modelId="{31F24765-B63A-4DBC-91C7-4980B74CEF87}" type="presOf" srcId="{07E5B0F8-5B9B-4C4C-A84D-2F150BC0066E}" destId="{51FB1A5A-C021-406E-A815-0380BE0D8D53}" srcOrd="0" destOrd="0" presId="urn:microsoft.com/office/officeart/2005/8/layout/hierarchy2"/>
    <dgm:cxn modelId="{8D5AA22A-A7DC-4312-8AF3-8DBFA871F87C}" type="presOf" srcId="{CA4315C0-3229-470C-B37A-5CA01300DB45}" destId="{12C1671A-F37E-4A11-A526-E96B08EA29F2}" srcOrd="1" destOrd="0" presId="urn:microsoft.com/office/officeart/2005/8/layout/hierarchy2"/>
    <dgm:cxn modelId="{32C0555A-D394-4019-821A-165AC121464B}" srcId="{B4882046-FC5B-4059-AA64-CB14B148D7E1}" destId="{D9FD6B3D-4277-4123-AA39-BD68375CD184}" srcOrd="0" destOrd="0" parTransId="{43585307-3B3E-4884-8605-285FAAC47468}" sibTransId="{93170452-6077-46F1-87CF-D9E3EFE1E968}"/>
    <dgm:cxn modelId="{1E338261-EEC6-4F8A-9267-C74801A1CB8F}" type="presOf" srcId="{B040F3BA-45E5-456C-AF14-072E86C06941}" destId="{B3959E0F-E911-4740-9414-BB9CF3D29723}" srcOrd="1" destOrd="0" presId="urn:microsoft.com/office/officeart/2005/8/layout/hierarchy2"/>
    <dgm:cxn modelId="{A75A1276-031F-456C-91B9-95C1A63D0974}" type="presOf" srcId="{273BC418-7894-4596-B7A0-F6F2C6B1A5F4}" destId="{02310379-5EE3-4185-B5B7-F2DCD04AB4D1}" srcOrd="0" destOrd="0" presId="urn:microsoft.com/office/officeart/2005/8/layout/hierarchy2"/>
    <dgm:cxn modelId="{0E8EF311-8B75-42DF-83DB-E21AB26D37E0}" type="presOf" srcId="{71542A9B-9F67-43F0-94B0-FB16F03F020D}" destId="{09024E65-9AFF-4A7E-8F63-AC058A30946B}" srcOrd="1" destOrd="0" presId="urn:microsoft.com/office/officeart/2005/8/layout/hierarchy2"/>
    <dgm:cxn modelId="{6E4F70CA-8AA4-4B67-B524-28624D61E0FC}" type="presOf" srcId="{D9FD6B3D-4277-4123-AA39-BD68375CD184}" destId="{6B970707-AD5E-4AE2-AF26-6E84582175D2}" srcOrd="0" destOrd="0" presId="urn:microsoft.com/office/officeart/2005/8/layout/hierarchy2"/>
    <dgm:cxn modelId="{42A780F0-1BE3-4AEA-9BE4-E8F14F0E1FC7}" srcId="{D9FD6B3D-4277-4123-AA39-BD68375CD184}" destId="{1733769D-DAA9-4C89-AED5-397AF2DA636D}" srcOrd="0" destOrd="0" parTransId="{B040F3BA-45E5-456C-AF14-072E86C06941}" sibTransId="{9AEBC1A2-40F9-4BC9-B6D0-F5E684756E48}"/>
    <dgm:cxn modelId="{A2DBBEE7-1B18-4103-9FEB-7676B2FBDF97}" type="presOf" srcId="{9816600C-2B27-4BE6-A674-B37B2572D828}" destId="{5D19F2D8-D9FE-4B56-8620-218432C9F5E6}" srcOrd="0" destOrd="0" presId="urn:microsoft.com/office/officeart/2005/8/layout/hierarchy2"/>
    <dgm:cxn modelId="{07585E73-4DA0-4616-ADA5-E37C534CBAE3}" type="presOf" srcId="{B040F3BA-45E5-456C-AF14-072E86C06941}" destId="{764EE5A9-AB2D-42A7-AB1D-49B01F99E2B2}" srcOrd="0" destOrd="0" presId="urn:microsoft.com/office/officeart/2005/8/layout/hierarchy2"/>
    <dgm:cxn modelId="{6266F0C1-CCB2-4DED-91F1-5811925DD9D2}" type="presParOf" srcId="{8E331FD0-5576-43BB-BA29-A9C673083D25}" destId="{BCE2D659-C5D9-4DF7-B7B8-F131E9538134}" srcOrd="0" destOrd="0" presId="urn:microsoft.com/office/officeart/2005/8/layout/hierarchy2"/>
    <dgm:cxn modelId="{48D25E95-6052-46AE-9393-C3AF037F41F6}" type="presParOf" srcId="{BCE2D659-C5D9-4DF7-B7B8-F131E9538134}" destId="{EFE1FD32-EBDF-41CF-8413-ED8E36510669}" srcOrd="0" destOrd="0" presId="urn:microsoft.com/office/officeart/2005/8/layout/hierarchy2"/>
    <dgm:cxn modelId="{52B03599-509A-4A1F-B17D-9D2B925E505D}" type="presParOf" srcId="{BCE2D659-C5D9-4DF7-B7B8-F131E9538134}" destId="{DD856644-E850-458E-971C-37AF918DD485}" srcOrd="1" destOrd="0" presId="urn:microsoft.com/office/officeart/2005/8/layout/hierarchy2"/>
    <dgm:cxn modelId="{753D9DDD-1CCE-49C2-B2EA-3B064B19DC9A}" type="presParOf" srcId="{DD856644-E850-458E-971C-37AF918DD485}" destId="{9A46F618-FAD6-429D-A2BF-427E16AEE3D2}" srcOrd="0" destOrd="0" presId="urn:microsoft.com/office/officeart/2005/8/layout/hierarchy2"/>
    <dgm:cxn modelId="{14A4A909-B87A-493C-AA87-CA04A51A7549}" type="presParOf" srcId="{9A46F618-FAD6-429D-A2BF-427E16AEE3D2}" destId="{506F7C3E-1C9D-446E-9FEF-71A955F03DED}" srcOrd="0" destOrd="0" presId="urn:microsoft.com/office/officeart/2005/8/layout/hierarchy2"/>
    <dgm:cxn modelId="{B25FB477-06E5-4B01-995A-136E27E151EB}" type="presParOf" srcId="{DD856644-E850-458E-971C-37AF918DD485}" destId="{BBAEFABC-DB71-4A9F-A461-8646533DD77E}" srcOrd="1" destOrd="0" presId="urn:microsoft.com/office/officeart/2005/8/layout/hierarchy2"/>
    <dgm:cxn modelId="{CF4F68F1-F8A2-40EF-842E-D9ADE0466FF0}" type="presParOf" srcId="{BBAEFABC-DB71-4A9F-A461-8646533DD77E}" destId="{6B970707-AD5E-4AE2-AF26-6E84582175D2}" srcOrd="0" destOrd="0" presId="urn:microsoft.com/office/officeart/2005/8/layout/hierarchy2"/>
    <dgm:cxn modelId="{2F1F49E8-3222-4238-B582-9D92C2A52EEF}" type="presParOf" srcId="{BBAEFABC-DB71-4A9F-A461-8646533DD77E}" destId="{BE9677B2-B96F-49F9-ADD5-F776E669F03D}" srcOrd="1" destOrd="0" presId="urn:microsoft.com/office/officeart/2005/8/layout/hierarchy2"/>
    <dgm:cxn modelId="{5D8CF6E6-41B6-4C11-8EFA-0F503FC72D1E}" type="presParOf" srcId="{BE9677B2-B96F-49F9-ADD5-F776E669F03D}" destId="{764EE5A9-AB2D-42A7-AB1D-49B01F99E2B2}" srcOrd="0" destOrd="0" presId="urn:microsoft.com/office/officeart/2005/8/layout/hierarchy2"/>
    <dgm:cxn modelId="{5EC2347C-9CF4-4ACA-A33D-81A5B6DE385F}" type="presParOf" srcId="{764EE5A9-AB2D-42A7-AB1D-49B01F99E2B2}" destId="{B3959E0F-E911-4740-9414-BB9CF3D29723}" srcOrd="0" destOrd="0" presId="urn:microsoft.com/office/officeart/2005/8/layout/hierarchy2"/>
    <dgm:cxn modelId="{DBB3728E-4A02-46E6-999F-D3FE0B2F13F1}" type="presParOf" srcId="{BE9677B2-B96F-49F9-ADD5-F776E669F03D}" destId="{D5CBF4AD-AA93-48AA-B2D5-DDDA00B610AD}" srcOrd="1" destOrd="0" presId="urn:microsoft.com/office/officeart/2005/8/layout/hierarchy2"/>
    <dgm:cxn modelId="{8836214F-4225-4DE6-BD77-6EED9B4DB4E6}" type="presParOf" srcId="{D5CBF4AD-AA93-48AA-B2D5-DDDA00B610AD}" destId="{EB468916-89C6-42E2-886C-BCF9D6A91C8C}" srcOrd="0" destOrd="0" presId="urn:microsoft.com/office/officeart/2005/8/layout/hierarchy2"/>
    <dgm:cxn modelId="{DBBDA08B-0AAC-4969-806D-F0AAE38EF166}" type="presParOf" srcId="{D5CBF4AD-AA93-48AA-B2D5-DDDA00B610AD}" destId="{3EBFCB06-E4AF-412D-A4DA-E885665D5D40}" srcOrd="1" destOrd="0" presId="urn:microsoft.com/office/officeart/2005/8/layout/hierarchy2"/>
    <dgm:cxn modelId="{78327424-EF70-4933-AE48-F571C5E47F60}" type="presParOf" srcId="{BE9677B2-B96F-49F9-ADD5-F776E669F03D}" destId="{36410660-5E58-4C26-BC7E-F7078FCA621B}" srcOrd="2" destOrd="0" presId="urn:microsoft.com/office/officeart/2005/8/layout/hierarchy2"/>
    <dgm:cxn modelId="{53115C50-F95E-4C65-8ADD-9B21412C598E}" type="presParOf" srcId="{36410660-5E58-4C26-BC7E-F7078FCA621B}" destId="{12C1671A-F37E-4A11-A526-E96B08EA29F2}" srcOrd="0" destOrd="0" presId="urn:microsoft.com/office/officeart/2005/8/layout/hierarchy2"/>
    <dgm:cxn modelId="{54A5694B-890B-4ACF-AFB4-3B433FDCFBE3}" type="presParOf" srcId="{BE9677B2-B96F-49F9-ADD5-F776E669F03D}" destId="{BE617A4D-5965-49B5-8C4C-6527F056FB8A}" srcOrd="3" destOrd="0" presId="urn:microsoft.com/office/officeart/2005/8/layout/hierarchy2"/>
    <dgm:cxn modelId="{80E09736-CE3D-4666-9C82-FD406EAB7CAA}" type="presParOf" srcId="{BE617A4D-5965-49B5-8C4C-6527F056FB8A}" destId="{02310379-5EE3-4185-B5B7-F2DCD04AB4D1}" srcOrd="0" destOrd="0" presId="urn:microsoft.com/office/officeart/2005/8/layout/hierarchy2"/>
    <dgm:cxn modelId="{42928643-7529-4F2F-8C05-6AE3A714ABFF}" type="presParOf" srcId="{BE617A4D-5965-49B5-8C4C-6527F056FB8A}" destId="{B92943CB-365D-4A56-871E-9F8148D01D8F}" srcOrd="1" destOrd="0" presId="urn:microsoft.com/office/officeart/2005/8/layout/hierarchy2"/>
    <dgm:cxn modelId="{9950A71F-DCA5-4595-9185-C3B06521ED9C}" type="presParOf" srcId="{DD856644-E850-458E-971C-37AF918DD485}" destId="{5D19F2D8-D9FE-4B56-8620-218432C9F5E6}" srcOrd="2" destOrd="0" presId="urn:microsoft.com/office/officeart/2005/8/layout/hierarchy2"/>
    <dgm:cxn modelId="{9D6C63ED-537B-4C67-B3F1-4BB4F6B86365}" type="presParOf" srcId="{5D19F2D8-D9FE-4B56-8620-218432C9F5E6}" destId="{57E9877A-14A4-44EB-BC36-DA4B41A43E45}" srcOrd="0" destOrd="0" presId="urn:microsoft.com/office/officeart/2005/8/layout/hierarchy2"/>
    <dgm:cxn modelId="{20C2B667-5E39-4C0E-A693-5269E45EE4B6}" type="presParOf" srcId="{DD856644-E850-458E-971C-37AF918DD485}" destId="{8E7EE87C-E068-49D0-8138-A0354F94532E}" srcOrd="3" destOrd="0" presId="urn:microsoft.com/office/officeart/2005/8/layout/hierarchy2"/>
    <dgm:cxn modelId="{82AF3CF0-6EBD-49DF-AB6C-C78FAFCB8BBC}" type="presParOf" srcId="{8E7EE87C-E068-49D0-8138-A0354F94532E}" destId="{01C5B6B2-F6C5-4D6A-A266-3F75162ABFAE}" srcOrd="0" destOrd="0" presId="urn:microsoft.com/office/officeart/2005/8/layout/hierarchy2"/>
    <dgm:cxn modelId="{C512EB3D-F7AC-4F12-BEFD-09108909611C}" type="presParOf" srcId="{8E7EE87C-E068-49D0-8138-A0354F94532E}" destId="{1FC80F4B-38F7-4625-91EE-9491E33731C5}" srcOrd="1" destOrd="0" presId="urn:microsoft.com/office/officeart/2005/8/layout/hierarchy2"/>
    <dgm:cxn modelId="{DAD6309E-4A94-46C1-9A07-F4BCDA885087}" type="presParOf" srcId="{1FC80F4B-38F7-4625-91EE-9491E33731C5}" destId="{A8731058-2A0B-4398-AFAE-61BC51C03FF4}" srcOrd="0" destOrd="0" presId="urn:microsoft.com/office/officeart/2005/8/layout/hierarchy2"/>
    <dgm:cxn modelId="{6477FBE2-D77E-459E-B367-19287D8B56E3}" type="presParOf" srcId="{A8731058-2A0B-4398-AFAE-61BC51C03FF4}" destId="{09024E65-9AFF-4A7E-8F63-AC058A30946B}" srcOrd="0" destOrd="0" presId="urn:microsoft.com/office/officeart/2005/8/layout/hierarchy2"/>
    <dgm:cxn modelId="{64470F28-415B-4553-89A9-B9F3A8978E7A}" type="presParOf" srcId="{1FC80F4B-38F7-4625-91EE-9491E33731C5}" destId="{BECA73B2-F47E-429F-9F21-1081A4B563D3}" srcOrd="1" destOrd="0" presId="urn:microsoft.com/office/officeart/2005/8/layout/hierarchy2"/>
    <dgm:cxn modelId="{FB4C8080-3959-434D-8935-C15FEE868036}" type="presParOf" srcId="{BECA73B2-F47E-429F-9F21-1081A4B563D3}" destId="{51FB1A5A-C021-406E-A815-0380BE0D8D53}" srcOrd="0" destOrd="0" presId="urn:microsoft.com/office/officeart/2005/8/layout/hierarchy2"/>
    <dgm:cxn modelId="{5BF47FC0-8CEC-4F33-9891-92D67BC986F0}" type="presParOf" srcId="{BECA73B2-F47E-429F-9F21-1081A4B563D3}" destId="{FB44A500-7FF9-4DA2-BAAF-05054E765DCE}" srcOrd="1" destOrd="0" presId="urn:microsoft.com/office/officeart/2005/8/layout/hierarchy2"/>
    <dgm:cxn modelId="{34BA5E66-438D-4038-AC06-D4A31F3D32D3}" type="presParOf" srcId="{1FC80F4B-38F7-4625-91EE-9491E33731C5}" destId="{A4168410-C48B-4130-839A-2B603ABC9EE7}" srcOrd="2" destOrd="0" presId="urn:microsoft.com/office/officeart/2005/8/layout/hierarchy2"/>
    <dgm:cxn modelId="{C465946D-6D07-47AF-A239-DB7B5000D4E7}" type="presParOf" srcId="{A4168410-C48B-4130-839A-2B603ABC9EE7}" destId="{FD03846C-2DC5-407D-99EB-5D7BE6C185F4}" srcOrd="0" destOrd="0" presId="urn:microsoft.com/office/officeart/2005/8/layout/hierarchy2"/>
    <dgm:cxn modelId="{F6C771FC-EA19-4628-ADEB-7A1E0DCAF383}" type="presParOf" srcId="{1FC80F4B-38F7-4625-91EE-9491E33731C5}" destId="{F298B517-4B8D-4033-94EA-7345FE981E94}" srcOrd="3" destOrd="0" presId="urn:microsoft.com/office/officeart/2005/8/layout/hierarchy2"/>
    <dgm:cxn modelId="{5A50F883-40D3-4DCE-B4CC-53F8E72E1ACD}" type="presParOf" srcId="{F298B517-4B8D-4033-94EA-7345FE981E94}" destId="{1511C43D-5991-46F6-8D85-175074F201EA}" srcOrd="0" destOrd="0" presId="urn:microsoft.com/office/officeart/2005/8/layout/hierarchy2"/>
    <dgm:cxn modelId="{4B4661C6-C71E-49E4-B41B-90FDE8744BCE}" type="presParOf" srcId="{F298B517-4B8D-4033-94EA-7345FE981E94}" destId="{6D4137D2-B8A9-484B-AE51-2D2913ACC6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D5B9-DBFB-4AAA-BF62-91B6E9F34FB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C4B2D-4ACD-4A19-8DFC-E50B0208C5C8}">
      <dgm:prSet phldrT="[Text]"/>
      <dgm:spPr/>
      <dgm:t>
        <a:bodyPr/>
        <a:lstStyle/>
        <a:p>
          <a:r>
            <a:rPr lang="en-US" dirty="0" smtClean="0"/>
            <a:t>Transmission</a:t>
          </a:r>
          <a:endParaRPr lang="en-US" dirty="0"/>
        </a:p>
      </dgm:t>
    </dgm:pt>
    <dgm:pt modelId="{EC8AF72D-A84E-440D-8080-14801A87A96B}" type="parTrans" cxnId="{DDB269BD-52E2-4D3D-B177-24FBBCC92877}">
      <dgm:prSet/>
      <dgm:spPr/>
      <dgm:t>
        <a:bodyPr/>
        <a:lstStyle/>
        <a:p>
          <a:endParaRPr lang="en-US"/>
        </a:p>
      </dgm:t>
    </dgm:pt>
    <dgm:pt modelId="{B64608D9-9467-4CE6-BEF3-EE8EBC2C16D0}" type="sibTrans" cxnId="{DDB269BD-52E2-4D3D-B177-24FBBCC92877}">
      <dgm:prSet/>
      <dgm:spPr/>
      <dgm:t>
        <a:bodyPr/>
        <a:lstStyle/>
        <a:p>
          <a:endParaRPr lang="en-US"/>
        </a:p>
      </dgm:t>
    </dgm:pt>
    <dgm:pt modelId="{40DC760B-3075-44D8-AA2D-7273F9F67D1F}">
      <dgm:prSet phldrT="[Text]"/>
      <dgm:spPr/>
      <dgm:t>
        <a:bodyPr/>
        <a:lstStyle/>
        <a:p>
          <a:r>
            <a:rPr lang="en-US" dirty="0" smtClean="0"/>
            <a:t>Infected blood, semen or vaginal secretions</a:t>
          </a:r>
          <a:endParaRPr lang="en-US" dirty="0"/>
        </a:p>
      </dgm:t>
    </dgm:pt>
    <dgm:pt modelId="{6A4D3F90-5EA9-4BC0-9DDE-446DEC38E5D2}" type="parTrans" cxnId="{4C05581E-B23B-4B60-9FD2-944C27898973}">
      <dgm:prSet/>
      <dgm:spPr/>
      <dgm:t>
        <a:bodyPr/>
        <a:lstStyle/>
        <a:p>
          <a:endParaRPr lang="en-US"/>
        </a:p>
      </dgm:t>
    </dgm:pt>
    <dgm:pt modelId="{7F1BA175-66E6-4E98-B882-61E0F5102C26}" type="sibTrans" cxnId="{4C05581E-B23B-4B60-9FD2-944C27898973}">
      <dgm:prSet/>
      <dgm:spPr/>
      <dgm:t>
        <a:bodyPr/>
        <a:lstStyle/>
        <a:p>
          <a:endParaRPr lang="en-US"/>
        </a:p>
      </dgm:t>
    </dgm:pt>
    <dgm:pt modelId="{00AFE228-5CA2-4FA0-82AA-995E1C658B48}">
      <dgm:prSet phldrT="[Text]"/>
      <dgm:spPr/>
      <dgm:t>
        <a:bodyPr/>
        <a:lstStyle/>
        <a:p>
          <a:r>
            <a:rPr lang="en-US" dirty="0" smtClean="0"/>
            <a:t>Sexual contact</a:t>
          </a:r>
          <a:endParaRPr lang="en-US" dirty="0"/>
        </a:p>
      </dgm:t>
    </dgm:pt>
    <dgm:pt modelId="{40CEFEFB-76E0-4BDD-A10D-53EF667EA959}" type="parTrans" cxnId="{A3B61149-409A-4C65-AD50-8A29D515878E}">
      <dgm:prSet/>
      <dgm:spPr/>
      <dgm:t>
        <a:bodyPr/>
        <a:lstStyle/>
        <a:p>
          <a:endParaRPr lang="en-US"/>
        </a:p>
      </dgm:t>
    </dgm:pt>
    <dgm:pt modelId="{AE0B5FE4-B2BF-486B-BFFE-55B8C67105FF}" type="sibTrans" cxnId="{A3B61149-409A-4C65-AD50-8A29D515878E}">
      <dgm:prSet/>
      <dgm:spPr/>
      <dgm:t>
        <a:bodyPr/>
        <a:lstStyle/>
        <a:p>
          <a:endParaRPr lang="en-US"/>
        </a:p>
      </dgm:t>
    </dgm:pt>
    <dgm:pt modelId="{E6F38B27-1693-4F44-974B-5A18D156AF0D}">
      <dgm:prSet phldrT="[Text]"/>
      <dgm:spPr/>
      <dgm:t>
        <a:bodyPr/>
        <a:lstStyle/>
        <a:p>
          <a:r>
            <a:rPr lang="en-US" dirty="0" smtClean="0"/>
            <a:t>Needle sharing</a:t>
          </a:r>
          <a:endParaRPr lang="en-US" dirty="0"/>
        </a:p>
      </dgm:t>
    </dgm:pt>
    <dgm:pt modelId="{AD0B51A2-3AAE-4248-B80C-1464B9DB0241}" type="parTrans" cxnId="{C2959CAA-8DD6-4B5A-BAC3-DFB77CF7F5FD}">
      <dgm:prSet/>
      <dgm:spPr/>
      <dgm:t>
        <a:bodyPr/>
        <a:lstStyle/>
        <a:p>
          <a:endParaRPr lang="en-US"/>
        </a:p>
      </dgm:t>
    </dgm:pt>
    <dgm:pt modelId="{6C108586-F6CF-4D32-8A10-6AEBE1527C69}" type="sibTrans" cxnId="{C2959CAA-8DD6-4B5A-BAC3-DFB77CF7F5FD}">
      <dgm:prSet/>
      <dgm:spPr/>
      <dgm:t>
        <a:bodyPr/>
        <a:lstStyle/>
        <a:p>
          <a:endParaRPr lang="en-US"/>
        </a:p>
      </dgm:t>
    </dgm:pt>
    <dgm:pt modelId="{638E09E2-F4E3-48B2-B78B-E645FA37C67E}">
      <dgm:prSet phldrT="[Text]"/>
      <dgm:spPr/>
      <dgm:t>
        <a:bodyPr/>
        <a:lstStyle/>
        <a:p>
          <a:r>
            <a:rPr lang="en-US" dirty="0" smtClean="0"/>
            <a:t>Infected mothers</a:t>
          </a:r>
          <a:endParaRPr lang="en-US" dirty="0"/>
        </a:p>
      </dgm:t>
    </dgm:pt>
    <dgm:pt modelId="{48D8C037-8064-4BAC-9D21-7F7BA2101251}" type="parTrans" cxnId="{28EB3F1B-2AC8-470C-9B57-D5F158A4924B}">
      <dgm:prSet/>
      <dgm:spPr/>
      <dgm:t>
        <a:bodyPr/>
        <a:lstStyle/>
        <a:p>
          <a:endParaRPr lang="en-US"/>
        </a:p>
      </dgm:t>
    </dgm:pt>
    <dgm:pt modelId="{C99B47EF-049C-4EF0-9307-AE427CDA4562}" type="sibTrans" cxnId="{28EB3F1B-2AC8-470C-9B57-D5F158A4924B}">
      <dgm:prSet/>
      <dgm:spPr/>
      <dgm:t>
        <a:bodyPr/>
        <a:lstStyle/>
        <a:p>
          <a:endParaRPr lang="en-US"/>
        </a:p>
      </dgm:t>
    </dgm:pt>
    <dgm:pt modelId="{EB36FA05-2DCE-4FA5-BBBC-9B6377E6D8DC}">
      <dgm:prSet phldrT="[Text]"/>
      <dgm:spPr/>
      <dgm:t>
        <a:bodyPr/>
        <a:lstStyle/>
        <a:p>
          <a:r>
            <a:rPr lang="en-US" dirty="0" smtClean="0"/>
            <a:t>Contact with infected blood or body fluids</a:t>
          </a:r>
          <a:endParaRPr lang="en-US" dirty="0"/>
        </a:p>
      </dgm:t>
    </dgm:pt>
    <dgm:pt modelId="{D2A11F76-6067-4A72-BA8D-B973344B2331}" type="parTrans" cxnId="{EEB58328-468C-4AFB-92B0-7FBD2DC479C0}">
      <dgm:prSet/>
      <dgm:spPr/>
      <dgm:t>
        <a:bodyPr/>
        <a:lstStyle/>
        <a:p>
          <a:endParaRPr lang="en-US"/>
        </a:p>
      </dgm:t>
    </dgm:pt>
    <dgm:pt modelId="{0A705DB0-23CE-447A-8CF3-3776E656E8BE}" type="sibTrans" cxnId="{EEB58328-468C-4AFB-92B0-7FBD2DC479C0}">
      <dgm:prSet/>
      <dgm:spPr/>
      <dgm:t>
        <a:bodyPr/>
        <a:lstStyle/>
        <a:p>
          <a:endParaRPr lang="en-US"/>
        </a:p>
      </dgm:t>
    </dgm:pt>
    <dgm:pt modelId="{06C1A653-68E7-4BD7-9216-D19745B6B66B}" type="pres">
      <dgm:prSet presAssocID="{7DA6D5B9-DBFB-4AAA-BF62-91B6E9F34F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1681C-E803-4D2F-A723-3476C5433BDB}" type="pres">
      <dgm:prSet presAssocID="{1BFC4B2D-4ACD-4A19-8DFC-E50B0208C5C8}" presName="linNode" presStyleCnt="0"/>
      <dgm:spPr/>
    </dgm:pt>
    <dgm:pt modelId="{29837E2E-C7A1-4B72-85D3-44B9F874E014}" type="pres">
      <dgm:prSet presAssocID="{1BFC4B2D-4ACD-4A19-8DFC-E50B0208C5C8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52EF3-1BEE-4691-B6DF-598D3E98CA6B}" type="pres">
      <dgm:prSet presAssocID="{1BFC4B2D-4ACD-4A19-8DFC-E50B0208C5C8}" presName="bracket" presStyleLbl="parChTrans1D1" presStyleIdx="0" presStyleCnt="1"/>
      <dgm:spPr/>
    </dgm:pt>
    <dgm:pt modelId="{9F5E47B0-6248-417D-A2BC-68E9BFB12368}" type="pres">
      <dgm:prSet presAssocID="{1BFC4B2D-4ACD-4A19-8DFC-E50B0208C5C8}" presName="spH" presStyleCnt="0"/>
      <dgm:spPr/>
    </dgm:pt>
    <dgm:pt modelId="{C949BE6F-1788-402A-A667-EC0DB2511CDE}" type="pres">
      <dgm:prSet presAssocID="{1BFC4B2D-4ACD-4A19-8DFC-E50B0208C5C8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295AB-DDE7-499D-A783-B1CDCCC29AAD}" type="presOf" srcId="{00AFE228-5CA2-4FA0-82AA-995E1C658B48}" destId="{C949BE6F-1788-402A-A667-EC0DB2511CDE}" srcOrd="0" destOrd="1" presId="urn:diagrams.loki3.com/BracketList"/>
    <dgm:cxn modelId="{67130A47-0AC5-4DF2-87FF-D3EBB44916E5}" type="presOf" srcId="{EB36FA05-2DCE-4FA5-BBBC-9B6377E6D8DC}" destId="{C949BE6F-1788-402A-A667-EC0DB2511CDE}" srcOrd="0" destOrd="4" presId="urn:diagrams.loki3.com/BracketList"/>
    <dgm:cxn modelId="{617ECE78-5093-4034-BBC5-7D0700284C24}" type="presOf" srcId="{638E09E2-F4E3-48B2-B78B-E645FA37C67E}" destId="{C949BE6F-1788-402A-A667-EC0DB2511CDE}" srcOrd="0" destOrd="3" presId="urn:diagrams.loki3.com/BracketList"/>
    <dgm:cxn modelId="{C2959CAA-8DD6-4B5A-BAC3-DFB77CF7F5FD}" srcId="{1BFC4B2D-4ACD-4A19-8DFC-E50B0208C5C8}" destId="{E6F38B27-1693-4F44-974B-5A18D156AF0D}" srcOrd="2" destOrd="0" parTransId="{AD0B51A2-3AAE-4248-B80C-1464B9DB0241}" sibTransId="{6C108586-F6CF-4D32-8A10-6AEBE1527C69}"/>
    <dgm:cxn modelId="{28EB3F1B-2AC8-470C-9B57-D5F158A4924B}" srcId="{1BFC4B2D-4ACD-4A19-8DFC-E50B0208C5C8}" destId="{638E09E2-F4E3-48B2-B78B-E645FA37C67E}" srcOrd="3" destOrd="0" parTransId="{48D8C037-8064-4BAC-9D21-7F7BA2101251}" sibTransId="{C99B47EF-049C-4EF0-9307-AE427CDA4562}"/>
    <dgm:cxn modelId="{DDB269BD-52E2-4D3D-B177-24FBBCC92877}" srcId="{7DA6D5B9-DBFB-4AAA-BF62-91B6E9F34FBC}" destId="{1BFC4B2D-4ACD-4A19-8DFC-E50B0208C5C8}" srcOrd="0" destOrd="0" parTransId="{EC8AF72D-A84E-440D-8080-14801A87A96B}" sibTransId="{B64608D9-9467-4CE6-BEF3-EE8EBC2C16D0}"/>
    <dgm:cxn modelId="{10DC8E77-94CC-46A8-8346-2002769FF152}" type="presOf" srcId="{E6F38B27-1693-4F44-974B-5A18D156AF0D}" destId="{C949BE6F-1788-402A-A667-EC0DB2511CDE}" srcOrd="0" destOrd="2" presId="urn:diagrams.loki3.com/BracketList"/>
    <dgm:cxn modelId="{30523AF7-53E9-4732-9173-963CEC20876C}" type="presOf" srcId="{1BFC4B2D-4ACD-4A19-8DFC-E50B0208C5C8}" destId="{29837E2E-C7A1-4B72-85D3-44B9F874E014}" srcOrd="0" destOrd="0" presId="urn:diagrams.loki3.com/BracketList"/>
    <dgm:cxn modelId="{B2BAE5CA-D493-4F15-9EF6-9AB2BA934C14}" type="presOf" srcId="{40DC760B-3075-44D8-AA2D-7273F9F67D1F}" destId="{C949BE6F-1788-402A-A667-EC0DB2511CDE}" srcOrd="0" destOrd="0" presId="urn:diagrams.loki3.com/BracketList"/>
    <dgm:cxn modelId="{4C05581E-B23B-4B60-9FD2-944C27898973}" srcId="{1BFC4B2D-4ACD-4A19-8DFC-E50B0208C5C8}" destId="{40DC760B-3075-44D8-AA2D-7273F9F67D1F}" srcOrd="0" destOrd="0" parTransId="{6A4D3F90-5EA9-4BC0-9DDE-446DEC38E5D2}" sibTransId="{7F1BA175-66E6-4E98-B882-61E0F5102C26}"/>
    <dgm:cxn modelId="{83EE9BE8-43B9-4A6F-A06F-84251270F4D7}" type="presOf" srcId="{7DA6D5B9-DBFB-4AAA-BF62-91B6E9F34FBC}" destId="{06C1A653-68E7-4BD7-9216-D19745B6B66B}" srcOrd="0" destOrd="0" presId="urn:diagrams.loki3.com/BracketList"/>
    <dgm:cxn modelId="{A3B61149-409A-4C65-AD50-8A29D515878E}" srcId="{1BFC4B2D-4ACD-4A19-8DFC-E50B0208C5C8}" destId="{00AFE228-5CA2-4FA0-82AA-995E1C658B48}" srcOrd="1" destOrd="0" parTransId="{40CEFEFB-76E0-4BDD-A10D-53EF667EA959}" sibTransId="{AE0B5FE4-B2BF-486B-BFFE-55B8C67105FF}"/>
    <dgm:cxn modelId="{EEB58328-468C-4AFB-92B0-7FBD2DC479C0}" srcId="{1BFC4B2D-4ACD-4A19-8DFC-E50B0208C5C8}" destId="{EB36FA05-2DCE-4FA5-BBBC-9B6377E6D8DC}" srcOrd="4" destOrd="0" parTransId="{D2A11F76-6067-4A72-BA8D-B973344B2331}" sibTransId="{0A705DB0-23CE-447A-8CF3-3776E656E8BE}"/>
    <dgm:cxn modelId="{7A81CCAB-FA05-4ED9-A48D-972298FA9490}" type="presParOf" srcId="{06C1A653-68E7-4BD7-9216-D19745B6B66B}" destId="{2991681C-E803-4D2F-A723-3476C5433BDB}" srcOrd="0" destOrd="0" presId="urn:diagrams.loki3.com/BracketList"/>
    <dgm:cxn modelId="{F2C9EB94-A121-4F90-B483-EA757EE29359}" type="presParOf" srcId="{2991681C-E803-4D2F-A723-3476C5433BDB}" destId="{29837E2E-C7A1-4B72-85D3-44B9F874E014}" srcOrd="0" destOrd="0" presId="urn:diagrams.loki3.com/BracketList"/>
    <dgm:cxn modelId="{1C914FAC-F42E-40E5-81C2-C01DB022C14F}" type="presParOf" srcId="{2991681C-E803-4D2F-A723-3476C5433BDB}" destId="{F6552EF3-1BEE-4691-B6DF-598D3E98CA6B}" srcOrd="1" destOrd="0" presId="urn:diagrams.loki3.com/BracketList"/>
    <dgm:cxn modelId="{384B0BAE-0D15-40A0-BDDB-5ED5AB63CFA6}" type="presParOf" srcId="{2991681C-E803-4D2F-A723-3476C5433BDB}" destId="{9F5E47B0-6248-417D-A2BC-68E9BFB12368}" srcOrd="2" destOrd="0" presId="urn:diagrams.loki3.com/BracketList"/>
    <dgm:cxn modelId="{D99B8C7A-D4BE-4072-A7AC-13CC7D8B6F98}" type="presParOf" srcId="{2991681C-E803-4D2F-A723-3476C5433BDB}" destId="{C949BE6F-1788-402A-A667-EC0DB2511CD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D492AC-3BC8-4092-BB50-4898B9A00E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9A50A-3123-493C-9D9C-D5E85C856F5C}">
      <dgm:prSet phldrT="[Text]"/>
      <dgm:spPr/>
      <dgm:t>
        <a:bodyPr/>
        <a:lstStyle/>
        <a:p>
          <a:r>
            <a:rPr lang="en-US" dirty="0" smtClean="0"/>
            <a:t>Written exposure control plan</a:t>
          </a:r>
          <a:endParaRPr lang="en-US" dirty="0"/>
        </a:p>
      </dgm:t>
    </dgm:pt>
    <dgm:pt modelId="{A5720442-0DEB-4A7E-BAB1-CF1F953B149E}" type="parTrans" cxnId="{487AA5F7-433D-4E2F-B712-07FDD3C6C56F}">
      <dgm:prSet/>
      <dgm:spPr/>
      <dgm:t>
        <a:bodyPr/>
        <a:lstStyle/>
        <a:p>
          <a:endParaRPr lang="en-US"/>
        </a:p>
      </dgm:t>
    </dgm:pt>
    <dgm:pt modelId="{C391E351-DD22-4D2B-AA68-5DC080E60EC3}" type="sibTrans" cxnId="{487AA5F7-433D-4E2F-B712-07FDD3C6C56F}">
      <dgm:prSet/>
      <dgm:spPr/>
      <dgm:t>
        <a:bodyPr/>
        <a:lstStyle/>
        <a:p>
          <a:endParaRPr lang="en-US"/>
        </a:p>
      </dgm:t>
    </dgm:pt>
    <dgm:pt modelId="{2C8ECFB7-E6E3-4C72-BF57-5D3EB597F6FE}">
      <dgm:prSet phldrT="[Text]"/>
      <dgm:spPr/>
      <dgm:t>
        <a:bodyPr/>
        <a:lstStyle/>
        <a:p>
          <a:r>
            <a:rPr lang="en-US" dirty="0" smtClean="0"/>
            <a:t>Provide proper PPE</a:t>
          </a:r>
          <a:endParaRPr lang="en-US" dirty="0"/>
        </a:p>
      </dgm:t>
    </dgm:pt>
    <dgm:pt modelId="{2761C48C-6EED-4AF4-ABE9-7666E3C82079}" type="parTrans" cxnId="{060A6CB5-3FDB-4560-A075-F02370C93CDB}">
      <dgm:prSet/>
      <dgm:spPr/>
      <dgm:t>
        <a:bodyPr/>
        <a:lstStyle/>
        <a:p>
          <a:endParaRPr lang="en-US"/>
        </a:p>
      </dgm:t>
    </dgm:pt>
    <dgm:pt modelId="{276DD3D6-F658-4C0D-8B7E-B45914E24977}" type="sibTrans" cxnId="{060A6CB5-3FDB-4560-A075-F02370C93CDB}">
      <dgm:prSet/>
      <dgm:spPr/>
      <dgm:t>
        <a:bodyPr/>
        <a:lstStyle/>
        <a:p>
          <a:endParaRPr lang="en-US"/>
        </a:p>
      </dgm:t>
    </dgm:pt>
    <dgm:pt modelId="{5B3308C9-2E63-4777-B658-4CEAAA0AC839}">
      <dgm:prSet phldrT="[Text]"/>
      <dgm:spPr/>
      <dgm:t>
        <a:bodyPr/>
        <a:lstStyle/>
        <a:p>
          <a:r>
            <a:rPr lang="en-US" dirty="0" smtClean="0"/>
            <a:t>Provide biohazard containers</a:t>
          </a:r>
          <a:endParaRPr lang="en-US" dirty="0"/>
        </a:p>
      </dgm:t>
    </dgm:pt>
    <dgm:pt modelId="{1F1D6846-26C3-4601-B4F3-61A54DB8DD3B}" type="parTrans" cxnId="{9D67BD5C-9F0E-4316-9AED-9E584F2C9E6B}">
      <dgm:prSet/>
      <dgm:spPr/>
      <dgm:t>
        <a:bodyPr/>
        <a:lstStyle/>
        <a:p>
          <a:endParaRPr lang="en-US"/>
        </a:p>
      </dgm:t>
    </dgm:pt>
    <dgm:pt modelId="{0A2F0F2F-3382-473B-BEF9-0E3EE351F123}" type="sibTrans" cxnId="{9D67BD5C-9F0E-4316-9AED-9E584F2C9E6B}">
      <dgm:prSet/>
      <dgm:spPr/>
      <dgm:t>
        <a:bodyPr/>
        <a:lstStyle/>
        <a:p>
          <a:endParaRPr lang="en-US"/>
        </a:p>
      </dgm:t>
    </dgm:pt>
    <dgm:pt modelId="{0BF66E33-0DEB-4574-A325-F5C634DC9F66}">
      <dgm:prSet phldrT="[Text]"/>
      <dgm:spPr/>
      <dgm:t>
        <a:bodyPr/>
        <a:lstStyle/>
        <a:p>
          <a:r>
            <a:rPr lang="en-US" dirty="0" smtClean="0"/>
            <a:t>Offer FREE hepatitis B vaccine</a:t>
          </a:r>
          <a:endParaRPr lang="en-US" dirty="0"/>
        </a:p>
      </dgm:t>
    </dgm:pt>
    <dgm:pt modelId="{30C64875-05BC-4393-88B8-4B5DC69DCDAB}" type="parTrans" cxnId="{F70638F2-F2CF-4962-A819-6A3F235BB8DF}">
      <dgm:prSet/>
      <dgm:spPr/>
      <dgm:t>
        <a:bodyPr/>
        <a:lstStyle/>
        <a:p>
          <a:endParaRPr lang="en-US"/>
        </a:p>
      </dgm:t>
    </dgm:pt>
    <dgm:pt modelId="{BCDFD4C5-490B-4BDA-BAB8-E70E353A024C}" type="sibTrans" cxnId="{F70638F2-F2CF-4962-A819-6A3F235BB8DF}">
      <dgm:prSet/>
      <dgm:spPr/>
      <dgm:t>
        <a:bodyPr/>
        <a:lstStyle/>
        <a:p>
          <a:endParaRPr lang="en-US"/>
        </a:p>
      </dgm:t>
    </dgm:pt>
    <dgm:pt modelId="{F380AE5E-74EC-4324-ACBE-EC8DF597F80C}">
      <dgm:prSet phldrT="[Text]"/>
      <dgm:spPr/>
      <dgm:t>
        <a:bodyPr/>
        <a:lstStyle/>
        <a:p>
          <a:r>
            <a:rPr lang="en-US" dirty="0" smtClean="0"/>
            <a:t>Affix warning labels to containers</a:t>
          </a:r>
          <a:endParaRPr lang="en-US" dirty="0"/>
        </a:p>
      </dgm:t>
    </dgm:pt>
    <dgm:pt modelId="{ACA6F3B1-54FF-4A80-A4D2-E746ACED6299}" type="parTrans" cxnId="{E42963E5-6EBF-4BE3-BBED-3B670CFE14C6}">
      <dgm:prSet/>
      <dgm:spPr/>
      <dgm:t>
        <a:bodyPr/>
        <a:lstStyle/>
        <a:p>
          <a:endParaRPr lang="en-US"/>
        </a:p>
      </dgm:t>
    </dgm:pt>
    <dgm:pt modelId="{F51CEEA8-094F-48D7-ADE2-9B51F71A9539}" type="sibTrans" cxnId="{E42963E5-6EBF-4BE3-BBED-3B670CFE14C6}">
      <dgm:prSet/>
      <dgm:spPr/>
      <dgm:t>
        <a:bodyPr/>
        <a:lstStyle/>
        <a:p>
          <a:endParaRPr lang="en-US"/>
        </a:p>
      </dgm:t>
    </dgm:pt>
    <dgm:pt modelId="{DAFAAF70-F0F4-4FC2-B46F-AAED472F2D12}">
      <dgm:prSet phldrT="[Text]"/>
      <dgm:spPr/>
      <dgm:t>
        <a:bodyPr/>
        <a:lstStyle/>
        <a:p>
          <a:r>
            <a:rPr lang="en-US" dirty="0" smtClean="0"/>
            <a:t>Log of injuries</a:t>
          </a:r>
          <a:endParaRPr lang="en-US" dirty="0"/>
        </a:p>
      </dgm:t>
    </dgm:pt>
    <dgm:pt modelId="{29EB29CE-26CC-4864-92F2-8BCC07C31F61}" type="parTrans" cxnId="{5FA297D2-4138-470A-8813-80E6A120BA56}">
      <dgm:prSet/>
      <dgm:spPr/>
      <dgm:t>
        <a:bodyPr/>
        <a:lstStyle/>
        <a:p>
          <a:endParaRPr lang="en-US"/>
        </a:p>
      </dgm:t>
    </dgm:pt>
    <dgm:pt modelId="{DB570EFA-1B5F-46EE-BD86-4FF09AB7CBDA}" type="sibTrans" cxnId="{5FA297D2-4138-470A-8813-80E6A120BA56}">
      <dgm:prSet/>
      <dgm:spPr/>
      <dgm:t>
        <a:bodyPr/>
        <a:lstStyle/>
        <a:p>
          <a:endParaRPr lang="en-US"/>
        </a:p>
      </dgm:t>
    </dgm:pt>
    <dgm:pt modelId="{1F2C4E09-A9FD-440A-9F8F-19FEC0F8E660}">
      <dgm:prSet phldrT="[Text]"/>
      <dgm:spPr/>
      <dgm:t>
        <a:bodyPr/>
        <a:lstStyle/>
        <a:p>
          <a:r>
            <a:rPr lang="en-US" dirty="0" smtClean="0"/>
            <a:t>Provide </a:t>
          </a:r>
          <a:br>
            <a:rPr lang="en-US" dirty="0" smtClean="0"/>
          </a:br>
          <a:r>
            <a:rPr lang="en-US" dirty="0" smtClean="0"/>
            <a:t>in-service training</a:t>
          </a:r>
          <a:endParaRPr lang="en-US" dirty="0"/>
        </a:p>
      </dgm:t>
    </dgm:pt>
    <dgm:pt modelId="{7C561747-DD68-4035-8D8B-298B15F4D162}" type="parTrans" cxnId="{29B98DEE-886A-41A3-8EB9-0CD72C63B272}">
      <dgm:prSet/>
      <dgm:spPr/>
      <dgm:t>
        <a:bodyPr/>
        <a:lstStyle/>
        <a:p>
          <a:endParaRPr lang="en-US"/>
        </a:p>
      </dgm:t>
    </dgm:pt>
    <dgm:pt modelId="{494243C1-30B2-47D4-BB74-A8A6757C6DB3}" type="sibTrans" cxnId="{29B98DEE-886A-41A3-8EB9-0CD72C63B272}">
      <dgm:prSet/>
      <dgm:spPr/>
      <dgm:t>
        <a:bodyPr/>
        <a:lstStyle/>
        <a:p>
          <a:endParaRPr lang="en-US"/>
        </a:p>
      </dgm:t>
    </dgm:pt>
    <dgm:pt modelId="{5146E277-00E5-4B9C-BFC5-BFA24BF6B662}" type="pres">
      <dgm:prSet presAssocID="{8BD492AC-3BC8-4092-BB50-4898B9A00E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C2AA1-4269-4507-BDAF-FC7F41B3C469}" type="pres">
      <dgm:prSet presAssocID="{E2C9A50A-3123-493C-9D9C-D5E85C856F5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29956-84AA-4470-AF5D-432B429E34AC}" type="pres">
      <dgm:prSet presAssocID="{C391E351-DD22-4D2B-AA68-5DC080E60EC3}" presName="sibTrans" presStyleCnt="0"/>
      <dgm:spPr/>
    </dgm:pt>
    <dgm:pt modelId="{016AA08F-2507-4238-B2BB-2A854C0BAEF2}" type="pres">
      <dgm:prSet presAssocID="{2C8ECFB7-E6E3-4C72-BF57-5D3EB597F6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7AD9B-1AAE-412E-A72A-469D7CB54C72}" type="pres">
      <dgm:prSet presAssocID="{276DD3D6-F658-4C0D-8B7E-B45914E24977}" presName="sibTrans" presStyleCnt="0"/>
      <dgm:spPr/>
    </dgm:pt>
    <dgm:pt modelId="{3F744572-D68E-4D1C-80D0-C1FF771F8D06}" type="pres">
      <dgm:prSet presAssocID="{5B3308C9-2E63-4777-B658-4CEAAA0AC8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68A5-E659-44BF-9018-20458DA95E78}" type="pres">
      <dgm:prSet presAssocID="{0A2F0F2F-3382-473B-BEF9-0E3EE351F123}" presName="sibTrans" presStyleCnt="0"/>
      <dgm:spPr/>
    </dgm:pt>
    <dgm:pt modelId="{FF432E66-5CBE-49A1-9F8D-9000103FFB58}" type="pres">
      <dgm:prSet presAssocID="{0BF66E33-0DEB-4574-A325-F5C634DC9F6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74D40-E4CE-44DB-BF56-C586825D2FEF}" type="pres">
      <dgm:prSet presAssocID="{BCDFD4C5-490B-4BDA-BAB8-E70E353A024C}" presName="sibTrans" presStyleCnt="0"/>
      <dgm:spPr/>
    </dgm:pt>
    <dgm:pt modelId="{2348AC12-DAD5-4E7C-B8AB-D132BF362878}" type="pres">
      <dgm:prSet presAssocID="{F380AE5E-74EC-4324-ACBE-EC8DF597F80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22B06-2131-42D6-9E05-F3DB4C24CBAC}" type="pres">
      <dgm:prSet presAssocID="{F51CEEA8-094F-48D7-ADE2-9B51F71A9539}" presName="sibTrans" presStyleCnt="0"/>
      <dgm:spPr/>
    </dgm:pt>
    <dgm:pt modelId="{2B06FCFF-F11F-4029-A9B6-41D6B559A511}" type="pres">
      <dgm:prSet presAssocID="{DAFAAF70-F0F4-4FC2-B46F-AAED472F2D1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56251-D8D4-44AC-B9FE-39267B5D6FE8}" type="pres">
      <dgm:prSet presAssocID="{DB570EFA-1B5F-46EE-BD86-4FF09AB7CBDA}" presName="sibTrans" presStyleCnt="0"/>
      <dgm:spPr/>
    </dgm:pt>
    <dgm:pt modelId="{38DA28B0-E8DE-4EFF-A237-D8F5E75C1656}" type="pres">
      <dgm:prSet presAssocID="{1F2C4E09-A9FD-440A-9F8F-19FEC0F8E66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A6CB5-3FDB-4560-A075-F02370C93CDB}" srcId="{8BD492AC-3BC8-4092-BB50-4898B9A00E00}" destId="{2C8ECFB7-E6E3-4C72-BF57-5D3EB597F6FE}" srcOrd="1" destOrd="0" parTransId="{2761C48C-6EED-4AF4-ABE9-7666E3C82079}" sibTransId="{276DD3D6-F658-4C0D-8B7E-B45914E24977}"/>
    <dgm:cxn modelId="{1C8F05B2-3E5F-4573-AB5F-54974722E3D1}" type="presOf" srcId="{DAFAAF70-F0F4-4FC2-B46F-AAED472F2D12}" destId="{2B06FCFF-F11F-4029-A9B6-41D6B559A511}" srcOrd="0" destOrd="0" presId="urn:microsoft.com/office/officeart/2005/8/layout/default"/>
    <dgm:cxn modelId="{487AA5F7-433D-4E2F-B712-07FDD3C6C56F}" srcId="{8BD492AC-3BC8-4092-BB50-4898B9A00E00}" destId="{E2C9A50A-3123-493C-9D9C-D5E85C856F5C}" srcOrd="0" destOrd="0" parTransId="{A5720442-0DEB-4A7E-BAB1-CF1F953B149E}" sibTransId="{C391E351-DD22-4D2B-AA68-5DC080E60EC3}"/>
    <dgm:cxn modelId="{E42963E5-6EBF-4BE3-BBED-3B670CFE14C6}" srcId="{8BD492AC-3BC8-4092-BB50-4898B9A00E00}" destId="{F380AE5E-74EC-4324-ACBE-EC8DF597F80C}" srcOrd="4" destOrd="0" parTransId="{ACA6F3B1-54FF-4A80-A4D2-E746ACED6299}" sibTransId="{F51CEEA8-094F-48D7-ADE2-9B51F71A9539}"/>
    <dgm:cxn modelId="{B222C610-BC1B-4C22-875C-A6B4FBC0C052}" type="presOf" srcId="{E2C9A50A-3123-493C-9D9C-D5E85C856F5C}" destId="{FF6C2AA1-4269-4507-BDAF-FC7F41B3C469}" srcOrd="0" destOrd="0" presId="urn:microsoft.com/office/officeart/2005/8/layout/default"/>
    <dgm:cxn modelId="{5FA297D2-4138-470A-8813-80E6A120BA56}" srcId="{8BD492AC-3BC8-4092-BB50-4898B9A00E00}" destId="{DAFAAF70-F0F4-4FC2-B46F-AAED472F2D12}" srcOrd="5" destOrd="0" parTransId="{29EB29CE-26CC-4864-92F2-8BCC07C31F61}" sibTransId="{DB570EFA-1B5F-46EE-BD86-4FF09AB7CBDA}"/>
    <dgm:cxn modelId="{A42CF7E2-9EA6-4D30-A636-F7B1C0A6A3A3}" type="presOf" srcId="{2C8ECFB7-E6E3-4C72-BF57-5D3EB597F6FE}" destId="{016AA08F-2507-4238-B2BB-2A854C0BAEF2}" srcOrd="0" destOrd="0" presId="urn:microsoft.com/office/officeart/2005/8/layout/default"/>
    <dgm:cxn modelId="{3B9E1850-62F3-4A77-B6F1-A8F3C4E9A8E1}" type="presOf" srcId="{8BD492AC-3BC8-4092-BB50-4898B9A00E00}" destId="{5146E277-00E5-4B9C-BFC5-BFA24BF6B662}" srcOrd="0" destOrd="0" presId="urn:microsoft.com/office/officeart/2005/8/layout/default"/>
    <dgm:cxn modelId="{29B98DEE-886A-41A3-8EB9-0CD72C63B272}" srcId="{8BD492AC-3BC8-4092-BB50-4898B9A00E00}" destId="{1F2C4E09-A9FD-440A-9F8F-19FEC0F8E660}" srcOrd="6" destOrd="0" parTransId="{7C561747-DD68-4035-8D8B-298B15F4D162}" sibTransId="{494243C1-30B2-47D4-BB74-A8A6757C6DB3}"/>
    <dgm:cxn modelId="{F70638F2-F2CF-4962-A819-6A3F235BB8DF}" srcId="{8BD492AC-3BC8-4092-BB50-4898B9A00E00}" destId="{0BF66E33-0DEB-4574-A325-F5C634DC9F66}" srcOrd="3" destOrd="0" parTransId="{30C64875-05BC-4393-88B8-4B5DC69DCDAB}" sibTransId="{BCDFD4C5-490B-4BDA-BAB8-E70E353A024C}"/>
    <dgm:cxn modelId="{F5E933FE-9FCC-4EDF-B6F4-5CF1126582C4}" type="presOf" srcId="{F380AE5E-74EC-4324-ACBE-EC8DF597F80C}" destId="{2348AC12-DAD5-4E7C-B8AB-D132BF362878}" srcOrd="0" destOrd="0" presId="urn:microsoft.com/office/officeart/2005/8/layout/default"/>
    <dgm:cxn modelId="{6601E02A-AD43-49CE-86C1-C9B372ED4DFE}" type="presOf" srcId="{1F2C4E09-A9FD-440A-9F8F-19FEC0F8E660}" destId="{38DA28B0-E8DE-4EFF-A237-D8F5E75C1656}" srcOrd="0" destOrd="0" presId="urn:microsoft.com/office/officeart/2005/8/layout/default"/>
    <dgm:cxn modelId="{9D67BD5C-9F0E-4316-9AED-9E584F2C9E6B}" srcId="{8BD492AC-3BC8-4092-BB50-4898B9A00E00}" destId="{5B3308C9-2E63-4777-B658-4CEAAA0AC839}" srcOrd="2" destOrd="0" parTransId="{1F1D6846-26C3-4601-B4F3-61A54DB8DD3B}" sibTransId="{0A2F0F2F-3382-473B-BEF9-0E3EE351F123}"/>
    <dgm:cxn modelId="{DDC88419-58CB-4C17-BA34-7EC3D004F929}" type="presOf" srcId="{0BF66E33-0DEB-4574-A325-F5C634DC9F66}" destId="{FF432E66-5CBE-49A1-9F8D-9000103FFB58}" srcOrd="0" destOrd="0" presId="urn:microsoft.com/office/officeart/2005/8/layout/default"/>
    <dgm:cxn modelId="{27B9A217-1E90-4556-A801-C1E69A9F283E}" type="presOf" srcId="{5B3308C9-2E63-4777-B658-4CEAAA0AC839}" destId="{3F744572-D68E-4D1C-80D0-C1FF771F8D06}" srcOrd="0" destOrd="0" presId="urn:microsoft.com/office/officeart/2005/8/layout/default"/>
    <dgm:cxn modelId="{83C4B080-5CD8-456A-B646-DF24C39B2FC0}" type="presParOf" srcId="{5146E277-00E5-4B9C-BFC5-BFA24BF6B662}" destId="{FF6C2AA1-4269-4507-BDAF-FC7F41B3C469}" srcOrd="0" destOrd="0" presId="urn:microsoft.com/office/officeart/2005/8/layout/default"/>
    <dgm:cxn modelId="{12E37DEE-5E68-4206-9CEF-F75CD71C3194}" type="presParOf" srcId="{5146E277-00E5-4B9C-BFC5-BFA24BF6B662}" destId="{0DD29956-84AA-4470-AF5D-432B429E34AC}" srcOrd="1" destOrd="0" presId="urn:microsoft.com/office/officeart/2005/8/layout/default"/>
    <dgm:cxn modelId="{020EADAF-27C9-4FAE-A16A-26B604C7E139}" type="presParOf" srcId="{5146E277-00E5-4B9C-BFC5-BFA24BF6B662}" destId="{016AA08F-2507-4238-B2BB-2A854C0BAEF2}" srcOrd="2" destOrd="0" presId="urn:microsoft.com/office/officeart/2005/8/layout/default"/>
    <dgm:cxn modelId="{5D5304F1-5435-41E2-B195-7AAA43F96E36}" type="presParOf" srcId="{5146E277-00E5-4B9C-BFC5-BFA24BF6B662}" destId="{8557AD9B-1AAE-412E-A72A-469D7CB54C72}" srcOrd="3" destOrd="0" presId="urn:microsoft.com/office/officeart/2005/8/layout/default"/>
    <dgm:cxn modelId="{0CF4DE54-0C36-4CE0-8B19-7EF88C5DA4B7}" type="presParOf" srcId="{5146E277-00E5-4B9C-BFC5-BFA24BF6B662}" destId="{3F744572-D68E-4D1C-80D0-C1FF771F8D06}" srcOrd="4" destOrd="0" presId="urn:microsoft.com/office/officeart/2005/8/layout/default"/>
    <dgm:cxn modelId="{02CF5610-1A5F-4FA2-9B69-AEFB6D43C96D}" type="presParOf" srcId="{5146E277-00E5-4B9C-BFC5-BFA24BF6B662}" destId="{047768A5-E659-44BF-9018-20458DA95E78}" srcOrd="5" destOrd="0" presId="urn:microsoft.com/office/officeart/2005/8/layout/default"/>
    <dgm:cxn modelId="{D6961A72-77FC-4164-B1EF-D323C5D9D549}" type="presParOf" srcId="{5146E277-00E5-4B9C-BFC5-BFA24BF6B662}" destId="{FF432E66-5CBE-49A1-9F8D-9000103FFB58}" srcOrd="6" destOrd="0" presId="urn:microsoft.com/office/officeart/2005/8/layout/default"/>
    <dgm:cxn modelId="{9A8A9BA1-7C2B-461A-AFAE-0351EBFDF20C}" type="presParOf" srcId="{5146E277-00E5-4B9C-BFC5-BFA24BF6B662}" destId="{83574D40-E4CE-44DB-BF56-C586825D2FEF}" srcOrd="7" destOrd="0" presId="urn:microsoft.com/office/officeart/2005/8/layout/default"/>
    <dgm:cxn modelId="{545D999F-3BC3-48AF-9991-AEC93B05DCD2}" type="presParOf" srcId="{5146E277-00E5-4B9C-BFC5-BFA24BF6B662}" destId="{2348AC12-DAD5-4E7C-B8AB-D132BF362878}" srcOrd="8" destOrd="0" presId="urn:microsoft.com/office/officeart/2005/8/layout/default"/>
    <dgm:cxn modelId="{7E2BB098-7C86-45D8-8B30-5CEAD9799E96}" type="presParOf" srcId="{5146E277-00E5-4B9C-BFC5-BFA24BF6B662}" destId="{96122B06-2131-42D6-9E05-F3DB4C24CBAC}" srcOrd="9" destOrd="0" presId="urn:microsoft.com/office/officeart/2005/8/layout/default"/>
    <dgm:cxn modelId="{44D1C449-3B73-4F7F-A75A-25193EFEB610}" type="presParOf" srcId="{5146E277-00E5-4B9C-BFC5-BFA24BF6B662}" destId="{2B06FCFF-F11F-4029-A9B6-41D6B559A511}" srcOrd="10" destOrd="0" presId="urn:microsoft.com/office/officeart/2005/8/layout/default"/>
    <dgm:cxn modelId="{09194321-E4AA-467B-9148-84952D4E56DD}" type="presParOf" srcId="{5146E277-00E5-4B9C-BFC5-BFA24BF6B662}" destId="{93A56251-D8D4-44AC-B9FE-39267B5D6FE8}" srcOrd="11" destOrd="0" presId="urn:microsoft.com/office/officeart/2005/8/layout/default"/>
    <dgm:cxn modelId="{BABD822C-1F49-409D-AE17-4F9F816FC11B}" type="presParOf" srcId="{5146E277-00E5-4B9C-BFC5-BFA24BF6B662}" destId="{38DA28B0-E8DE-4EFF-A237-D8F5E75C165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8D05C-E975-4EF3-A1D0-50EC3E4E10F4}">
      <dsp:nvSpPr>
        <dsp:cNvPr id="0" name=""/>
        <dsp:cNvSpPr/>
      </dsp:nvSpPr>
      <dsp:spPr>
        <a:xfrm>
          <a:off x="0" y="0"/>
          <a:ext cx="4572000" cy="196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Localized infection</a:t>
          </a:r>
          <a:endParaRPr lang="en-US" sz="2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Pain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Redness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Swelling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Drainage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Warm to touch</a:t>
          </a:r>
          <a:endParaRPr lang="en-US" sz="1200" kern="1200" dirty="0"/>
        </a:p>
      </dsp:txBody>
      <dsp:txXfrm>
        <a:off x="1110748" y="0"/>
        <a:ext cx="3461251" cy="1963484"/>
      </dsp:txXfrm>
    </dsp:sp>
    <dsp:sp modelId="{8426A580-D9B3-4F13-9669-7041F51A85B3}">
      <dsp:nvSpPr>
        <dsp:cNvPr id="0" name=""/>
        <dsp:cNvSpPr/>
      </dsp:nvSpPr>
      <dsp:spPr>
        <a:xfrm>
          <a:off x="196348" y="196348"/>
          <a:ext cx="914400" cy="15707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EBFC6-19E6-45C2-A37C-084C2DEE37DF}">
      <dsp:nvSpPr>
        <dsp:cNvPr id="0" name=""/>
        <dsp:cNvSpPr/>
      </dsp:nvSpPr>
      <dsp:spPr>
        <a:xfrm>
          <a:off x="0" y="2159833"/>
          <a:ext cx="4572000" cy="1963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Systemic infection</a:t>
          </a:r>
          <a:endParaRPr lang="en-US" sz="24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Fever; Body aches; Chills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Nausea; Vomiting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Weakness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Headache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Mental confusion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Drop in blood pressure</a:t>
          </a:r>
          <a:endParaRPr lang="en-US" sz="1300" kern="1200" dirty="0"/>
        </a:p>
      </dsp:txBody>
      <dsp:txXfrm>
        <a:off x="1110748" y="2159833"/>
        <a:ext cx="3461251" cy="1963484"/>
      </dsp:txXfrm>
    </dsp:sp>
    <dsp:sp modelId="{FF2F5966-A539-4BF7-A154-514A23C6E9E8}">
      <dsp:nvSpPr>
        <dsp:cNvPr id="0" name=""/>
        <dsp:cNvSpPr/>
      </dsp:nvSpPr>
      <dsp:spPr>
        <a:xfrm>
          <a:off x="196348" y="2356181"/>
          <a:ext cx="914400" cy="15707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FE406-8734-44CB-8E7B-028BF785B5D9}">
      <dsp:nvSpPr>
        <dsp:cNvPr id="0" name=""/>
        <dsp:cNvSpPr/>
      </dsp:nvSpPr>
      <dsp:spPr>
        <a:xfrm rot="5400000">
          <a:off x="453444" y="921382"/>
          <a:ext cx="814883" cy="927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217E23-B792-45E9-A56C-C94CF027C1A7}">
      <dsp:nvSpPr>
        <dsp:cNvPr id="0" name=""/>
        <dsp:cNvSpPr/>
      </dsp:nvSpPr>
      <dsp:spPr>
        <a:xfrm>
          <a:off x="237549" y="18067"/>
          <a:ext cx="1371784" cy="9602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Microbe</a:t>
          </a:r>
          <a:endParaRPr lang="en-US" sz="2200" kern="1200" dirty="0"/>
        </a:p>
      </dsp:txBody>
      <dsp:txXfrm>
        <a:off x="284431" y="64949"/>
        <a:ext cx="1278020" cy="866440"/>
      </dsp:txXfrm>
    </dsp:sp>
    <dsp:sp modelId="{C619F6A6-F698-4E6E-9402-2F66E6C31907}">
      <dsp:nvSpPr>
        <dsp:cNvPr id="0" name=""/>
        <dsp:cNvSpPr/>
      </dsp:nvSpPr>
      <dsp:spPr>
        <a:xfrm>
          <a:off x="1609333" y="109645"/>
          <a:ext cx="997705" cy="7760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Microorganism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Visible under microscope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Always present</a:t>
          </a:r>
          <a:endParaRPr lang="en-US" sz="1000" kern="1200" dirty="0"/>
        </a:p>
      </dsp:txBody>
      <dsp:txXfrm>
        <a:off x="1609333" y="109645"/>
        <a:ext cx="997705" cy="776079"/>
      </dsp:txXfrm>
    </dsp:sp>
    <dsp:sp modelId="{12C8516A-1057-462A-915C-7379AE7E1A7E}">
      <dsp:nvSpPr>
        <dsp:cNvPr id="0" name=""/>
        <dsp:cNvSpPr/>
      </dsp:nvSpPr>
      <dsp:spPr>
        <a:xfrm rot="5400000">
          <a:off x="1590799" y="2000009"/>
          <a:ext cx="814883" cy="927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EEC52A-EE82-474F-9D61-D570E18F0316}">
      <dsp:nvSpPr>
        <dsp:cNvPr id="0" name=""/>
        <dsp:cNvSpPr/>
      </dsp:nvSpPr>
      <dsp:spPr>
        <a:xfrm>
          <a:off x="1374904" y="1096694"/>
          <a:ext cx="1371784" cy="9602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Pathogen</a:t>
          </a:r>
          <a:endParaRPr lang="en-US" sz="2200" kern="1200" dirty="0"/>
        </a:p>
      </dsp:txBody>
      <dsp:txXfrm>
        <a:off x="1421786" y="1143576"/>
        <a:ext cx="1278020" cy="866440"/>
      </dsp:txXfrm>
    </dsp:sp>
    <dsp:sp modelId="{CCAF64FD-26D5-4017-B1D6-D82C254709B1}">
      <dsp:nvSpPr>
        <dsp:cNvPr id="0" name=""/>
        <dsp:cNvSpPr/>
      </dsp:nvSpPr>
      <dsp:spPr>
        <a:xfrm>
          <a:off x="2746688" y="1188271"/>
          <a:ext cx="997705" cy="7760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Harmful microbe</a:t>
          </a:r>
          <a:endParaRPr lang="en-US" sz="1000" kern="1200" dirty="0"/>
        </a:p>
      </dsp:txBody>
      <dsp:txXfrm>
        <a:off x="2746688" y="1188271"/>
        <a:ext cx="997705" cy="776079"/>
      </dsp:txXfrm>
    </dsp:sp>
    <dsp:sp modelId="{3359570C-26BA-4ED5-B895-DFEBED90EE51}">
      <dsp:nvSpPr>
        <dsp:cNvPr id="0" name=""/>
        <dsp:cNvSpPr/>
      </dsp:nvSpPr>
      <dsp:spPr>
        <a:xfrm>
          <a:off x="2512259" y="2175320"/>
          <a:ext cx="1371784" cy="9602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Infection</a:t>
          </a:r>
          <a:endParaRPr lang="en-US" sz="2200" kern="1200" dirty="0"/>
        </a:p>
      </dsp:txBody>
      <dsp:txXfrm>
        <a:off x="2559141" y="2222202"/>
        <a:ext cx="1278020" cy="866440"/>
      </dsp:txXfrm>
    </dsp:sp>
    <dsp:sp modelId="{78E75020-B338-4903-90FC-A1C664504031}">
      <dsp:nvSpPr>
        <dsp:cNvPr id="0" name=""/>
        <dsp:cNvSpPr/>
      </dsp:nvSpPr>
      <dsp:spPr>
        <a:xfrm>
          <a:off x="3884043" y="2266898"/>
          <a:ext cx="997705" cy="7760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Pathogens invade the body and multiply</a:t>
          </a:r>
          <a:endParaRPr lang="en-US" sz="1100" kern="1200" dirty="0"/>
        </a:p>
      </dsp:txBody>
      <dsp:txXfrm>
        <a:off x="3884043" y="2266898"/>
        <a:ext cx="997705" cy="776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D3D68-E3FA-43B1-A62F-588105065A69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12600000"/>
            <a:gd name="adj2" fmla="val 16200000"/>
            <a:gd name="adj3" fmla="val 4507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B4C52-186E-4F44-954E-14267FCB3ED5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9000000"/>
            <a:gd name="adj2" fmla="val 12600000"/>
            <a:gd name="adj3" fmla="val 4507"/>
          </a:avLst>
        </a:prstGeom>
        <a:solidFill>
          <a:schemeClr val="accent4">
            <a:hueOff val="5987983"/>
            <a:satOff val="-33110"/>
            <a:lumOff val="-2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81C8A-F884-4291-989D-EC77F8640EEF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5400000"/>
            <a:gd name="adj2" fmla="val 9000000"/>
            <a:gd name="adj3" fmla="val 4507"/>
          </a:avLst>
        </a:prstGeom>
        <a:solidFill>
          <a:schemeClr val="accent4">
            <a:hueOff val="4490988"/>
            <a:satOff val="-24832"/>
            <a:lumOff val="-21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EC31E-0DE2-4544-9433-976E835ECA57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1800000"/>
            <a:gd name="adj2" fmla="val 5400000"/>
            <a:gd name="adj3" fmla="val 4507"/>
          </a:avLst>
        </a:prstGeom>
        <a:solidFill>
          <a:schemeClr val="accent4">
            <a:hueOff val="2993992"/>
            <a:satOff val="-16555"/>
            <a:lumOff val="-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22327-0CED-4F96-AF73-196893AD0E2D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19800000"/>
            <a:gd name="adj2" fmla="val 1800000"/>
            <a:gd name="adj3" fmla="val 4507"/>
          </a:avLst>
        </a:prstGeom>
        <a:solidFill>
          <a:schemeClr val="accent4">
            <a:hueOff val="1496996"/>
            <a:satOff val="-8277"/>
            <a:lumOff val="-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712F-1E4D-4BC5-9988-A5E6387C4EAD}">
      <dsp:nvSpPr>
        <dsp:cNvPr id="0" name=""/>
        <dsp:cNvSpPr/>
      </dsp:nvSpPr>
      <dsp:spPr>
        <a:xfrm>
          <a:off x="1154471" y="531174"/>
          <a:ext cx="3651555" cy="3651555"/>
        </a:xfrm>
        <a:prstGeom prst="blockArc">
          <a:avLst>
            <a:gd name="adj1" fmla="val 16200000"/>
            <a:gd name="adj2" fmla="val 19800000"/>
            <a:gd name="adj3" fmla="val 450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15345-4CFC-41DD-97D8-38ECB448C5F9}">
      <dsp:nvSpPr>
        <dsp:cNvPr id="0" name=""/>
        <dsp:cNvSpPr/>
      </dsp:nvSpPr>
      <dsp:spPr>
        <a:xfrm>
          <a:off x="2163882" y="1540584"/>
          <a:ext cx="1632734" cy="16327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Chain of Infection</a:t>
          </a:r>
          <a:endParaRPr lang="en-US" sz="2300" kern="1200" dirty="0"/>
        </a:p>
      </dsp:txBody>
      <dsp:txXfrm>
        <a:off x="2402990" y="1779692"/>
        <a:ext cx="1154518" cy="1154518"/>
      </dsp:txXfrm>
    </dsp:sp>
    <dsp:sp modelId="{4786C8A1-6AE7-4A72-8113-D2BF5A8DF9E1}">
      <dsp:nvSpPr>
        <dsp:cNvPr id="0" name=""/>
        <dsp:cNvSpPr/>
      </dsp:nvSpPr>
      <dsp:spPr>
        <a:xfrm>
          <a:off x="2408792" y="862"/>
          <a:ext cx="1142914" cy="11429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Causative Agent</a:t>
          </a:r>
          <a:endParaRPr lang="en-US" sz="1100" b="1" kern="1200" dirty="0"/>
        </a:p>
      </dsp:txBody>
      <dsp:txXfrm>
        <a:off x="2576168" y="168238"/>
        <a:ext cx="808162" cy="808162"/>
      </dsp:txXfrm>
    </dsp:sp>
    <dsp:sp modelId="{463B3620-EE4D-4B4D-95F9-2B1F0776FB00}">
      <dsp:nvSpPr>
        <dsp:cNvPr id="0" name=""/>
        <dsp:cNvSpPr/>
      </dsp:nvSpPr>
      <dsp:spPr>
        <a:xfrm>
          <a:off x="3954329" y="893178"/>
          <a:ext cx="1142914" cy="1142914"/>
        </a:xfrm>
        <a:prstGeom prst="ellipse">
          <a:avLst/>
        </a:prstGeom>
        <a:solidFill>
          <a:schemeClr val="accent4">
            <a:hueOff val="1496996"/>
            <a:satOff val="-8277"/>
            <a:lumOff val="-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Reservoir</a:t>
          </a:r>
          <a:endParaRPr lang="en-US" sz="1100" b="1" kern="1200" dirty="0"/>
        </a:p>
      </dsp:txBody>
      <dsp:txXfrm>
        <a:off x="4121705" y="1060554"/>
        <a:ext cx="808162" cy="808162"/>
      </dsp:txXfrm>
    </dsp:sp>
    <dsp:sp modelId="{5BC4562D-1385-4637-AA77-E3AB3336D096}">
      <dsp:nvSpPr>
        <dsp:cNvPr id="0" name=""/>
        <dsp:cNvSpPr/>
      </dsp:nvSpPr>
      <dsp:spPr>
        <a:xfrm>
          <a:off x="3954329" y="2677811"/>
          <a:ext cx="1142914" cy="1142914"/>
        </a:xfrm>
        <a:prstGeom prst="ellipse">
          <a:avLst/>
        </a:prstGeom>
        <a:solidFill>
          <a:schemeClr val="accent4">
            <a:hueOff val="2993992"/>
            <a:satOff val="-16555"/>
            <a:lumOff val="-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Portal of Exit</a:t>
          </a:r>
          <a:endParaRPr lang="en-US" sz="1100" b="1" kern="1200" dirty="0"/>
        </a:p>
      </dsp:txBody>
      <dsp:txXfrm>
        <a:off x="4121705" y="2845187"/>
        <a:ext cx="808162" cy="808162"/>
      </dsp:txXfrm>
    </dsp:sp>
    <dsp:sp modelId="{1E354281-6370-48F6-936F-8FE1E406EC56}">
      <dsp:nvSpPr>
        <dsp:cNvPr id="0" name=""/>
        <dsp:cNvSpPr/>
      </dsp:nvSpPr>
      <dsp:spPr>
        <a:xfrm>
          <a:off x="2408792" y="3570127"/>
          <a:ext cx="1142914" cy="1142914"/>
        </a:xfrm>
        <a:prstGeom prst="ellipse">
          <a:avLst/>
        </a:prstGeom>
        <a:solidFill>
          <a:schemeClr val="accent4">
            <a:hueOff val="4490988"/>
            <a:satOff val="-24832"/>
            <a:lumOff val="-21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Mode of Transmission</a:t>
          </a:r>
          <a:endParaRPr lang="en-US" sz="1100" b="1" kern="1200" dirty="0"/>
        </a:p>
      </dsp:txBody>
      <dsp:txXfrm>
        <a:off x="2576168" y="3737503"/>
        <a:ext cx="808162" cy="808162"/>
      </dsp:txXfrm>
    </dsp:sp>
    <dsp:sp modelId="{E804ADCC-F466-439D-A602-5D74069A684F}">
      <dsp:nvSpPr>
        <dsp:cNvPr id="0" name=""/>
        <dsp:cNvSpPr/>
      </dsp:nvSpPr>
      <dsp:spPr>
        <a:xfrm>
          <a:off x="863255" y="2677811"/>
          <a:ext cx="1142914" cy="1142914"/>
        </a:xfrm>
        <a:prstGeom prst="ellipse">
          <a:avLst/>
        </a:prstGeom>
        <a:solidFill>
          <a:schemeClr val="accent4">
            <a:hueOff val="5987983"/>
            <a:satOff val="-33110"/>
            <a:lumOff val="-2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Portal of Entry</a:t>
          </a:r>
          <a:endParaRPr lang="en-US" sz="1100" b="1" kern="1200" dirty="0"/>
        </a:p>
      </dsp:txBody>
      <dsp:txXfrm>
        <a:off x="1030631" y="2845187"/>
        <a:ext cx="808162" cy="808162"/>
      </dsp:txXfrm>
    </dsp:sp>
    <dsp:sp modelId="{5A7C63CF-1BDC-46C0-9852-2430C6CCE64E}">
      <dsp:nvSpPr>
        <dsp:cNvPr id="0" name=""/>
        <dsp:cNvSpPr/>
      </dsp:nvSpPr>
      <dsp:spPr>
        <a:xfrm>
          <a:off x="863255" y="893178"/>
          <a:ext cx="1142914" cy="1142914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Susceptible Host </a:t>
          </a:r>
          <a:endParaRPr lang="en-US" sz="1100" b="1" kern="1200" dirty="0"/>
        </a:p>
      </dsp:txBody>
      <dsp:txXfrm>
        <a:off x="1030631" y="1060554"/>
        <a:ext cx="808162" cy="808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7AB-E107-4C08-802C-4641B5061441}">
      <dsp:nvSpPr>
        <dsp:cNvPr id="0" name=""/>
        <dsp:cNvSpPr/>
      </dsp:nvSpPr>
      <dsp:spPr>
        <a:xfrm rot="4396374">
          <a:off x="130925" y="1460637"/>
          <a:ext cx="5222561" cy="364208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F1095-BF87-44AE-88BB-247B6765DCBA}">
      <dsp:nvSpPr>
        <dsp:cNvPr id="0" name=""/>
        <dsp:cNvSpPr/>
      </dsp:nvSpPr>
      <dsp:spPr>
        <a:xfrm>
          <a:off x="1910961" y="1820043"/>
          <a:ext cx="131886" cy="1318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09941-B176-49B3-90F3-E3CB60BDBF30}">
      <dsp:nvSpPr>
        <dsp:cNvPr id="0" name=""/>
        <dsp:cNvSpPr/>
      </dsp:nvSpPr>
      <dsp:spPr>
        <a:xfrm>
          <a:off x="2543167" y="2262285"/>
          <a:ext cx="131886" cy="1318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854BC-1B78-4E72-A2BA-1A39376773C7}">
      <dsp:nvSpPr>
        <dsp:cNvPr id="0" name=""/>
        <dsp:cNvSpPr/>
      </dsp:nvSpPr>
      <dsp:spPr>
        <a:xfrm>
          <a:off x="3075551" y="2777730"/>
          <a:ext cx="131886" cy="1318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E296-11FC-4C7B-8029-838284655DB4}">
      <dsp:nvSpPr>
        <dsp:cNvPr id="0" name=""/>
        <dsp:cNvSpPr/>
      </dsp:nvSpPr>
      <dsp:spPr>
        <a:xfrm>
          <a:off x="-219179" y="256770"/>
          <a:ext cx="2462276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Put on gloves</a:t>
          </a:r>
          <a:endParaRPr lang="en-US" sz="2800" kern="1200" dirty="0"/>
        </a:p>
      </dsp:txBody>
      <dsp:txXfrm>
        <a:off x="-219179" y="256770"/>
        <a:ext cx="2462276" cy="967970"/>
      </dsp:txXfrm>
    </dsp:sp>
    <dsp:sp modelId="{45B14B56-701A-47CA-B943-E6EDCAB5039B}">
      <dsp:nvSpPr>
        <dsp:cNvPr id="0" name=""/>
        <dsp:cNvSpPr/>
      </dsp:nvSpPr>
      <dsp:spPr>
        <a:xfrm>
          <a:off x="1937657" y="943715"/>
          <a:ext cx="3726688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Absorb spill</a:t>
          </a:r>
          <a:endParaRPr lang="en-US" sz="2800" kern="1200" dirty="0"/>
        </a:p>
      </dsp:txBody>
      <dsp:txXfrm>
        <a:off x="1937657" y="943715"/>
        <a:ext cx="3726688" cy="967970"/>
      </dsp:txXfrm>
    </dsp:sp>
    <dsp:sp modelId="{A0D58D1A-1D63-4C7E-B26B-8A2C7318F4EB}">
      <dsp:nvSpPr>
        <dsp:cNvPr id="0" name=""/>
        <dsp:cNvSpPr/>
      </dsp:nvSpPr>
      <dsp:spPr>
        <a:xfrm>
          <a:off x="-219179" y="1844243"/>
          <a:ext cx="2196084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Dispose in container</a:t>
          </a:r>
          <a:endParaRPr lang="en-US" sz="2800" kern="1200" dirty="0"/>
        </a:p>
      </dsp:txBody>
      <dsp:txXfrm>
        <a:off x="-219179" y="1844243"/>
        <a:ext cx="2196084" cy="967970"/>
      </dsp:txXfrm>
    </dsp:sp>
    <dsp:sp modelId="{1D2FFAF9-27C8-40A9-993E-6D59A6C91BD9}">
      <dsp:nvSpPr>
        <dsp:cNvPr id="0" name=""/>
        <dsp:cNvSpPr/>
      </dsp:nvSpPr>
      <dsp:spPr>
        <a:xfrm>
          <a:off x="3536063" y="3347623"/>
          <a:ext cx="131886" cy="1318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7BB1E-3EA3-4295-851D-F89B33F827E5}">
      <dsp:nvSpPr>
        <dsp:cNvPr id="0" name=""/>
        <dsp:cNvSpPr/>
      </dsp:nvSpPr>
      <dsp:spPr>
        <a:xfrm>
          <a:off x="3182711" y="1870542"/>
          <a:ext cx="3472088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Apply disinfectant</a:t>
          </a:r>
          <a:endParaRPr lang="en-US" sz="2800" kern="1200" dirty="0"/>
        </a:p>
      </dsp:txBody>
      <dsp:txXfrm>
        <a:off x="3182711" y="1870542"/>
        <a:ext cx="3472088" cy="967970"/>
      </dsp:txXfrm>
    </dsp:sp>
    <dsp:sp modelId="{61F42740-1275-4862-82FE-3A4EE88863F9}">
      <dsp:nvSpPr>
        <dsp:cNvPr id="0" name=""/>
        <dsp:cNvSpPr/>
      </dsp:nvSpPr>
      <dsp:spPr>
        <a:xfrm>
          <a:off x="791984" y="2938844"/>
          <a:ext cx="2291314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cleaning solution</a:t>
          </a:r>
          <a:endParaRPr lang="en-US" sz="2800" kern="1200" dirty="0"/>
        </a:p>
      </dsp:txBody>
      <dsp:txXfrm>
        <a:off x="791984" y="2938844"/>
        <a:ext cx="2291314" cy="967970"/>
      </dsp:txXfrm>
    </dsp:sp>
    <dsp:sp modelId="{FBB0F1F2-2575-4DC3-B07C-16E3B1B196B9}">
      <dsp:nvSpPr>
        <dsp:cNvPr id="0" name=""/>
        <dsp:cNvSpPr/>
      </dsp:nvSpPr>
      <dsp:spPr>
        <a:xfrm>
          <a:off x="3907401" y="3929010"/>
          <a:ext cx="131886" cy="13188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B8462-5585-4C60-B74A-D6F61AD2B448}">
      <dsp:nvSpPr>
        <dsp:cNvPr id="0" name=""/>
        <dsp:cNvSpPr/>
      </dsp:nvSpPr>
      <dsp:spPr>
        <a:xfrm>
          <a:off x="4348732" y="3185362"/>
          <a:ext cx="1929891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Use tools to pick up glass</a:t>
          </a:r>
          <a:endParaRPr lang="en-US" sz="2800" kern="1200" dirty="0"/>
        </a:p>
      </dsp:txBody>
      <dsp:txXfrm>
        <a:off x="4348732" y="3185362"/>
        <a:ext cx="1929891" cy="967970"/>
      </dsp:txXfrm>
    </dsp:sp>
    <dsp:sp modelId="{7CA8E078-B965-46AE-9F54-E58CC66383E2}">
      <dsp:nvSpPr>
        <dsp:cNvPr id="0" name=""/>
        <dsp:cNvSpPr/>
      </dsp:nvSpPr>
      <dsp:spPr>
        <a:xfrm>
          <a:off x="3250467" y="5347852"/>
          <a:ext cx="3327400" cy="96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Properly bag waste</a:t>
          </a:r>
          <a:endParaRPr lang="en-US" sz="2800" kern="1200" dirty="0"/>
        </a:p>
      </dsp:txBody>
      <dsp:txXfrm>
        <a:off x="3250467" y="5347852"/>
        <a:ext cx="3327400" cy="967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F6B0-7D5E-4681-A769-81738D07F233}">
      <dsp:nvSpPr>
        <dsp:cNvPr id="0" name=""/>
        <dsp:cNvSpPr/>
      </dsp:nvSpPr>
      <dsp:spPr>
        <a:xfrm>
          <a:off x="0" y="0"/>
          <a:ext cx="4572000" cy="76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Clean</a:t>
          </a:r>
          <a:endParaRPr lang="en-US" sz="3500" kern="1200" dirty="0"/>
        </a:p>
      </dsp:txBody>
      <dsp:txXfrm>
        <a:off x="990724" y="0"/>
        <a:ext cx="3581275" cy="763241"/>
      </dsp:txXfrm>
    </dsp:sp>
    <dsp:sp modelId="{21E2508C-CA55-4D37-BB6F-B92001347455}">
      <dsp:nvSpPr>
        <dsp:cNvPr id="0" name=""/>
        <dsp:cNvSpPr/>
      </dsp:nvSpPr>
      <dsp:spPr>
        <a:xfrm>
          <a:off x="76324" y="76324"/>
          <a:ext cx="914400" cy="610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A5E63-5F39-4E2F-9C83-87FB35CFBFA7}">
      <dsp:nvSpPr>
        <dsp:cNvPr id="0" name=""/>
        <dsp:cNvSpPr/>
      </dsp:nvSpPr>
      <dsp:spPr>
        <a:xfrm>
          <a:off x="0" y="839565"/>
          <a:ext cx="4572000" cy="76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Dirty</a:t>
          </a:r>
          <a:endParaRPr lang="en-US" sz="3500" kern="1200" dirty="0"/>
        </a:p>
      </dsp:txBody>
      <dsp:txXfrm>
        <a:off x="990724" y="839565"/>
        <a:ext cx="3581275" cy="763241"/>
      </dsp:txXfrm>
    </dsp:sp>
    <dsp:sp modelId="{A5AA79DA-FD8F-491F-8232-437F43D9E365}">
      <dsp:nvSpPr>
        <dsp:cNvPr id="0" name=""/>
        <dsp:cNvSpPr/>
      </dsp:nvSpPr>
      <dsp:spPr>
        <a:xfrm>
          <a:off x="76324" y="915890"/>
          <a:ext cx="914400" cy="610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C29B-525F-401F-8278-8BD4B02AD5CB}">
      <dsp:nvSpPr>
        <dsp:cNvPr id="0" name=""/>
        <dsp:cNvSpPr/>
      </dsp:nvSpPr>
      <dsp:spPr>
        <a:xfrm>
          <a:off x="0" y="1679131"/>
          <a:ext cx="4572000" cy="76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Disinfection</a:t>
          </a:r>
          <a:endParaRPr lang="en-US" sz="3500" kern="1200" dirty="0"/>
        </a:p>
      </dsp:txBody>
      <dsp:txXfrm>
        <a:off x="990724" y="1679131"/>
        <a:ext cx="3581275" cy="763241"/>
      </dsp:txXfrm>
    </dsp:sp>
    <dsp:sp modelId="{A4761CE3-41E9-4CD3-86FE-874BDEDB40DB}">
      <dsp:nvSpPr>
        <dsp:cNvPr id="0" name=""/>
        <dsp:cNvSpPr/>
      </dsp:nvSpPr>
      <dsp:spPr>
        <a:xfrm>
          <a:off x="76324" y="1755456"/>
          <a:ext cx="914400" cy="610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71C0-2353-4C6D-AE85-C6BAA9065E66}">
      <dsp:nvSpPr>
        <dsp:cNvPr id="0" name=""/>
        <dsp:cNvSpPr/>
      </dsp:nvSpPr>
      <dsp:spPr>
        <a:xfrm>
          <a:off x="0" y="2518697"/>
          <a:ext cx="4572000" cy="76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Sterilization</a:t>
          </a:r>
          <a:endParaRPr lang="en-US" sz="3500" kern="1200" dirty="0"/>
        </a:p>
      </dsp:txBody>
      <dsp:txXfrm>
        <a:off x="990724" y="2518697"/>
        <a:ext cx="3581275" cy="763241"/>
      </dsp:txXfrm>
    </dsp:sp>
    <dsp:sp modelId="{1F296BCF-44EC-4D0C-B053-2BE73030F816}">
      <dsp:nvSpPr>
        <dsp:cNvPr id="0" name=""/>
        <dsp:cNvSpPr/>
      </dsp:nvSpPr>
      <dsp:spPr>
        <a:xfrm>
          <a:off x="76324" y="2595022"/>
          <a:ext cx="914400" cy="610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4A3BB-476D-4402-9A11-D9D668E48402}">
      <dsp:nvSpPr>
        <dsp:cNvPr id="0" name=""/>
        <dsp:cNvSpPr/>
      </dsp:nvSpPr>
      <dsp:spPr>
        <a:xfrm>
          <a:off x="0" y="3358263"/>
          <a:ext cx="4572000" cy="763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Disposable</a:t>
          </a:r>
          <a:endParaRPr lang="en-US" sz="3500" kern="1200" dirty="0"/>
        </a:p>
      </dsp:txBody>
      <dsp:txXfrm>
        <a:off x="990724" y="3358263"/>
        <a:ext cx="3581275" cy="763241"/>
      </dsp:txXfrm>
    </dsp:sp>
    <dsp:sp modelId="{D6E7AD18-7428-49B3-A737-A2E9E81F0CF5}">
      <dsp:nvSpPr>
        <dsp:cNvPr id="0" name=""/>
        <dsp:cNvSpPr/>
      </dsp:nvSpPr>
      <dsp:spPr>
        <a:xfrm>
          <a:off x="76324" y="3434588"/>
          <a:ext cx="914400" cy="610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1FD32-EBDF-41CF-8413-ED8E36510669}">
      <dsp:nvSpPr>
        <dsp:cNvPr id="0" name=""/>
        <dsp:cNvSpPr/>
      </dsp:nvSpPr>
      <dsp:spPr>
        <a:xfrm>
          <a:off x="1040503" y="1142794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MDRO </a:t>
          </a:r>
          <a:endParaRPr lang="en-US" sz="2000" kern="1200" dirty="0"/>
        </a:p>
      </dsp:txBody>
      <dsp:txXfrm>
        <a:off x="1059894" y="1162185"/>
        <a:ext cx="1285362" cy="623290"/>
      </dsp:txXfrm>
    </dsp:sp>
    <dsp:sp modelId="{9A46F618-FAD6-429D-A2BF-427E16AEE3D2}">
      <dsp:nvSpPr>
        <dsp:cNvPr id="0" name=""/>
        <dsp:cNvSpPr/>
      </dsp:nvSpPr>
      <dsp:spPr>
        <a:xfrm rot="18289469">
          <a:off x="2165731" y="1072924"/>
          <a:ext cx="9274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27492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6289" y="1069951"/>
        <a:ext cx="46374" cy="46374"/>
      </dsp:txXfrm>
    </dsp:sp>
    <dsp:sp modelId="{6B970707-AD5E-4AE2-AF26-6E84582175D2}">
      <dsp:nvSpPr>
        <dsp:cNvPr id="0" name=""/>
        <dsp:cNvSpPr/>
      </dsp:nvSpPr>
      <dsp:spPr>
        <a:xfrm>
          <a:off x="2894306" y="381411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MRSA</a:t>
          </a:r>
          <a:endParaRPr lang="en-US" sz="2000" kern="1200" dirty="0"/>
        </a:p>
      </dsp:txBody>
      <dsp:txXfrm>
        <a:off x="2913697" y="400802"/>
        <a:ext cx="1285362" cy="623290"/>
      </dsp:txXfrm>
    </dsp:sp>
    <dsp:sp modelId="{764EE5A9-AB2D-42A7-AB1D-49B01F99E2B2}">
      <dsp:nvSpPr>
        <dsp:cNvPr id="0" name=""/>
        <dsp:cNvSpPr/>
      </dsp:nvSpPr>
      <dsp:spPr>
        <a:xfrm rot="19457599">
          <a:off x="4157141" y="501886"/>
          <a:ext cx="6522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5227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6972" y="505794"/>
        <a:ext cx="32613" cy="32613"/>
      </dsp:txXfrm>
    </dsp:sp>
    <dsp:sp modelId="{EB468916-89C6-42E2-886C-BCF9D6A91C8C}">
      <dsp:nvSpPr>
        <dsp:cNvPr id="0" name=""/>
        <dsp:cNvSpPr/>
      </dsp:nvSpPr>
      <dsp:spPr>
        <a:xfrm>
          <a:off x="4748108" y="719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Spread by direct physical contact</a:t>
          </a:r>
          <a:endParaRPr lang="en-US" sz="1400" kern="1200" dirty="0"/>
        </a:p>
      </dsp:txBody>
      <dsp:txXfrm>
        <a:off x="4767499" y="20110"/>
        <a:ext cx="1285362" cy="623290"/>
      </dsp:txXfrm>
    </dsp:sp>
    <dsp:sp modelId="{36410660-5E58-4C26-BC7E-F7078FCA621B}">
      <dsp:nvSpPr>
        <dsp:cNvPr id="0" name=""/>
        <dsp:cNvSpPr/>
      </dsp:nvSpPr>
      <dsp:spPr>
        <a:xfrm rot="2142401">
          <a:off x="4157141" y="882578"/>
          <a:ext cx="6522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5227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6972" y="886486"/>
        <a:ext cx="32613" cy="32613"/>
      </dsp:txXfrm>
    </dsp:sp>
    <dsp:sp modelId="{02310379-5EE3-4185-B5B7-F2DCD04AB4D1}">
      <dsp:nvSpPr>
        <dsp:cNvPr id="0" name=""/>
        <dsp:cNvSpPr/>
      </dsp:nvSpPr>
      <dsp:spPr>
        <a:xfrm>
          <a:off x="4748108" y="762102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Proper handwashing</a:t>
          </a:r>
          <a:endParaRPr lang="en-US" sz="1400" kern="1200" dirty="0"/>
        </a:p>
      </dsp:txBody>
      <dsp:txXfrm>
        <a:off x="4767499" y="781493"/>
        <a:ext cx="1285362" cy="623290"/>
      </dsp:txXfrm>
    </dsp:sp>
    <dsp:sp modelId="{5D19F2D8-D9FE-4B56-8620-218432C9F5E6}">
      <dsp:nvSpPr>
        <dsp:cNvPr id="0" name=""/>
        <dsp:cNvSpPr/>
      </dsp:nvSpPr>
      <dsp:spPr>
        <a:xfrm rot="3310531">
          <a:off x="2165731" y="1834307"/>
          <a:ext cx="9274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27492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6289" y="1831334"/>
        <a:ext cx="46374" cy="46374"/>
      </dsp:txXfrm>
    </dsp:sp>
    <dsp:sp modelId="{01C5B6B2-F6C5-4D6A-A266-3F75162ABFAE}">
      <dsp:nvSpPr>
        <dsp:cNvPr id="0" name=""/>
        <dsp:cNvSpPr/>
      </dsp:nvSpPr>
      <dsp:spPr>
        <a:xfrm>
          <a:off x="2894306" y="1904177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VRE</a:t>
          </a:r>
          <a:endParaRPr lang="en-US" sz="2000" kern="1200" dirty="0"/>
        </a:p>
      </dsp:txBody>
      <dsp:txXfrm>
        <a:off x="2913697" y="1923568"/>
        <a:ext cx="1285362" cy="623290"/>
      </dsp:txXfrm>
    </dsp:sp>
    <dsp:sp modelId="{A8731058-2A0B-4398-AFAE-61BC51C03FF4}">
      <dsp:nvSpPr>
        <dsp:cNvPr id="0" name=""/>
        <dsp:cNvSpPr/>
      </dsp:nvSpPr>
      <dsp:spPr>
        <a:xfrm rot="19457599">
          <a:off x="4157141" y="2024653"/>
          <a:ext cx="6522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5227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6972" y="2028560"/>
        <a:ext cx="32613" cy="32613"/>
      </dsp:txXfrm>
    </dsp:sp>
    <dsp:sp modelId="{51FB1A5A-C021-406E-A815-0380BE0D8D53}">
      <dsp:nvSpPr>
        <dsp:cNvPr id="0" name=""/>
        <dsp:cNvSpPr/>
      </dsp:nvSpPr>
      <dsp:spPr>
        <a:xfrm>
          <a:off x="4748108" y="1523485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Spread by direct and indirect contact</a:t>
          </a:r>
          <a:endParaRPr lang="en-US" sz="1400" kern="1200" dirty="0"/>
        </a:p>
      </dsp:txBody>
      <dsp:txXfrm>
        <a:off x="4767499" y="1542876"/>
        <a:ext cx="1285362" cy="623290"/>
      </dsp:txXfrm>
    </dsp:sp>
    <dsp:sp modelId="{A4168410-C48B-4130-839A-2B603ABC9EE7}">
      <dsp:nvSpPr>
        <dsp:cNvPr id="0" name=""/>
        <dsp:cNvSpPr/>
      </dsp:nvSpPr>
      <dsp:spPr>
        <a:xfrm rot="2142401">
          <a:off x="4157141" y="2405344"/>
          <a:ext cx="65227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52275" y="202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66972" y="2409252"/>
        <a:ext cx="32613" cy="32613"/>
      </dsp:txXfrm>
    </dsp:sp>
    <dsp:sp modelId="{1511C43D-5991-46F6-8D85-175074F201EA}">
      <dsp:nvSpPr>
        <dsp:cNvPr id="0" name=""/>
        <dsp:cNvSpPr/>
      </dsp:nvSpPr>
      <dsp:spPr>
        <a:xfrm>
          <a:off x="4748108" y="2284869"/>
          <a:ext cx="1324144" cy="662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Proper handwashing &amp; PPE</a:t>
          </a:r>
          <a:endParaRPr lang="en-US" sz="1400" kern="1200" dirty="0"/>
        </a:p>
      </dsp:txBody>
      <dsp:txXfrm>
        <a:off x="4767499" y="2304260"/>
        <a:ext cx="1285362" cy="623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37E2E-C7A1-4B72-85D3-44B9F874E014}">
      <dsp:nvSpPr>
        <dsp:cNvPr id="0" name=""/>
        <dsp:cNvSpPr/>
      </dsp:nvSpPr>
      <dsp:spPr>
        <a:xfrm>
          <a:off x="2232" y="987939"/>
          <a:ext cx="114188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Transmission</a:t>
          </a:r>
          <a:endParaRPr lang="en-US" sz="1400" kern="1200" dirty="0"/>
        </a:p>
      </dsp:txBody>
      <dsp:txXfrm>
        <a:off x="2232" y="987939"/>
        <a:ext cx="1141883" cy="277200"/>
      </dsp:txXfrm>
    </dsp:sp>
    <dsp:sp modelId="{F6552EF3-1BEE-4691-B6DF-598D3E98CA6B}">
      <dsp:nvSpPr>
        <dsp:cNvPr id="0" name=""/>
        <dsp:cNvSpPr/>
      </dsp:nvSpPr>
      <dsp:spPr>
        <a:xfrm>
          <a:off x="1144116" y="312264"/>
          <a:ext cx="228376" cy="162854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9BE6F-1788-402A-A667-EC0DB2511CDE}">
      <dsp:nvSpPr>
        <dsp:cNvPr id="0" name=""/>
        <dsp:cNvSpPr/>
      </dsp:nvSpPr>
      <dsp:spPr>
        <a:xfrm>
          <a:off x="1463843" y="312264"/>
          <a:ext cx="3105923" cy="1628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Infected blood, semen or vaginal secretions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Sexual contact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Needle sharing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Infected mothers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Contact with infected blood or body fluids</a:t>
          </a:r>
          <a:endParaRPr lang="en-US" sz="1400" kern="1200" dirty="0"/>
        </a:p>
      </dsp:txBody>
      <dsp:txXfrm>
        <a:off x="1463843" y="312264"/>
        <a:ext cx="3105923" cy="1628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C2AA1-4269-4507-BDAF-FC7F41B3C469}">
      <dsp:nvSpPr>
        <dsp:cNvPr id="0" name=""/>
        <dsp:cNvSpPr/>
      </dsp:nvSpPr>
      <dsp:spPr>
        <a:xfrm>
          <a:off x="682674" y="744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Written exposure control plan</a:t>
          </a:r>
          <a:endParaRPr lang="en-US" sz="1800" kern="1200" dirty="0"/>
        </a:p>
      </dsp:txBody>
      <dsp:txXfrm>
        <a:off x="682674" y="744"/>
        <a:ext cx="1526976" cy="916185"/>
      </dsp:txXfrm>
    </dsp:sp>
    <dsp:sp modelId="{016AA08F-2507-4238-B2BB-2A854C0BAEF2}">
      <dsp:nvSpPr>
        <dsp:cNvPr id="0" name=""/>
        <dsp:cNvSpPr/>
      </dsp:nvSpPr>
      <dsp:spPr>
        <a:xfrm>
          <a:off x="2362348" y="744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proper PPE</a:t>
          </a:r>
          <a:endParaRPr lang="en-US" sz="1800" kern="1200" dirty="0"/>
        </a:p>
      </dsp:txBody>
      <dsp:txXfrm>
        <a:off x="2362348" y="744"/>
        <a:ext cx="1526976" cy="916185"/>
      </dsp:txXfrm>
    </dsp:sp>
    <dsp:sp modelId="{3F744572-D68E-4D1C-80D0-C1FF771F8D06}">
      <dsp:nvSpPr>
        <dsp:cNvPr id="0" name=""/>
        <dsp:cNvSpPr/>
      </dsp:nvSpPr>
      <dsp:spPr>
        <a:xfrm>
          <a:off x="682674" y="1069627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biohazard containers</a:t>
          </a:r>
          <a:endParaRPr lang="en-US" sz="1800" kern="1200" dirty="0"/>
        </a:p>
      </dsp:txBody>
      <dsp:txXfrm>
        <a:off x="682674" y="1069627"/>
        <a:ext cx="1526976" cy="916185"/>
      </dsp:txXfrm>
    </dsp:sp>
    <dsp:sp modelId="{FF432E66-5CBE-49A1-9F8D-9000103FFB58}">
      <dsp:nvSpPr>
        <dsp:cNvPr id="0" name=""/>
        <dsp:cNvSpPr/>
      </dsp:nvSpPr>
      <dsp:spPr>
        <a:xfrm>
          <a:off x="2362348" y="1069627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Offer FREE hepatitis B vaccine</a:t>
          </a:r>
          <a:endParaRPr lang="en-US" sz="1800" kern="1200" dirty="0"/>
        </a:p>
      </dsp:txBody>
      <dsp:txXfrm>
        <a:off x="2362348" y="1069627"/>
        <a:ext cx="1526976" cy="916185"/>
      </dsp:txXfrm>
    </dsp:sp>
    <dsp:sp modelId="{2348AC12-DAD5-4E7C-B8AB-D132BF362878}">
      <dsp:nvSpPr>
        <dsp:cNvPr id="0" name=""/>
        <dsp:cNvSpPr/>
      </dsp:nvSpPr>
      <dsp:spPr>
        <a:xfrm>
          <a:off x="682674" y="2138511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Affix warning labels to containers</a:t>
          </a:r>
          <a:endParaRPr lang="en-US" sz="1800" kern="1200" dirty="0"/>
        </a:p>
      </dsp:txBody>
      <dsp:txXfrm>
        <a:off x="682674" y="2138511"/>
        <a:ext cx="1526976" cy="916185"/>
      </dsp:txXfrm>
    </dsp:sp>
    <dsp:sp modelId="{2B06FCFF-F11F-4029-A9B6-41D6B559A511}">
      <dsp:nvSpPr>
        <dsp:cNvPr id="0" name=""/>
        <dsp:cNvSpPr/>
      </dsp:nvSpPr>
      <dsp:spPr>
        <a:xfrm>
          <a:off x="2362348" y="2138511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Log of injuries</a:t>
          </a:r>
          <a:endParaRPr lang="en-US" sz="1800" kern="1200" dirty="0"/>
        </a:p>
      </dsp:txBody>
      <dsp:txXfrm>
        <a:off x="2362348" y="2138511"/>
        <a:ext cx="1526976" cy="916185"/>
      </dsp:txXfrm>
    </dsp:sp>
    <dsp:sp modelId="{38DA28B0-E8DE-4EFF-A237-D8F5E75C1656}">
      <dsp:nvSpPr>
        <dsp:cNvPr id="0" name=""/>
        <dsp:cNvSpPr/>
      </dsp:nvSpPr>
      <dsp:spPr>
        <a:xfrm>
          <a:off x="1522511" y="3207394"/>
          <a:ext cx="1526976" cy="916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Provide </a:t>
          </a:r>
          <a:br>
            <a:rPr lang="en-US" sz="1800" kern="1200" dirty="0" smtClean="0"/>
          </a:br>
          <a:r>
            <a:rPr lang="en-US" sz="1800" kern="1200" dirty="0" smtClean="0"/>
            <a:t>in-service training</a:t>
          </a:r>
          <a:endParaRPr lang="en-US" sz="1800" kern="1200" dirty="0"/>
        </a:p>
      </dsp:txBody>
      <dsp:txXfrm>
        <a:off x="1522511" y="3207394"/>
        <a:ext cx="1526976" cy="91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3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Preventing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Standard Precautions</a:t>
            </a:r>
          </a:p>
          <a:p>
            <a:r>
              <a:rPr lang="en-US" dirty="0" smtClean="0"/>
              <a:t>Spills</a:t>
            </a:r>
          </a:p>
          <a:p>
            <a:r>
              <a:rPr lang="en-US" dirty="0" smtClean="0"/>
              <a:t>Transmission-Based Precautions</a:t>
            </a:r>
            <a:endParaRPr lang="en-US" dirty="0" smtClean="0"/>
          </a:p>
          <a:p>
            <a:r>
              <a:rPr lang="en-US" dirty="0" err="1" smtClean="0"/>
              <a:t>Bloodborne</a:t>
            </a:r>
            <a:r>
              <a:rPr lang="en-US" dirty="0" smtClean="0"/>
              <a:t> Pathogens</a:t>
            </a:r>
            <a:endParaRPr lang="en-US" dirty="0" smtClean="0"/>
          </a:p>
          <a:p>
            <a:r>
              <a:rPr lang="en-US" dirty="0" err="1" smtClean="0"/>
              <a:t>Bloodborne</a:t>
            </a:r>
            <a:r>
              <a:rPr lang="en-US" dirty="0" smtClean="0"/>
              <a:t> Pathogens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infection prevention </a:t>
            </a:r>
            <a:r>
              <a:rPr lang="en-US" dirty="0" smtClean="0"/>
              <a:t> and discuss types of infections</a:t>
            </a:r>
          </a:p>
          <a:p>
            <a:r>
              <a:rPr lang="en-US" dirty="0" smtClean="0"/>
              <a:t>Describe the chain of infection</a:t>
            </a:r>
          </a:p>
          <a:p>
            <a:r>
              <a:rPr lang="en-US" dirty="0" smtClean="0"/>
              <a:t>Explain why the elderly are at a higher risk for infection</a:t>
            </a:r>
          </a:p>
          <a:p>
            <a:r>
              <a:rPr lang="en-US" dirty="0" smtClean="0"/>
              <a:t>Explain Standard </a:t>
            </a:r>
            <a:r>
              <a:rPr lang="en-US" dirty="0" smtClean="0"/>
              <a:t>Precautions</a:t>
            </a:r>
          </a:p>
          <a:p>
            <a:r>
              <a:rPr lang="en-US" dirty="0" smtClean="0"/>
              <a:t>Explain </a:t>
            </a:r>
            <a:r>
              <a:rPr lang="en-US" dirty="0"/>
              <a:t>how to handle spills</a:t>
            </a:r>
          </a:p>
          <a:p>
            <a:r>
              <a:rPr lang="en-US" dirty="0"/>
              <a:t>Explain Transmission-Based Precautions</a:t>
            </a:r>
          </a:p>
          <a:p>
            <a:r>
              <a:rPr lang="en-US" dirty="0"/>
              <a:t>Define </a:t>
            </a:r>
            <a:r>
              <a:rPr lang="en-US" i="1" dirty="0" err="1"/>
              <a:t>bloodborne</a:t>
            </a:r>
            <a:r>
              <a:rPr lang="en-US" i="1" dirty="0"/>
              <a:t> pathogens</a:t>
            </a:r>
            <a:r>
              <a:rPr lang="en-US" dirty="0"/>
              <a:t> and explain OSHA’s </a:t>
            </a:r>
            <a:r>
              <a:rPr lang="en-US" dirty="0" err="1"/>
              <a:t>Bloodborne</a:t>
            </a:r>
            <a:r>
              <a:rPr lang="en-US" dirty="0"/>
              <a:t> Pathogens Standard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1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Set of methods practiced in healthcare facilities to prevent and control the spread of disease</a:t>
            </a:r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1957102"/>
              </p:ext>
            </p:extLst>
          </p:nvPr>
        </p:nvGraphicFramePr>
        <p:xfrm>
          <a:off x="6278563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228348" y="266192"/>
            <a:ext cx="627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Nosocomial Infection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5349273"/>
              </p:ext>
            </p:extLst>
          </p:nvPr>
        </p:nvGraphicFramePr>
        <p:xfrm>
          <a:off x="1067471" y="3010619"/>
          <a:ext cx="5119298" cy="315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50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FE406-8734-44CB-8E7B-028BF785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8BFE406-8734-44CB-8E7B-028BF785B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17E23-B792-45E9-A56C-C94CF027C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9217E23-B792-45E9-A56C-C94CF027C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19F6A6-F698-4E6E-9402-2F66E6C31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619F6A6-F698-4E6E-9402-2F66E6C31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C8516A-1057-462A-915C-7379AE7E1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2C8516A-1057-462A-915C-7379AE7E1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EEC52A-EE82-474F-9D61-D570E18F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CEEC52A-EE82-474F-9D61-D570E18F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AF64FD-26D5-4017-B1D6-D82C25470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CAF64FD-26D5-4017-B1D6-D82C25470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59570C-26BA-4ED5-B895-DFEBED90E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359570C-26BA-4ED5-B895-DFEBED90E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E75020-B338-4903-90FC-A1C664504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8E75020-B338-4903-90FC-A1C664504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26A580-D9B3-4F13-9669-7041F51A8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8426A580-D9B3-4F13-9669-7041F51A8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8426A580-D9B3-4F13-9669-7041F51A8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38D05C-E975-4EF3-A1D0-50EC3E4E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FD38D05C-E975-4EF3-A1D0-50EC3E4E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FD38D05C-E975-4EF3-A1D0-50EC3E4E1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2F5966-A539-4BF7-A154-514A23C6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FF2F5966-A539-4BF7-A154-514A23C6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FF2F5966-A539-4BF7-A154-514A23C6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BEBFC6-19E6-45C2-A37C-084C2DEE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72BEBFC6-19E6-45C2-A37C-084C2DEE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72BEBFC6-19E6-45C2-A37C-084C2DEE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  <p:bldP spid="4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Chain of Infection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72785"/>
              </p:ext>
            </p:extLst>
          </p:nvPr>
        </p:nvGraphicFramePr>
        <p:xfrm>
          <a:off x="416291" y="1706880"/>
          <a:ext cx="5960499" cy="471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blog.rjschinner.com/wp-content/uploads/2013/07/RDA10VintageGloveBrochure-9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70">
            <a:off x="7814849" y="5145107"/>
            <a:ext cx="2453300" cy="13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.medicalexpo.com/images_me/photo-g/69365-34268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13" y="1817034"/>
            <a:ext cx="1611772" cy="14055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ngieslist.com/files/styles/widescreen_large/public/IMG_5494_29669.JPG?itok=mFXfZv0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06" y="2398122"/>
            <a:ext cx="2102129" cy="11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arbieknoop.files.wordpress.com/2010/05/bandage_cro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805" y="3751287"/>
            <a:ext cx="2102129" cy="13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akcreekwi.org/images/content/sharps-contain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73" y="3854628"/>
            <a:ext cx="2248320" cy="12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accineimpact.com/wp-content/uploads/sites/5/2015/08/Vaccine-in-vial-with-syrin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72" y="2398122"/>
            <a:ext cx="1804220" cy="13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ipscomb.edu/news/upload/file/52959/hand_washin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08" y="3375404"/>
            <a:ext cx="1462982" cy="1561903"/>
          </a:xfrm>
          <a:prstGeom prst="rect">
            <a:avLst/>
          </a:prstGeom>
          <a:noFill/>
          <a:ln w="323850" cmpd="thickThin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15345-4CFC-41DD-97D8-38ECB448C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6C15345-4CFC-41DD-97D8-38ECB448C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6C8A1-6AE7-4A72-8113-D2BF5A8DF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786C8A1-6AE7-4A72-8113-D2BF5A8DF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B712F-1E4D-4BC5-9988-A5E6387C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52B712F-1E4D-4BC5-9988-A5E6387C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B3620-EE4D-4B4D-95F9-2B1F0776F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63B3620-EE4D-4B4D-95F9-2B1F0776F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22327-0CED-4F96-AF73-196893AD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30922327-0CED-4F96-AF73-196893AD0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4562D-1385-4637-AA77-E3AB3336D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BC4562D-1385-4637-AA77-E3AB3336D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4EC31E-0DE2-4544-9433-976E835EC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D24EC31E-0DE2-4544-9433-976E835EC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54281-6370-48F6-936F-8FE1E406E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1E354281-6370-48F6-936F-8FE1E406E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81C8A-F884-4291-989D-EC77F8640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21581C8A-F884-4291-989D-EC77F8640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04ADCC-F466-439D-A602-5D74069A6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E804ADCC-F466-439D-A602-5D74069A6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B4C52-186E-4F44-954E-14267FCB3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0FCB4C52-186E-4F44-954E-14267FCB3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C63CF-1BDC-46C0-9852-2430C6CCE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5A7C63CF-1BDC-46C0-9852-2430C6CCE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D3D68-E3FA-43B1-A62F-58810506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72D3D68-E3FA-43B1-A62F-588105065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Elderly and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Increased risk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Weakened immune systems</a:t>
            </a:r>
          </a:p>
          <a:p>
            <a:pPr lvl="1"/>
            <a:r>
              <a:rPr lang="en-US" dirty="0" smtClean="0"/>
              <a:t>Decreased circulation</a:t>
            </a:r>
          </a:p>
          <a:p>
            <a:pPr lvl="1"/>
            <a:r>
              <a:rPr lang="en-US" dirty="0" smtClean="0"/>
              <a:t>Slow wound healing</a:t>
            </a:r>
          </a:p>
          <a:p>
            <a:pPr lvl="1"/>
            <a:r>
              <a:rPr lang="en-US" dirty="0" smtClean="0"/>
              <a:t>Limited mobility</a:t>
            </a:r>
          </a:p>
          <a:p>
            <a:pPr lvl="1"/>
            <a:r>
              <a:rPr lang="en-US" dirty="0" smtClean="0"/>
              <a:t>Hospitalization</a:t>
            </a:r>
          </a:p>
          <a:p>
            <a:pPr lvl="1"/>
            <a:r>
              <a:rPr lang="en-US" dirty="0" smtClean="0"/>
              <a:t>Difficulty swallowing</a:t>
            </a:r>
          </a:p>
          <a:p>
            <a:pPr lvl="1"/>
            <a:r>
              <a:rPr lang="en-US" dirty="0" smtClean="0"/>
              <a:t>Incontinence</a:t>
            </a:r>
          </a:p>
          <a:p>
            <a:pPr lvl="1"/>
            <a:r>
              <a:rPr lang="en-US" dirty="0" smtClean="0"/>
              <a:t>Feeding tubes and other tubing</a:t>
            </a:r>
            <a:endParaRPr lang="en-US" dirty="0"/>
          </a:p>
        </p:txBody>
      </p:sp>
      <p:pic>
        <p:nvPicPr>
          <p:cNvPr id="2050" name="Picture 2" descr="http://www.nocaptionneeded.com/wp-content/uploads/2009/09/elderly-audie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381372"/>
            <a:ext cx="4572000" cy="31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 for EVERY resident</a:t>
            </a:r>
            <a:endParaRPr lang="en-US" dirty="0"/>
          </a:p>
        </p:txBody>
      </p:sp>
      <p:pic>
        <p:nvPicPr>
          <p:cNvPr id="3080" name="Picture 8" descr="http://blog.qwsonline.co.uk/wp-content/uploads/2016/01/hand_hygie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901952"/>
            <a:ext cx="4572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cdn2.hubspot.net/hub/169265/file-1392276673-jpg/images/hand_washing_4.jpg?t=14707735343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3690620"/>
            <a:ext cx="2206500" cy="19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wholehealthinsider.com/wp-content/uploads/hand-saniti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30" y="3690620"/>
            <a:ext cx="2223590" cy="19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ttsh.com.sg/uploadedImages/TTSH/About_Us/Newsroom/News/ST-20140817-SUN-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901952"/>
            <a:ext cx="4949306" cy="37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67905" y="1780032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PPE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2143" y="-13918"/>
            <a:ext cx="1431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Doff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0049774" y="172528"/>
            <a:ext cx="379562" cy="560717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967905" y="1028077"/>
            <a:ext cx="379562" cy="560717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1575432"/>
              </p:ext>
            </p:extLst>
          </p:nvPr>
        </p:nvGraphicFramePr>
        <p:xfrm>
          <a:off x="5537200" y="294640"/>
          <a:ext cx="6654800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Handling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18341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4" name="Picture 8" descr="https://i.ytimg.com/vi/gnOtvAztKoQ/h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1" y="4229100"/>
            <a:ext cx="252984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21103" y="294640"/>
            <a:ext cx="400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Spills happen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19178" y="2053087"/>
            <a:ext cx="940279" cy="491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9177" y="2895600"/>
            <a:ext cx="940279" cy="491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9175" y="3738113"/>
            <a:ext cx="940279" cy="491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9175" y="4580626"/>
            <a:ext cx="940279" cy="491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19175" y="5423139"/>
            <a:ext cx="940279" cy="4917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3877AB-E107-4C08-802C-4641B5061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6A3877AB-E107-4C08-802C-4641B5061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6A3877AB-E107-4C08-802C-4641B5061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6A3877AB-E107-4C08-802C-4641B5061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C6E296-11FC-4C7B-8029-838284655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69C6E296-11FC-4C7B-8029-838284655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69C6E296-11FC-4C7B-8029-838284655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69C6E296-11FC-4C7B-8029-838284655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B14B56-701A-47CA-B943-E6EDCAB5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45B14B56-701A-47CA-B943-E6EDCAB5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45B14B56-701A-47CA-B943-E6EDCAB5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45B14B56-701A-47CA-B943-E6EDCAB5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BF1095-BF87-44AE-88BB-247B6765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D3BF1095-BF87-44AE-88BB-247B6765D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graphicEl>
                                              <a:dgm id="{D3BF1095-BF87-44AE-88BB-247B6765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D3BF1095-BF87-44AE-88BB-247B6765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D58D1A-1D63-4C7E-B26B-8A2C7318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A0D58D1A-1D63-4C7E-B26B-8A2C7318F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A0D58D1A-1D63-4C7E-B26B-8A2C7318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A0D58D1A-1D63-4C7E-B26B-8A2C7318F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409941-B176-49B3-90F3-E3CB60BD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8C409941-B176-49B3-90F3-E3CB60BDB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8C409941-B176-49B3-90F3-E3CB60BD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8C409941-B176-49B3-90F3-E3CB60BD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97BB1E-3EA3-4295-851D-F89B33F82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3497BB1E-3EA3-4295-851D-F89B33F82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3497BB1E-3EA3-4295-851D-F89B33F82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3497BB1E-3EA3-4295-851D-F89B33F82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6854BC-1B78-4E72-A2BA-1A393767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A46854BC-1B78-4E72-A2BA-1A3937677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A46854BC-1B78-4E72-A2BA-1A393767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A46854BC-1B78-4E72-A2BA-1A393767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F42740-1275-4862-82FE-3A4EE888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1F42740-1275-4862-82FE-3A4EE8886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1F42740-1275-4862-82FE-3A4EE888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1F42740-1275-4862-82FE-3A4EE8886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2FFAF9-27C8-40A9-993E-6D59A6C91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1D2FFAF9-27C8-40A9-993E-6D59A6C91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1D2FFAF9-27C8-40A9-993E-6D59A6C91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1D2FFAF9-27C8-40A9-993E-6D59A6C91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DB8462-5585-4C60-B74A-D6F61AD2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C0DB8462-5585-4C60-B74A-D6F61AD2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0DB8462-5585-4C60-B74A-D6F61AD2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C0DB8462-5585-4C60-B74A-D6F61AD2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B0F1F2-2575-4DC3-B07C-16E3B1B19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FBB0F1F2-2575-4DC3-B07C-16E3B1B19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FBB0F1F2-2575-4DC3-B07C-16E3B1B19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FBB0F1F2-2575-4DC3-B07C-16E3B1B19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8E078-B965-46AE-9F54-E58CC6638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A8E078-B965-46AE-9F54-E58CC6638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A8E078-B965-46AE-9F54-E58CC6638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A8E078-B965-46AE-9F54-E58CC6638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Transmission-based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Methods of preventing infection when caring for a person who is infected or suspected of being infected with a disease</a:t>
            </a:r>
          </a:p>
          <a:p>
            <a:r>
              <a:rPr lang="en-US" dirty="0" smtClean="0"/>
              <a:t>Use IN ADDITION to Standard Precautions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5026" y="120682"/>
            <a:ext cx="3327778" cy="2266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319" y="2387429"/>
            <a:ext cx="3632342" cy="1931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854" y="4225586"/>
            <a:ext cx="3352218" cy="232226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05845415"/>
              </p:ext>
            </p:extLst>
          </p:nvPr>
        </p:nvGraphicFramePr>
        <p:xfrm>
          <a:off x="328902" y="3600186"/>
          <a:ext cx="7112757" cy="294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19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E1FD32-EBDF-41CF-8413-ED8E3651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EFE1FD32-EBDF-41CF-8413-ED8E3651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46F618-FAD6-429D-A2BF-427E16AEE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dgm id="{9A46F618-FAD6-429D-A2BF-427E16AEE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B970707-AD5E-4AE2-AF26-6E8458217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dgm id="{6B970707-AD5E-4AE2-AF26-6E8458217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64EE5A9-AB2D-42A7-AB1D-49B01F99E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764EE5A9-AB2D-42A7-AB1D-49B01F99E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468916-89C6-42E2-886C-BCF9D6A91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graphicEl>
                                              <a:dgm id="{EB468916-89C6-42E2-886C-BCF9D6A91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6410660-5E58-4C26-BC7E-F7078FCA6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dgm id="{36410660-5E58-4C26-BC7E-F7078FCA6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310379-5EE3-4185-B5B7-F2DCD04AB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graphicEl>
                                              <a:dgm id="{02310379-5EE3-4185-B5B7-F2DCD04AB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19F2D8-D9FE-4B56-8620-218432C9F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graphicEl>
                                              <a:dgm id="{5D19F2D8-D9FE-4B56-8620-218432C9F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C5B6B2-F6C5-4D6A-A266-3F75162A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graphicEl>
                                              <a:dgm id="{01C5B6B2-F6C5-4D6A-A266-3F75162AB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731058-2A0B-4398-AFAE-61BC51C03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>
                                            <p:graphicEl>
                                              <a:dgm id="{A8731058-2A0B-4398-AFAE-61BC51C03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FB1A5A-C021-406E-A815-0380BE0D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graphicEl>
                                              <a:dgm id="{51FB1A5A-C021-406E-A815-0380BE0D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168410-C48B-4130-839A-2B603ABC9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>
                                            <p:graphicEl>
                                              <a:dgm id="{A4168410-C48B-4130-839A-2B603ABC9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11C43D-5991-46F6-8D85-175074F20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dgm id="{1511C43D-5991-46F6-8D85-175074F20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Bloodborne</a:t>
            </a:r>
            <a:r>
              <a:rPr lang="en-US" dirty="0" smtClean="0"/>
              <a:t> Pathogens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9159658"/>
              </p:ext>
            </p:extLst>
          </p:nvPr>
        </p:nvGraphicFramePr>
        <p:xfrm>
          <a:off x="1341438" y="1901826"/>
          <a:ext cx="4572000" cy="225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5178606"/>
              </p:ext>
            </p:extLst>
          </p:nvPr>
        </p:nvGraphicFramePr>
        <p:xfrm>
          <a:off x="7192965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7889587" y="701496"/>
            <a:ext cx="3178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Employer </a:t>
            </a:r>
            <a:b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Responsibilities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22" name="Picture 2" descr="http://www.rawstory.com/rs/wp-content/uploads/2013/02/seniorhug-shutterstoc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3" y="4154905"/>
            <a:ext cx="3133055" cy="17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7" y="4883684"/>
            <a:ext cx="2773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HIV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Hepatitis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8728" y="261263"/>
            <a:ext cx="50004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Bloodborne</a:t>
            </a:r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Pathogens Standard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  <p:bldP spid="6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Banded Design Teal 16x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683</TotalTime>
  <Words>314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Banded Design Teal 16x9</vt:lpstr>
      <vt:lpstr>Preventing Infection</vt:lpstr>
      <vt:lpstr>Learning Objectives</vt:lpstr>
      <vt:lpstr>Infection Prevention</vt:lpstr>
      <vt:lpstr>The Chain of Infection</vt:lpstr>
      <vt:lpstr>Elderly and Infection</vt:lpstr>
      <vt:lpstr>Standard Precautions for EVERY resident</vt:lpstr>
      <vt:lpstr>Proper Handling</vt:lpstr>
      <vt:lpstr>Transmission-based Precautions</vt:lpstr>
      <vt:lpstr>Bloodborne Pathogens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Infection</dc:title>
  <dc:creator>Pottratz, Jennifer J</dc:creator>
  <cp:keywords/>
  <cp:lastModifiedBy>Pottratz, Jennifer J</cp:lastModifiedBy>
  <cp:revision>39</cp:revision>
  <dcterms:created xsi:type="dcterms:W3CDTF">2016-08-04T18:24:25Z</dcterms:created>
  <dcterms:modified xsi:type="dcterms:W3CDTF">2016-08-17T20:39:32Z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