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91" y="2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9B4C0-F739-4453-B1CD-BD41251BED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2EF35-3E61-4854-B453-3F865E9BD4CF}">
      <dgm:prSet phldrT="[Text]" custT="1"/>
      <dgm:spPr/>
      <dgm:t>
        <a:bodyPr/>
        <a:lstStyle/>
        <a:p>
          <a:r>
            <a:rPr lang="en-US" sz="2000" b="1" dirty="0" smtClean="0"/>
            <a:t>Water</a:t>
          </a:r>
          <a:endParaRPr lang="en-US" sz="1400" b="1" dirty="0"/>
        </a:p>
      </dgm:t>
    </dgm:pt>
    <dgm:pt modelId="{A58A997A-F5F0-4695-97C3-532268BC8985}" type="parTrans" cxnId="{87A1CD6D-979A-4E9C-90C5-66740F52205F}">
      <dgm:prSet/>
      <dgm:spPr/>
      <dgm:t>
        <a:bodyPr/>
        <a:lstStyle/>
        <a:p>
          <a:endParaRPr lang="en-US"/>
        </a:p>
      </dgm:t>
    </dgm:pt>
    <dgm:pt modelId="{90ADF826-CEAD-4E63-8749-256F5C2FA55E}" type="sibTrans" cxnId="{87A1CD6D-979A-4E9C-90C5-66740F52205F}">
      <dgm:prSet/>
      <dgm:spPr/>
      <dgm:t>
        <a:bodyPr/>
        <a:lstStyle/>
        <a:p>
          <a:endParaRPr lang="en-US"/>
        </a:p>
      </dgm:t>
    </dgm:pt>
    <dgm:pt modelId="{D68D9BE7-2CC3-49BB-AFE0-7CFB60CA7C42}">
      <dgm:prSet phldrT="[Text]"/>
      <dgm:spPr/>
      <dgm:t>
        <a:bodyPr/>
        <a:lstStyle/>
        <a:p>
          <a:r>
            <a:rPr lang="en-US" dirty="0" smtClean="0"/>
            <a:t>Most essential nutrient</a:t>
          </a:r>
          <a:endParaRPr lang="en-US" dirty="0"/>
        </a:p>
      </dgm:t>
    </dgm:pt>
    <dgm:pt modelId="{D8040069-03E2-40DE-B19E-2BEFF31F28C6}" type="parTrans" cxnId="{1A02C08B-E9D0-4BFC-A91D-63FFAF279ECD}">
      <dgm:prSet/>
      <dgm:spPr/>
      <dgm:t>
        <a:bodyPr/>
        <a:lstStyle/>
        <a:p>
          <a:endParaRPr lang="en-US"/>
        </a:p>
      </dgm:t>
    </dgm:pt>
    <dgm:pt modelId="{00D2BA2F-8671-4E1B-9181-DFF990E6CAB8}" type="sibTrans" cxnId="{1A02C08B-E9D0-4BFC-A91D-63FFAF279ECD}">
      <dgm:prSet/>
      <dgm:spPr/>
      <dgm:t>
        <a:bodyPr/>
        <a:lstStyle/>
        <a:p>
          <a:endParaRPr lang="en-US"/>
        </a:p>
      </dgm:t>
    </dgm:pt>
    <dgm:pt modelId="{398284F7-1253-4C80-B03D-43A4EA92152B}">
      <dgm:prSet phldrT="[Text]"/>
      <dgm:spPr/>
      <dgm:t>
        <a:bodyPr/>
        <a:lstStyle/>
        <a:p>
          <a:r>
            <a:rPr lang="en-US" dirty="0" smtClean="0"/>
            <a:t>64oz daily</a:t>
          </a:r>
          <a:endParaRPr lang="en-US" dirty="0"/>
        </a:p>
      </dgm:t>
    </dgm:pt>
    <dgm:pt modelId="{9B0AC56E-C4EC-4441-B4BC-89BFF32E702A}" type="parTrans" cxnId="{75A3A93D-454D-44D2-8C57-FDD2BBB12041}">
      <dgm:prSet/>
      <dgm:spPr/>
      <dgm:t>
        <a:bodyPr/>
        <a:lstStyle/>
        <a:p>
          <a:endParaRPr lang="en-US"/>
        </a:p>
      </dgm:t>
    </dgm:pt>
    <dgm:pt modelId="{160C49A3-50BD-4B1D-8355-A6B16636FE90}" type="sibTrans" cxnId="{75A3A93D-454D-44D2-8C57-FDD2BBB12041}">
      <dgm:prSet/>
      <dgm:spPr/>
      <dgm:t>
        <a:bodyPr/>
        <a:lstStyle/>
        <a:p>
          <a:endParaRPr lang="en-US"/>
        </a:p>
      </dgm:t>
    </dgm:pt>
    <dgm:pt modelId="{BE669DD0-A96C-451A-B68E-81D2CF372A2C}">
      <dgm:prSet phldrT="[Text]"/>
      <dgm:spPr/>
      <dgm:t>
        <a:bodyPr/>
        <a:lstStyle/>
        <a:p>
          <a:r>
            <a:rPr lang="en-US" dirty="0" smtClean="0"/>
            <a:t>Aids in: digestion, food absorption, elimination, maintaining body temperature</a:t>
          </a:r>
          <a:endParaRPr lang="en-US" dirty="0"/>
        </a:p>
      </dgm:t>
    </dgm:pt>
    <dgm:pt modelId="{6CF76EE3-9701-4895-A3D6-6581D52CB893}" type="parTrans" cxnId="{2247CC0D-1423-4ECD-9F80-FC839ACA9CD0}">
      <dgm:prSet/>
      <dgm:spPr/>
      <dgm:t>
        <a:bodyPr/>
        <a:lstStyle/>
        <a:p>
          <a:endParaRPr lang="en-US"/>
        </a:p>
      </dgm:t>
    </dgm:pt>
    <dgm:pt modelId="{C4301CA8-29C1-4E08-8BD0-7B856BA7538C}" type="sibTrans" cxnId="{2247CC0D-1423-4ECD-9F80-FC839ACA9CD0}">
      <dgm:prSet/>
      <dgm:spPr/>
      <dgm:t>
        <a:bodyPr/>
        <a:lstStyle/>
        <a:p>
          <a:endParaRPr lang="en-US"/>
        </a:p>
      </dgm:t>
    </dgm:pt>
    <dgm:pt modelId="{ABE8FD17-7695-4CB3-9511-28F8B79F73A3}">
      <dgm:prSet phldrT="[Text]" custT="1"/>
      <dgm:spPr/>
      <dgm:t>
        <a:bodyPr/>
        <a:lstStyle/>
        <a:p>
          <a:r>
            <a:rPr lang="en-US" sz="2000" b="1" dirty="0" smtClean="0"/>
            <a:t>Carbohydrates</a:t>
          </a:r>
          <a:endParaRPr lang="en-US" sz="1400" b="1" dirty="0"/>
        </a:p>
      </dgm:t>
    </dgm:pt>
    <dgm:pt modelId="{6259725D-3221-4755-8D55-B822A0E92B35}" type="parTrans" cxnId="{B01BEF58-5368-4930-9E03-2EC8E66DD4A3}">
      <dgm:prSet/>
      <dgm:spPr/>
      <dgm:t>
        <a:bodyPr/>
        <a:lstStyle/>
        <a:p>
          <a:endParaRPr lang="en-US"/>
        </a:p>
      </dgm:t>
    </dgm:pt>
    <dgm:pt modelId="{68824942-0755-4CB0-AB64-58C77FEE2980}" type="sibTrans" cxnId="{B01BEF58-5368-4930-9E03-2EC8E66DD4A3}">
      <dgm:prSet/>
      <dgm:spPr/>
      <dgm:t>
        <a:bodyPr/>
        <a:lstStyle/>
        <a:p>
          <a:endParaRPr lang="en-US"/>
        </a:p>
      </dgm:t>
    </dgm:pt>
    <dgm:pt modelId="{6884339F-B5FA-436C-BD52-9C405D8F359C}">
      <dgm:prSet phldrT="[Text]"/>
      <dgm:spPr/>
      <dgm:t>
        <a:bodyPr/>
        <a:lstStyle/>
        <a:p>
          <a:r>
            <a:rPr lang="en-US" dirty="0" smtClean="0"/>
            <a:t>Provide energy, extra protein and fiber</a:t>
          </a:r>
          <a:endParaRPr lang="en-US" dirty="0"/>
        </a:p>
      </dgm:t>
    </dgm:pt>
    <dgm:pt modelId="{1068CEEB-1D14-48AC-A91C-5E19C1E1F375}" type="parTrans" cxnId="{A36A3A06-02BD-4E85-8FD1-293239596012}">
      <dgm:prSet/>
      <dgm:spPr/>
      <dgm:t>
        <a:bodyPr/>
        <a:lstStyle/>
        <a:p>
          <a:endParaRPr lang="en-US"/>
        </a:p>
      </dgm:t>
    </dgm:pt>
    <dgm:pt modelId="{F7DEEE84-32B4-4598-A965-FCB2F3ACBC13}" type="sibTrans" cxnId="{A36A3A06-02BD-4E85-8FD1-293239596012}">
      <dgm:prSet/>
      <dgm:spPr/>
      <dgm:t>
        <a:bodyPr/>
        <a:lstStyle/>
        <a:p>
          <a:endParaRPr lang="en-US"/>
        </a:p>
      </dgm:t>
    </dgm:pt>
    <dgm:pt modelId="{96CC73CC-9BA6-4CE3-9992-D528865CECBD}">
      <dgm:prSet phldrT="[Text]"/>
      <dgm:spPr/>
      <dgm:t>
        <a:bodyPr/>
        <a:lstStyle/>
        <a:p>
          <a:r>
            <a:rPr lang="en-US" dirty="0" smtClean="0"/>
            <a:t>Simple carbs (sugars, sweets) less nutritious than Complex carbs (bread, vegetables)</a:t>
          </a:r>
          <a:endParaRPr lang="en-US" dirty="0"/>
        </a:p>
      </dgm:t>
    </dgm:pt>
    <dgm:pt modelId="{85425B88-1061-42A2-A7E2-4D06A6D33E23}" type="parTrans" cxnId="{185216EE-8761-4773-BFFB-8580F8A57870}">
      <dgm:prSet/>
      <dgm:spPr/>
      <dgm:t>
        <a:bodyPr/>
        <a:lstStyle/>
        <a:p>
          <a:endParaRPr lang="en-US"/>
        </a:p>
      </dgm:t>
    </dgm:pt>
    <dgm:pt modelId="{5A193BFC-468F-4807-8A1D-D293A85EE523}" type="sibTrans" cxnId="{185216EE-8761-4773-BFFB-8580F8A57870}">
      <dgm:prSet/>
      <dgm:spPr/>
      <dgm:t>
        <a:bodyPr/>
        <a:lstStyle/>
        <a:p>
          <a:endParaRPr lang="en-US"/>
        </a:p>
      </dgm:t>
    </dgm:pt>
    <dgm:pt modelId="{A2694679-B812-425A-A4D4-1701454C8471}">
      <dgm:prSet phldrT="[Text]" custT="1"/>
      <dgm:spPr/>
      <dgm:t>
        <a:bodyPr/>
        <a:lstStyle/>
        <a:p>
          <a:r>
            <a:rPr lang="en-US" sz="2000" b="1" dirty="0" smtClean="0"/>
            <a:t>Proteins</a:t>
          </a:r>
          <a:endParaRPr lang="en-US" sz="1400" b="1" dirty="0" smtClean="0"/>
        </a:p>
      </dgm:t>
    </dgm:pt>
    <dgm:pt modelId="{81C7E885-11BB-424F-8F0B-F80B63DBBA0F}" type="parTrans" cxnId="{A167F8FD-EAC6-499B-87BE-D0D4507BA2A5}">
      <dgm:prSet/>
      <dgm:spPr/>
      <dgm:t>
        <a:bodyPr/>
        <a:lstStyle/>
        <a:p>
          <a:endParaRPr lang="en-US"/>
        </a:p>
      </dgm:t>
    </dgm:pt>
    <dgm:pt modelId="{FBE241A6-19F0-4558-8F2D-CBCE4526C2F7}" type="sibTrans" cxnId="{A167F8FD-EAC6-499B-87BE-D0D4507BA2A5}">
      <dgm:prSet/>
      <dgm:spPr/>
      <dgm:t>
        <a:bodyPr/>
        <a:lstStyle/>
        <a:p>
          <a:endParaRPr lang="en-US"/>
        </a:p>
      </dgm:t>
    </dgm:pt>
    <dgm:pt modelId="{77CA2CEA-3BD1-4EC4-B36F-162DC90A8861}">
      <dgm:prSet phldrT="[Text]"/>
      <dgm:spPr/>
      <dgm:t>
        <a:bodyPr/>
        <a:lstStyle/>
        <a:p>
          <a:r>
            <a:rPr lang="en-US" dirty="0" smtClean="0"/>
            <a:t>Essential for tissue growth and repair and energy</a:t>
          </a:r>
        </a:p>
      </dgm:t>
    </dgm:pt>
    <dgm:pt modelId="{646231AF-71AD-4752-8B33-1730EA59F458}" type="parTrans" cxnId="{2172EB1E-5EC4-43FF-B601-6677DA933893}">
      <dgm:prSet/>
      <dgm:spPr/>
      <dgm:t>
        <a:bodyPr/>
        <a:lstStyle/>
        <a:p>
          <a:endParaRPr lang="en-US"/>
        </a:p>
      </dgm:t>
    </dgm:pt>
    <dgm:pt modelId="{549E9FA0-ECB3-4A49-8EA2-65318281473F}" type="sibTrans" cxnId="{2172EB1E-5EC4-43FF-B601-6677DA933893}">
      <dgm:prSet/>
      <dgm:spPr/>
      <dgm:t>
        <a:bodyPr/>
        <a:lstStyle/>
        <a:p>
          <a:endParaRPr lang="en-US"/>
        </a:p>
      </dgm:t>
    </dgm:pt>
    <dgm:pt modelId="{43D03243-D422-42C4-AC37-787F89F1947B}">
      <dgm:prSet phldrT="[Text]"/>
      <dgm:spPr/>
      <dgm:t>
        <a:bodyPr/>
        <a:lstStyle/>
        <a:p>
          <a:r>
            <a:rPr lang="en-US" dirty="0" smtClean="0"/>
            <a:t>Sources include fish, poultry, meat, eggs, soy or plant-based products (tofu)</a:t>
          </a:r>
        </a:p>
      </dgm:t>
    </dgm:pt>
    <dgm:pt modelId="{872A16A8-3FCE-4B96-AD9A-EFBDC8EC942F}" type="parTrans" cxnId="{03AE5980-45F4-4D3D-9318-14A20D4387E8}">
      <dgm:prSet/>
      <dgm:spPr/>
      <dgm:t>
        <a:bodyPr/>
        <a:lstStyle/>
        <a:p>
          <a:endParaRPr lang="en-US"/>
        </a:p>
      </dgm:t>
    </dgm:pt>
    <dgm:pt modelId="{AF6240A7-6D0B-442B-A70A-BE4F47CB2067}" type="sibTrans" cxnId="{03AE5980-45F4-4D3D-9318-14A20D4387E8}">
      <dgm:prSet/>
      <dgm:spPr/>
      <dgm:t>
        <a:bodyPr/>
        <a:lstStyle/>
        <a:p>
          <a:endParaRPr lang="en-US"/>
        </a:p>
      </dgm:t>
    </dgm:pt>
    <dgm:pt modelId="{64D13EB8-793B-48C6-B466-20D4E84F73E9}" type="pres">
      <dgm:prSet presAssocID="{04B9B4C0-F739-4453-B1CD-BD41251BED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E98D2-C623-4BE7-9842-063D31D69AD8}" type="pres">
      <dgm:prSet presAssocID="{9AE2EF35-3E61-4854-B453-3F865E9BD4CF}" presName="parentLin" presStyleCnt="0"/>
      <dgm:spPr/>
    </dgm:pt>
    <dgm:pt modelId="{86928EB5-4122-4CEC-9219-82308AE7B2FB}" type="pres">
      <dgm:prSet presAssocID="{9AE2EF35-3E61-4854-B453-3F865E9BD4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47E48C-4E41-44FC-B100-8E95335354D6}" type="pres">
      <dgm:prSet presAssocID="{9AE2EF35-3E61-4854-B453-3F865E9BD4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C1BF3-C7D0-4D41-8252-000DCCB2263A}" type="pres">
      <dgm:prSet presAssocID="{9AE2EF35-3E61-4854-B453-3F865E9BD4CF}" presName="negativeSpace" presStyleCnt="0"/>
      <dgm:spPr/>
    </dgm:pt>
    <dgm:pt modelId="{A9595018-83C8-4813-BFBB-FCBCF8E1753D}" type="pres">
      <dgm:prSet presAssocID="{9AE2EF35-3E61-4854-B453-3F865E9BD4C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AD888-E829-4AC0-BE77-25101C77BC4E}" type="pres">
      <dgm:prSet presAssocID="{90ADF826-CEAD-4E63-8749-256F5C2FA55E}" presName="spaceBetweenRectangles" presStyleCnt="0"/>
      <dgm:spPr/>
    </dgm:pt>
    <dgm:pt modelId="{00112669-8D6D-432F-BE9F-FC53F69BC097}" type="pres">
      <dgm:prSet presAssocID="{ABE8FD17-7695-4CB3-9511-28F8B79F73A3}" presName="parentLin" presStyleCnt="0"/>
      <dgm:spPr/>
    </dgm:pt>
    <dgm:pt modelId="{8906E870-47AB-43B7-8BD8-B0657BD4021E}" type="pres">
      <dgm:prSet presAssocID="{ABE8FD17-7695-4CB3-9511-28F8B79F73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E7BDF4B-C139-44A8-8BF5-6537E81F263E}" type="pres">
      <dgm:prSet presAssocID="{ABE8FD17-7695-4CB3-9511-28F8B79F73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E91B8-8727-48AC-90A1-621816E4CA86}" type="pres">
      <dgm:prSet presAssocID="{ABE8FD17-7695-4CB3-9511-28F8B79F73A3}" presName="negativeSpace" presStyleCnt="0"/>
      <dgm:spPr/>
    </dgm:pt>
    <dgm:pt modelId="{153FF419-14EC-4560-AC81-E223B03F959D}" type="pres">
      <dgm:prSet presAssocID="{ABE8FD17-7695-4CB3-9511-28F8B79F73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B42D6-4251-495C-9680-931139D4C110}" type="pres">
      <dgm:prSet presAssocID="{68824942-0755-4CB0-AB64-58C77FEE2980}" presName="spaceBetweenRectangles" presStyleCnt="0"/>
      <dgm:spPr/>
    </dgm:pt>
    <dgm:pt modelId="{80F32BBE-D2C3-48EE-9BB7-148091834C3B}" type="pres">
      <dgm:prSet presAssocID="{A2694679-B812-425A-A4D4-1701454C8471}" presName="parentLin" presStyleCnt="0"/>
      <dgm:spPr/>
    </dgm:pt>
    <dgm:pt modelId="{2805D2B3-C056-44DA-AC5C-8CCEC95475A6}" type="pres">
      <dgm:prSet presAssocID="{A2694679-B812-425A-A4D4-1701454C847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2F3543D-9AA0-44DB-BD1B-BB9B71425C75}" type="pres">
      <dgm:prSet presAssocID="{A2694679-B812-425A-A4D4-1701454C84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A8D3A-524F-4FDF-8C8B-5F8AB141C604}" type="pres">
      <dgm:prSet presAssocID="{A2694679-B812-425A-A4D4-1701454C8471}" presName="negativeSpace" presStyleCnt="0"/>
      <dgm:spPr/>
    </dgm:pt>
    <dgm:pt modelId="{9FE2529D-05E6-4CC8-8A55-992E424F8400}" type="pres">
      <dgm:prSet presAssocID="{A2694679-B812-425A-A4D4-1701454C847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7CC0D-1423-4ECD-9F80-FC839ACA9CD0}" srcId="{9AE2EF35-3E61-4854-B453-3F865E9BD4CF}" destId="{BE669DD0-A96C-451A-B68E-81D2CF372A2C}" srcOrd="2" destOrd="0" parTransId="{6CF76EE3-9701-4895-A3D6-6581D52CB893}" sibTransId="{C4301CA8-29C1-4E08-8BD0-7B856BA7538C}"/>
    <dgm:cxn modelId="{682A2F76-29A0-4D6E-B325-71AF1777FA58}" type="presOf" srcId="{04B9B4C0-F739-4453-B1CD-BD41251BED9B}" destId="{64D13EB8-793B-48C6-B466-20D4E84F73E9}" srcOrd="0" destOrd="0" presId="urn:microsoft.com/office/officeart/2005/8/layout/list1"/>
    <dgm:cxn modelId="{BF085F90-DCB1-43A4-8A96-9FAFC441BBA2}" type="presOf" srcId="{ABE8FD17-7695-4CB3-9511-28F8B79F73A3}" destId="{4E7BDF4B-C139-44A8-8BF5-6537E81F263E}" srcOrd="1" destOrd="0" presId="urn:microsoft.com/office/officeart/2005/8/layout/list1"/>
    <dgm:cxn modelId="{A633C469-6CC0-4109-84B5-8C0BDE601D55}" type="presOf" srcId="{D68D9BE7-2CC3-49BB-AFE0-7CFB60CA7C42}" destId="{A9595018-83C8-4813-BFBB-FCBCF8E1753D}" srcOrd="0" destOrd="0" presId="urn:microsoft.com/office/officeart/2005/8/layout/list1"/>
    <dgm:cxn modelId="{8972BE52-94A3-485C-835D-E440B3E14BD9}" type="presOf" srcId="{BE669DD0-A96C-451A-B68E-81D2CF372A2C}" destId="{A9595018-83C8-4813-BFBB-FCBCF8E1753D}" srcOrd="0" destOrd="2" presId="urn:microsoft.com/office/officeart/2005/8/layout/list1"/>
    <dgm:cxn modelId="{2172EB1E-5EC4-43FF-B601-6677DA933893}" srcId="{A2694679-B812-425A-A4D4-1701454C8471}" destId="{77CA2CEA-3BD1-4EC4-B36F-162DC90A8861}" srcOrd="0" destOrd="0" parTransId="{646231AF-71AD-4752-8B33-1730EA59F458}" sibTransId="{549E9FA0-ECB3-4A49-8EA2-65318281473F}"/>
    <dgm:cxn modelId="{368F697D-637A-4157-A1AC-12CC67ABF091}" type="presOf" srcId="{A2694679-B812-425A-A4D4-1701454C8471}" destId="{2805D2B3-C056-44DA-AC5C-8CCEC95475A6}" srcOrd="0" destOrd="0" presId="urn:microsoft.com/office/officeart/2005/8/layout/list1"/>
    <dgm:cxn modelId="{293A21B1-264A-45E7-B189-C3DFF40FF0C5}" type="presOf" srcId="{9AE2EF35-3E61-4854-B453-3F865E9BD4CF}" destId="{86928EB5-4122-4CEC-9219-82308AE7B2FB}" srcOrd="0" destOrd="0" presId="urn:microsoft.com/office/officeart/2005/8/layout/list1"/>
    <dgm:cxn modelId="{03AE5980-45F4-4D3D-9318-14A20D4387E8}" srcId="{A2694679-B812-425A-A4D4-1701454C8471}" destId="{43D03243-D422-42C4-AC37-787F89F1947B}" srcOrd="1" destOrd="0" parTransId="{872A16A8-3FCE-4B96-AD9A-EFBDC8EC942F}" sibTransId="{AF6240A7-6D0B-442B-A70A-BE4F47CB2067}"/>
    <dgm:cxn modelId="{F464C5CE-7201-465B-B1A1-D7A663E0D747}" type="presOf" srcId="{96CC73CC-9BA6-4CE3-9992-D528865CECBD}" destId="{153FF419-14EC-4560-AC81-E223B03F959D}" srcOrd="0" destOrd="1" presId="urn:microsoft.com/office/officeart/2005/8/layout/list1"/>
    <dgm:cxn modelId="{97E4CA7A-E1D8-48EF-9F28-13BF4DF44738}" type="presOf" srcId="{ABE8FD17-7695-4CB3-9511-28F8B79F73A3}" destId="{8906E870-47AB-43B7-8BD8-B0657BD4021E}" srcOrd="0" destOrd="0" presId="urn:microsoft.com/office/officeart/2005/8/layout/list1"/>
    <dgm:cxn modelId="{8355C35C-9A16-4D15-97A3-19634DC1EC3F}" type="presOf" srcId="{6884339F-B5FA-436C-BD52-9C405D8F359C}" destId="{153FF419-14EC-4560-AC81-E223B03F959D}" srcOrd="0" destOrd="0" presId="urn:microsoft.com/office/officeart/2005/8/layout/list1"/>
    <dgm:cxn modelId="{1A02C08B-E9D0-4BFC-A91D-63FFAF279ECD}" srcId="{9AE2EF35-3E61-4854-B453-3F865E9BD4CF}" destId="{D68D9BE7-2CC3-49BB-AFE0-7CFB60CA7C42}" srcOrd="0" destOrd="0" parTransId="{D8040069-03E2-40DE-B19E-2BEFF31F28C6}" sibTransId="{00D2BA2F-8671-4E1B-9181-DFF990E6CAB8}"/>
    <dgm:cxn modelId="{185216EE-8761-4773-BFFB-8580F8A57870}" srcId="{ABE8FD17-7695-4CB3-9511-28F8B79F73A3}" destId="{96CC73CC-9BA6-4CE3-9992-D528865CECBD}" srcOrd="1" destOrd="0" parTransId="{85425B88-1061-42A2-A7E2-4D06A6D33E23}" sibTransId="{5A193BFC-468F-4807-8A1D-D293A85EE523}"/>
    <dgm:cxn modelId="{B01BEF58-5368-4930-9E03-2EC8E66DD4A3}" srcId="{04B9B4C0-F739-4453-B1CD-BD41251BED9B}" destId="{ABE8FD17-7695-4CB3-9511-28F8B79F73A3}" srcOrd="1" destOrd="0" parTransId="{6259725D-3221-4755-8D55-B822A0E92B35}" sibTransId="{68824942-0755-4CB0-AB64-58C77FEE2980}"/>
    <dgm:cxn modelId="{24D9AE66-063F-4D57-B84E-144233E1F393}" type="presOf" srcId="{A2694679-B812-425A-A4D4-1701454C8471}" destId="{B2F3543D-9AA0-44DB-BD1B-BB9B71425C75}" srcOrd="1" destOrd="0" presId="urn:microsoft.com/office/officeart/2005/8/layout/list1"/>
    <dgm:cxn modelId="{7B5D0FF7-2AAD-4EFD-9AB7-4F6F8229DD8A}" type="presOf" srcId="{43D03243-D422-42C4-AC37-787F89F1947B}" destId="{9FE2529D-05E6-4CC8-8A55-992E424F8400}" srcOrd="0" destOrd="1" presId="urn:microsoft.com/office/officeart/2005/8/layout/list1"/>
    <dgm:cxn modelId="{87A1CD6D-979A-4E9C-90C5-66740F52205F}" srcId="{04B9B4C0-F739-4453-B1CD-BD41251BED9B}" destId="{9AE2EF35-3E61-4854-B453-3F865E9BD4CF}" srcOrd="0" destOrd="0" parTransId="{A58A997A-F5F0-4695-97C3-532268BC8985}" sibTransId="{90ADF826-CEAD-4E63-8749-256F5C2FA55E}"/>
    <dgm:cxn modelId="{B35C54C2-23D2-4834-8176-2BFE3A110361}" type="presOf" srcId="{9AE2EF35-3E61-4854-B453-3F865E9BD4CF}" destId="{F247E48C-4E41-44FC-B100-8E95335354D6}" srcOrd="1" destOrd="0" presId="urn:microsoft.com/office/officeart/2005/8/layout/list1"/>
    <dgm:cxn modelId="{17572625-E3DB-4531-AF0B-AB8DBAD106D0}" type="presOf" srcId="{398284F7-1253-4C80-B03D-43A4EA92152B}" destId="{A9595018-83C8-4813-BFBB-FCBCF8E1753D}" srcOrd="0" destOrd="1" presId="urn:microsoft.com/office/officeart/2005/8/layout/list1"/>
    <dgm:cxn modelId="{276E5984-71D6-46C1-977C-10CCE4F1FD73}" type="presOf" srcId="{77CA2CEA-3BD1-4EC4-B36F-162DC90A8861}" destId="{9FE2529D-05E6-4CC8-8A55-992E424F8400}" srcOrd="0" destOrd="0" presId="urn:microsoft.com/office/officeart/2005/8/layout/list1"/>
    <dgm:cxn modelId="{75A3A93D-454D-44D2-8C57-FDD2BBB12041}" srcId="{9AE2EF35-3E61-4854-B453-3F865E9BD4CF}" destId="{398284F7-1253-4C80-B03D-43A4EA92152B}" srcOrd="1" destOrd="0" parTransId="{9B0AC56E-C4EC-4441-B4BC-89BFF32E702A}" sibTransId="{160C49A3-50BD-4B1D-8355-A6B16636FE90}"/>
    <dgm:cxn modelId="{A36A3A06-02BD-4E85-8FD1-293239596012}" srcId="{ABE8FD17-7695-4CB3-9511-28F8B79F73A3}" destId="{6884339F-B5FA-436C-BD52-9C405D8F359C}" srcOrd="0" destOrd="0" parTransId="{1068CEEB-1D14-48AC-A91C-5E19C1E1F375}" sibTransId="{F7DEEE84-32B4-4598-A965-FCB2F3ACBC13}"/>
    <dgm:cxn modelId="{A167F8FD-EAC6-499B-87BE-D0D4507BA2A5}" srcId="{04B9B4C0-F739-4453-B1CD-BD41251BED9B}" destId="{A2694679-B812-425A-A4D4-1701454C8471}" srcOrd="2" destOrd="0" parTransId="{81C7E885-11BB-424F-8F0B-F80B63DBBA0F}" sibTransId="{FBE241A6-19F0-4558-8F2D-CBCE4526C2F7}"/>
    <dgm:cxn modelId="{CCFBF62B-555A-456E-86B4-4B11B80B18BB}" type="presParOf" srcId="{64D13EB8-793B-48C6-B466-20D4E84F73E9}" destId="{7A6E98D2-C623-4BE7-9842-063D31D69AD8}" srcOrd="0" destOrd="0" presId="urn:microsoft.com/office/officeart/2005/8/layout/list1"/>
    <dgm:cxn modelId="{AD69B46D-62F9-49F9-9825-2DC621201DF8}" type="presParOf" srcId="{7A6E98D2-C623-4BE7-9842-063D31D69AD8}" destId="{86928EB5-4122-4CEC-9219-82308AE7B2FB}" srcOrd="0" destOrd="0" presId="urn:microsoft.com/office/officeart/2005/8/layout/list1"/>
    <dgm:cxn modelId="{AA1C773A-ED2E-4F9B-B558-1D7E09404232}" type="presParOf" srcId="{7A6E98D2-C623-4BE7-9842-063D31D69AD8}" destId="{F247E48C-4E41-44FC-B100-8E95335354D6}" srcOrd="1" destOrd="0" presId="urn:microsoft.com/office/officeart/2005/8/layout/list1"/>
    <dgm:cxn modelId="{F85631CE-C0EC-428E-BB85-F04543EDD7EC}" type="presParOf" srcId="{64D13EB8-793B-48C6-B466-20D4E84F73E9}" destId="{9F6C1BF3-C7D0-4D41-8252-000DCCB2263A}" srcOrd="1" destOrd="0" presId="urn:microsoft.com/office/officeart/2005/8/layout/list1"/>
    <dgm:cxn modelId="{FB9B2D8F-5D49-4297-9173-53B5A1A73861}" type="presParOf" srcId="{64D13EB8-793B-48C6-B466-20D4E84F73E9}" destId="{A9595018-83C8-4813-BFBB-FCBCF8E1753D}" srcOrd="2" destOrd="0" presId="urn:microsoft.com/office/officeart/2005/8/layout/list1"/>
    <dgm:cxn modelId="{C78FCE4A-DA58-41DC-AE63-57263976FA3E}" type="presParOf" srcId="{64D13EB8-793B-48C6-B466-20D4E84F73E9}" destId="{675AD888-E829-4AC0-BE77-25101C77BC4E}" srcOrd="3" destOrd="0" presId="urn:microsoft.com/office/officeart/2005/8/layout/list1"/>
    <dgm:cxn modelId="{E0600E70-EB18-4E12-BC34-A5EE04F10F24}" type="presParOf" srcId="{64D13EB8-793B-48C6-B466-20D4E84F73E9}" destId="{00112669-8D6D-432F-BE9F-FC53F69BC097}" srcOrd="4" destOrd="0" presId="urn:microsoft.com/office/officeart/2005/8/layout/list1"/>
    <dgm:cxn modelId="{096566AF-4C98-4BEC-95EF-807FBFA6746C}" type="presParOf" srcId="{00112669-8D6D-432F-BE9F-FC53F69BC097}" destId="{8906E870-47AB-43B7-8BD8-B0657BD4021E}" srcOrd="0" destOrd="0" presId="urn:microsoft.com/office/officeart/2005/8/layout/list1"/>
    <dgm:cxn modelId="{2B3E6674-0F19-4F37-8A02-69FB01FA676B}" type="presParOf" srcId="{00112669-8D6D-432F-BE9F-FC53F69BC097}" destId="{4E7BDF4B-C139-44A8-8BF5-6537E81F263E}" srcOrd="1" destOrd="0" presId="urn:microsoft.com/office/officeart/2005/8/layout/list1"/>
    <dgm:cxn modelId="{5D78C07B-0C8B-4828-B96A-50F4630EA9A2}" type="presParOf" srcId="{64D13EB8-793B-48C6-B466-20D4E84F73E9}" destId="{D63E91B8-8727-48AC-90A1-621816E4CA86}" srcOrd="5" destOrd="0" presId="urn:microsoft.com/office/officeart/2005/8/layout/list1"/>
    <dgm:cxn modelId="{32AAC740-9834-4C84-A20F-721F2FBA3582}" type="presParOf" srcId="{64D13EB8-793B-48C6-B466-20D4E84F73E9}" destId="{153FF419-14EC-4560-AC81-E223B03F959D}" srcOrd="6" destOrd="0" presId="urn:microsoft.com/office/officeart/2005/8/layout/list1"/>
    <dgm:cxn modelId="{14000011-0967-42BD-A3DA-11530FEA2092}" type="presParOf" srcId="{64D13EB8-793B-48C6-B466-20D4E84F73E9}" destId="{8B6B42D6-4251-495C-9680-931139D4C110}" srcOrd="7" destOrd="0" presId="urn:microsoft.com/office/officeart/2005/8/layout/list1"/>
    <dgm:cxn modelId="{2E25F76C-AE60-46A6-B033-9C9F67C3E4E6}" type="presParOf" srcId="{64D13EB8-793B-48C6-B466-20D4E84F73E9}" destId="{80F32BBE-D2C3-48EE-9BB7-148091834C3B}" srcOrd="8" destOrd="0" presId="urn:microsoft.com/office/officeart/2005/8/layout/list1"/>
    <dgm:cxn modelId="{8BB82B96-F2B7-4C05-BB50-D58E17136ACD}" type="presParOf" srcId="{80F32BBE-D2C3-48EE-9BB7-148091834C3B}" destId="{2805D2B3-C056-44DA-AC5C-8CCEC95475A6}" srcOrd="0" destOrd="0" presId="urn:microsoft.com/office/officeart/2005/8/layout/list1"/>
    <dgm:cxn modelId="{3FC7B192-C583-4A1A-A516-0AABB0487479}" type="presParOf" srcId="{80F32BBE-D2C3-48EE-9BB7-148091834C3B}" destId="{B2F3543D-9AA0-44DB-BD1B-BB9B71425C75}" srcOrd="1" destOrd="0" presId="urn:microsoft.com/office/officeart/2005/8/layout/list1"/>
    <dgm:cxn modelId="{2E8BA67D-4FD5-43DB-9D62-13F95E713B9F}" type="presParOf" srcId="{64D13EB8-793B-48C6-B466-20D4E84F73E9}" destId="{A99A8D3A-524F-4FDF-8C8B-5F8AB141C604}" srcOrd="9" destOrd="0" presId="urn:microsoft.com/office/officeart/2005/8/layout/list1"/>
    <dgm:cxn modelId="{33071230-8A2A-4EE6-A4E3-6C49FC98D9F5}" type="presParOf" srcId="{64D13EB8-793B-48C6-B466-20D4E84F73E9}" destId="{9FE2529D-05E6-4CC8-8A55-992E424F84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9B4C0-F739-4453-B1CD-BD41251BED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2EF35-3E61-4854-B453-3F865E9BD4CF}">
      <dgm:prSet phldrT="[Text]" custT="1"/>
      <dgm:spPr/>
      <dgm:t>
        <a:bodyPr/>
        <a:lstStyle/>
        <a:p>
          <a:r>
            <a:rPr lang="en-US" sz="2000" b="1" dirty="0" smtClean="0"/>
            <a:t>Fats</a:t>
          </a:r>
          <a:endParaRPr lang="en-US" sz="2000" b="1" dirty="0"/>
        </a:p>
      </dgm:t>
    </dgm:pt>
    <dgm:pt modelId="{A58A997A-F5F0-4695-97C3-532268BC8985}" type="parTrans" cxnId="{87A1CD6D-979A-4E9C-90C5-66740F52205F}">
      <dgm:prSet/>
      <dgm:spPr/>
      <dgm:t>
        <a:bodyPr/>
        <a:lstStyle/>
        <a:p>
          <a:endParaRPr lang="en-US"/>
        </a:p>
      </dgm:t>
    </dgm:pt>
    <dgm:pt modelId="{90ADF826-CEAD-4E63-8749-256F5C2FA55E}" type="sibTrans" cxnId="{87A1CD6D-979A-4E9C-90C5-66740F52205F}">
      <dgm:prSet/>
      <dgm:spPr/>
      <dgm:t>
        <a:bodyPr/>
        <a:lstStyle/>
        <a:p>
          <a:endParaRPr lang="en-US"/>
        </a:p>
      </dgm:t>
    </dgm:pt>
    <dgm:pt modelId="{56BF2FC6-F92A-46B1-A043-477233191A48}">
      <dgm:prSet phldrT="[Text]"/>
      <dgm:spPr/>
      <dgm:t>
        <a:bodyPr/>
        <a:lstStyle/>
        <a:p>
          <a:r>
            <a:rPr lang="en-US" dirty="0" smtClean="0"/>
            <a:t>Store energy, provide insulation, protect organs</a:t>
          </a:r>
          <a:endParaRPr lang="en-US" dirty="0"/>
        </a:p>
      </dgm:t>
    </dgm:pt>
    <dgm:pt modelId="{D669663A-2BB5-43EC-847B-CFA80EEFE531}" type="parTrans" cxnId="{D1FDE474-AC97-4B74-80DD-B87D0E5C3BDF}">
      <dgm:prSet/>
      <dgm:spPr/>
      <dgm:t>
        <a:bodyPr/>
        <a:lstStyle/>
        <a:p>
          <a:endParaRPr lang="en-US"/>
        </a:p>
      </dgm:t>
    </dgm:pt>
    <dgm:pt modelId="{DEF284B2-8887-4ECF-BA3D-6A99774D343C}" type="sibTrans" cxnId="{D1FDE474-AC97-4B74-80DD-B87D0E5C3BDF}">
      <dgm:prSet/>
      <dgm:spPr/>
      <dgm:t>
        <a:bodyPr/>
        <a:lstStyle/>
        <a:p>
          <a:endParaRPr lang="en-US"/>
        </a:p>
      </dgm:t>
    </dgm:pt>
    <dgm:pt modelId="{5527D080-86AC-4823-BA54-2CFF20954374}">
      <dgm:prSet phldrT="[Text]"/>
      <dgm:spPr/>
      <dgm:t>
        <a:bodyPr/>
        <a:lstStyle/>
        <a:p>
          <a:r>
            <a:rPr lang="en-US" dirty="0" smtClean="0"/>
            <a:t>Sources include butter, oils, fats</a:t>
          </a:r>
          <a:endParaRPr lang="en-US" dirty="0"/>
        </a:p>
      </dgm:t>
    </dgm:pt>
    <dgm:pt modelId="{2FDE5F9D-71FF-43A5-8378-AEB2553D5624}" type="parTrans" cxnId="{BB19AA2A-CEAF-4F25-9180-578ABB0F16AD}">
      <dgm:prSet/>
      <dgm:spPr/>
      <dgm:t>
        <a:bodyPr/>
        <a:lstStyle/>
        <a:p>
          <a:endParaRPr lang="en-US"/>
        </a:p>
      </dgm:t>
    </dgm:pt>
    <dgm:pt modelId="{877D6B02-11E5-4031-844F-EC6C28DC1311}" type="sibTrans" cxnId="{BB19AA2A-CEAF-4F25-9180-578ABB0F16AD}">
      <dgm:prSet/>
      <dgm:spPr/>
      <dgm:t>
        <a:bodyPr/>
        <a:lstStyle/>
        <a:p>
          <a:endParaRPr lang="en-US"/>
        </a:p>
      </dgm:t>
    </dgm:pt>
    <dgm:pt modelId="{A5D91CC6-3A7B-4B97-B666-682359D6C858}">
      <dgm:prSet phldrT="[Text]"/>
      <dgm:spPr/>
      <dgm:t>
        <a:bodyPr/>
        <a:lstStyle/>
        <a:p>
          <a:r>
            <a:rPr lang="en-US" dirty="0" smtClean="0"/>
            <a:t>Mono- and poly-saturated fats are healthier than saturated fats</a:t>
          </a:r>
          <a:endParaRPr lang="en-US" dirty="0"/>
        </a:p>
      </dgm:t>
    </dgm:pt>
    <dgm:pt modelId="{87EE2D58-6DF3-4FC5-92F5-195440E53F77}" type="parTrans" cxnId="{292E9DF8-FA6E-4CD6-BFD4-4A2F81FF2C36}">
      <dgm:prSet/>
      <dgm:spPr/>
      <dgm:t>
        <a:bodyPr/>
        <a:lstStyle/>
        <a:p>
          <a:endParaRPr lang="en-US"/>
        </a:p>
      </dgm:t>
    </dgm:pt>
    <dgm:pt modelId="{6BC277B7-AF49-42A5-9AC3-344972548E00}" type="sibTrans" cxnId="{292E9DF8-FA6E-4CD6-BFD4-4A2F81FF2C36}">
      <dgm:prSet/>
      <dgm:spPr/>
      <dgm:t>
        <a:bodyPr/>
        <a:lstStyle/>
        <a:p>
          <a:endParaRPr lang="en-US"/>
        </a:p>
      </dgm:t>
    </dgm:pt>
    <dgm:pt modelId="{9363911E-6D6D-42BB-89FE-6257BD4BBC9D}">
      <dgm:prSet phldrT="[Text]" custT="1"/>
      <dgm:spPr/>
      <dgm:t>
        <a:bodyPr/>
        <a:lstStyle/>
        <a:p>
          <a:r>
            <a:rPr lang="en-US" sz="2000" b="1" dirty="0" smtClean="0"/>
            <a:t>Vitamins</a:t>
          </a:r>
          <a:endParaRPr lang="en-US" sz="1400" b="1" dirty="0"/>
        </a:p>
      </dgm:t>
    </dgm:pt>
    <dgm:pt modelId="{0524E17F-DBB1-444F-9A3C-B17271EBF8B6}" type="parTrans" cxnId="{9F3D2CC2-267A-4A43-871D-3E77DC4EBA29}">
      <dgm:prSet/>
      <dgm:spPr/>
      <dgm:t>
        <a:bodyPr/>
        <a:lstStyle/>
        <a:p>
          <a:endParaRPr lang="en-US"/>
        </a:p>
      </dgm:t>
    </dgm:pt>
    <dgm:pt modelId="{45ACE95C-48A7-4C10-846B-D07CDC8B9259}" type="sibTrans" cxnId="{9F3D2CC2-267A-4A43-871D-3E77DC4EBA29}">
      <dgm:prSet/>
      <dgm:spPr/>
      <dgm:t>
        <a:bodyPr/>
        <a:lstStyle/>
        <a:p>
          <a:endParaRPr lang="en-US"/>
        </a:p>
      </dgm:t>
    </dgm:pt>
    <dgm:pt modelId="{0AE8F6FB-78C5-4B16-BF49-EA5234A5C814}">
      <dgm:prSet phldrT="[Text]"/>
      <dgm:spPr/>
      <dgm:t>
        <a:bodyPr/>
        <a:lstStyle/>
        <a:p>
          <a:r>
            <a:rPr lang="en-US" dirty="0" smtClean="0"/>
            <a:t>Essential for body functions</a:t>
          </a:r>
          <a:endParaRPr lang="en-US" dirty="0"/>
        </a:p>
      </dgm:t>
    </dgm:pt>
    <dgm:pt modelId="{B88BE906-CB88-4FC2-8902-61AD9FE8DF71}" type="parTrans" cxnId="{7685F13E-6637-4571-BA99-AC706AAE2E49}">
      <dgm:prSet/>
      <dgm:spPr/>
      <dgm:t>
        <a:bodyPr/>
        <a:lstStyle/>
        <a:p>
          <a:endParaRPr lang="en-US"/>
        </a:p>
      </dgm:t>
    </dgm:pt>
    <dgm:pt modelId="{BD3CA9FA-9D30-4EF7-8269-16B57F34EA45}" type="sibTrans" cxnId="{7685F13E-6637-4571-BA99-AC706AAE2E49}">
      <dgm:prSet/>
      <dgm:spPr/>
      <dgm:t>
        <a:bodyPr/>
        <a:lstStyle/>
        <a:p>
          <a:endParaRPr lang="en-US"/>
        </a:p>
      </dgm:t>
    </dgm:pt>
    <dgm:pt modelId="{F58F03EB-14B5-4755-BA97-40FFF413DCF1}">
      <dgm:prSet phldrT="[Text]"/>
      <dgm:spPr/>
      <dgm:t>
        <a:bodyPr/>
        <a:lstStyle/>
        <a:p>
          <a:r>
            <a:rPr lang="en-US" dirty="0" smtClean="0"/>
            <a:t>Fat-soluble – A, D, E, K</a:t>
          </a:r>
          <a:endParaRPr lang="en-US" dirty="0"/>
        </a:p>
      </dgm:t>
    </dgm:pt>
    <dgm:pt modelId="{4825F4AE-E63A-41C1-B94A-CDD421A28453}" type="parTrans" cxnId="{E9FEFBB1-BDD0-4E02-8F44-D34B7BBE6656}">
      <dgm:prSet/>
      <dgm:spPr/>
      <dgm:t>
        <a:bodyPr/>
        <a:lstStyle/>
        <a:p>
          <a:endParaRPr lang="en-US"/>
        </a:p>
      </dgm:t>
    </dgm:pt>
    <dgm:pt modelId="{759C12F3-5D00-4A92-935D-CF6EAFF8E44D}" type="sibTrans" cxnId="{E9FEFBB1-BDD0-4E02-8F44-D34B7BBE6656}">
      <dgm:prSet/>
      <dgm:spPr/>
      <dgm:t>
        <a:bodyPr/>
        <a:lstStyle/>
        <a:p>
          <a:endParaRPr lang="en-US"/>
        </a:p>
      </dgm:t>
    </dgm:pt>
    <dgm:pt modelId="{97873628-C916-4729-8DC3-001D56772262}">
      <dgm:prSet phldrT="[Text]"/>
      <dgm:spPr/>
      <dgm:t>
        <a:bodyPr/>
        <a:lstStyle/>
        <a:p>
          <a:r>
            <a:rPr lang="en-US" dirty="0" smtClean="0"/>
            <a:t>Water-soluble – B &amp; C</a:t>
          </a:r>
          <a:endParaRPr lang="en-US" dirty="0"/>
        </a:p>
      </dgm:t>
    </dgm:pt>
    <dgm:pt modelId="{D659CA4D-8CFF-473D-83FB-F23C79A267E0}" type="parTrans" cxnId="{4236BCA2-48EE-4ECC-9719-3B82AB68BC41}">
      <dgm:prSet/>
      <dgm:spPr/>
      <dgm:t>
        <a:bodyPr/>
        <a:lstStyle/>
        <a:p>
          <a:endParaRPr lang="en-US"/>
        </a:p>
      </dgm:t>
    </dgm:pt>
    <dgm:pt modelId="{7CCBAC90-2825-44FD-AF05-51C99425C8AD}" type="sibTrans" cxnId="{4236BCA2-48EE-4ECC-9719-3B82AB68BC41}">
      <dgm:prSet/>
      <dgm:spPr/>
      <dgm:t>
        <a:bodyPr/>
        <a:lstStyle/>
        <a:p>
          <a:endParaRPr lang="en-US"/>
        </a:p>
      </dgm:t>
    </dgm:pt>
    <dgm:pt modelId="{E887AC32-1445-4B88-BF04-19052C232A6A}">
      <dgm:prSet phldrT="[Text]" custT="1"/>
      <dgm:spPr/>
      <dgm:t>
        <a:bodyPr/>
        <a:lstStyle/>
        <a:p>
          <a:r>
            <a:rPr lang="en-US" sz="2000" b="1" dirty="0" smtClean="0"/>
            <a:t>Minerals</a:t>
          </a:r>
          <a:endParaRPr lang="en-US" sz="2000" b="1" dirty="0"/>
        </a:p>
      </dgm:t>
    </dgm:pt>
    <dgm:pt modelId="{C92CA78E-F988-4992-AD4C-2030D0ECD27D}" type="parTrans" cxnId="{6F0662D9-DD9D-4F53-913E-1AA7E7814832}">
      <dgm:prSet/>
      <dgm:spPr/>
      <dgm:t>
        <a:bodyPr/>
        <a:lstStyle/>
        <a:p>
          <a:endParaRPr lang="en-US"/>
        </a:p>
      </dgm:t>
    </dgm:pt>
    <dgm:pt modelId="{86301CB6-E739-4CA2-A9DF-88E6F57AB066}" type="sibTrans" cxnId="{6F0662D9-DD9D-4F53-913E-1AA7E7814832}">
      <dgm:prSet/>
      <dgm:spPr/>
      <dgm:t>
        <a:bodyPr/>
        <a:lstStyle/>
        <a:p>
          <a:endParaRPr lang="en-US"/>
        </a:p>
      </dgm:t>
    </dgm:pt>
    <dgm:pt modelId="{4D002060-D45E-41D6-A8A7-6E973277177F}">
      <dgm:prSet phldrT="[Text]"/>
      <dgm:spPr/>
      <dgm:t>
        <a:bodyPr/>
        <a:lstStyle/>
        <a:p>
          <a:r>
            <a:rPr lang="en-US" dirty="0" smtClean="0"/>
            <a:t>Form and maintain body functions</a:t>
          </a:r>
          <a:endParaRPr lang="en-US" dirty="0"/>
        </a:p>
      </dgm:t>
    </dgm:pt>
    <dgm:pt modelId="{B9560499-9133-4C59-974F-493E168AB16B}" type="parTrans" cxnId="{EEAAE27B-8531-4846-96E9-88DDCD8EEF87}">
      <dgm:prSet/>
      <dgm:spPr/>
      <dgm:t>
        <a:bodyPr/>
        <a:lstStyle/>
        <a:p>
          <a:endParaRPr lang="en-US"/>
        </a:p>
      </dgm:t>
    </dgm:pt>
    <dgm:pt modelId="{9F02BB16-E085-4C2C-8334-282285F6B797}" type="sibTrans" cxnId="{EEAAE27B-8531-4846-96E9-88DDCD8EEF87}">
      <dgm:prSet/>
      <dgm:spPr/>
      <dgm:t>
        <a:bodyPr/>
        <a:lstStyle/>
        <a:p>
          <a:endParaRPr lang="en-US"/>
        </a:p>
      </dgm:t>
    </dgm:pt>
    <dgm:pt modelId="{72CC4464-2864-4A55-BB40-854836CA39C6}">
      <dgm:prSet phldrT="[Text]"/>
      <dgm:spPr/>
      <dgm:t>
        <a:bodyPr/>
        <a:lstStyle/>
        <a:p>
          <a:r>
            <a:rPr lang="en-US" dirty="0" smtClean="0"/>
            <a:t>Zinc, iron, sodium, potassium, calcium, magnesium, phosphorus</a:t>
          </a:r>
          <a:endParaRPr lang="en-US" dirty="0"/>
        </a:p>
      </dgm:t>
    </dgm:pt>
    <dgm:pt modelId="{880D5BCE-A767-4C3F-A89A-8E56D397949F}" type="parTrans" cxnId="{2743684E-33BB-4FC7-B9ED-A4471DB07E24}">
      <dgm:prSet/>
      <dgm:spPr/>
      <dgm:t>
        <a:bodyPr/>
        <a:lstStyle/>
        <a:p>
          <a:endParaRPr lang="en-US"/>
        </a:p>
      </dgm:t>
    </dgm:pt>
    <dgm:pt modelId="{5AE32000-BC17-440F-B2CA-0E3657B65006}" type="sibTrans" cxnId="{2743684E-33BB-4FC7-B9ED-A4471DB07E24}">
      <dgm:prSet/>
      <dgm:spPr/>
      <dgm:t>
        <a:bodyPr/>
        <a:lstStyle/>
        <a:p>
          <a:endParaRPr lang="en-US"/>
        </a:p>
      </dgm:t>
    </dgm:pt>
    <dgm:pt modelId="{64D13EB8-793B-48C6-B466-20D4E84F73E9}" type="pres">
      <dgm:prSet presAssocID="{04B9B4C0-F739-4453-B1CD-BD41251BED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E98D2-C623-4BE7-9842-063D31D69AD8}" type="pres">
      <dgm:prSet presAssocID="{9AE2EF35-3E61-4854-B453-3F865E9BD4CF}" presName="parentLin" presStyleCnt="0"/>
      <dgm:spPr/>
    </dgm:pt>
    <dgm:pt modelId="{86928EB5-4122-4CEC-9219-82308AE7B2FB}" type="pres">
      <dgm:prSet presAssocID="{9AE2EF35-3E61-4854-B453-3F865E9BD4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47E48C-4E41-44FC-B100-8E95335354D6}" type="pres">
      <dgm:prSet presAssocID="{9AE2EF35-3E61-4854-B453-3F865E9BD4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C1BF3-C7D0-4D41-8252-000DCCB2263A}" type="pres">
      <dgm:prSet presAssocID="{9AE2EF35-3E61-4854-B453-3F865E9BD4CF}" presName="negativeSpace" presStyleCnt="0"/>
      <dgm:spPr/>
    </dgm:pt>
    <dgm:pt modelId="{A9595018-83C8-4813-BFBB-FCBCF8E1753D}" type="pres">
      <dgm:prSet presAssocID="{9AE2EF35-3E61-4854-B453-3F865E9BD4C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AD888-E829-4AC0-BE77-25101C77BC4E}" type="pres">
      <dgm:prSet presAssocID="{90ADF826-CEAD-4E63-8749-256F5C2FA55E}" presName="spaceBetweenRectangles" presStyleCnt="0"/>
      <dgm:spPr/>
    </dgm:pt>
    <dgm:pt modelId="{BEAFACFB-3930-4742-A28E-3BE7A49C304E}" type="pres">
      <dgm:prSet presAssocID="{9363911E-6D6D-42BB-89FE-6257BD4BBC9D}" presName="parentLin" presStyleCnt="0"/>
      <dgm:spPr/>
    </dgm:pt>
    <dgm:pt modelId="{D75BED8F-DD11-4D20-BA44-DE57701763F8}" type="pres">
      <dgm:prSet presAssocID="{9363911E-6D6D-42BB-89FE-6257BD4BBC9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3EB1B6-03FD-4D85-9AF6-A0E434F388F3}" type="pres">
      <dgm:prSet presAssocID="{9363911E-6D6D-42BB-89FE-6257BD4BBC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03F62-95AC-4834-BD67-6E73DD0B2386}" type="pres">
      <dgm:prSet presAssocID="{9363911E-6D6D-42BB-89FE-6257BD4BBC9D}" presName="negativeSpace" presStyleCnt="0"/>
      <dgm:spPr/>
    </dgm:pt>
    <dgm:pt modelId="{B00E2CCE-E962-4C81-A609-11A91CC78DD8}" type="pres">
      <dgm:prSet presAssocID="{9363911E-6D6D-42BB-89FE-6257BD4BBC9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C8876-30FE-4E49-BA66-02A960ABEE8A}" type="pres">
      <dgm:prSet presAssocID="{45ACE95C-48A7-4C10-846B-D07CDC8B9259}" presName="spaceBetweenRectangles" presStyleCnt="0"/>
      <dgm:spPr/>
    </dgm:pt>
    <dgm:pt modelId="{8E3BC29E-09D0-49F4-A219-13FE2574BCBF}" type="pres">
      <dgm:prSet presAssocID="{E887AC32-1445-4B88-BF04-19052C232A6A}" presName="parentLin" presStyleCnt="0"/>
      <dgm:spPr/>
    </dgm:pt>
    <dgm:pt modelId="{F756F5C3-C5AE-4011-A1DA-625A722FE9D0}" type="pres">
      <dgm:prSet presAssocID="{E887AC32-1445-4B88-BF04-19052C232A6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EEF297F-0F0F-40E9-AD2A-111723E44891}" type="pres">
      <dgm:prSet presAssocID="{E887AC32-1445-4B88-BF04-19052C232A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4F0E9-0DEE-4AFD-8977-1A877348EBF0}" type="pres">
      <dgm:prSet presAssocID="{E887AC32-1445-4B88-BF04-19052C232A6A}" presName="negativeSpace" presStyleCnt="0"/>
      <dgm:spPr/>
    </dgm:pt>
    <dgm:pt modelId="{43D0B280-F225-4C86-97B0-9F286EEE2DFF}" type="pres">
      <dgm:prSet presAssocID="{E887AC32-1445-4B88-BF04-19052C232A6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E9DF8-FA6E-4CD6-BFD4-4A2F81FF2C36}" srcId="{9AE2EF35-3E61-4854-B453-3F865E9BD4CF}" destId="{A5D91CC6-3A7B-4B97-B666-682359D6C858}" srcOrd="2" destOrd="0" parTransId="{87EE2D58-6DF3-4FC5-92F5-195440E53F77}" sibTransId="{6BC277B7-AF49-42A5-9AC3-344972548E00}"/>
    <dgm:cxn modelId="{4290F52E-EBB3-4ED3-AFB3-BC90A4E1771C}" type="presOf" srcId="{5527D080-86AC-4823-BA54-2CFF20954374}" destId="{A9595018-83C8-4813-BFBB-FCBCF8E1753D}" srcOrd="0" destOrd="1" presId="urn:microsoft.com/office/officeart/2005/8/layout/list1"/>
    <dgm:cxn modelId="{08A74E5A-E70C-477B-8B4F-6964AF7E7B17}" type="presOf" srcId="{4D002060-D45E-41D6-A8A7-6E973277177F}" destId="{43D0B280-F225-4C86-97B0-9F286EEE2DFF}" srcOrd="0" destOrd="0" presId="urn:microsoft.com/office/officeart/2005/8/layout/list1"/>
    <dgm:cxn modelId="{685207AF-69F3-48B7-91D1-850AF868BBA2}" type="presOf" srcId="{A5D91CC6-3A7B-4B97-B666-682359D6C858}" destId="{A9595018-83C8-4813-BFBB-FCBCF8E1753D}" srcOrd="0" destOrd="2" presId="urn:microsoft.com/office/officeart/2005/8/layout/list1"/>
    <dgm:cxn modelId="{D1FDE474-AC97-4B74-80DD-B87D0E5C3BDF}" srcId="{9AE2EF35-3E61-4854-B453-3F865E9BD4CF}" destId="{56BF2FC6-F92A-46B1-A043-477233191A48}" srcOrd="0" destOrd="0" parTransId="{D669663A-2BB5-43EC-847B-CFA80EEFE531}" sibTransId="{DEF284B2-8887-4ECF-BA3D-6A99774D343C}"/>
    <dgm:cxn modelId="{018EC1AF-9665-483B-B8CE-2BBD055C0D1D}" type="presOf" srcId="{72CC4464-2864-4A55-BB40-854836CA39C6}" destId="{43D0B280-F225-4C86-97B0-9F286EEE2DFF}" srcOrd="0" destOrd="1" presId="urn:microsoft.com/office/officeart/2005/8/layout/list1"/>
    <dgm:cxn modelId="{EEAAE27B-8531-4846-96E9-88DDCD8EEF87}" srcId="{E887AC32-1445-4B88-BF04-19052C232A6A}" destId="{4D002060-D45E-41D6-A8A7-6E973277177F}" srcOrd="0" destOrd="0" parTransId="{B9560499-9133-4C59-974F-493E168AB16B}" sibTransId="{9F02BB16-E085-4C2C-8334-282285F6B797}"/>
    <dgm:cxn modelId="{4B584E03-2C79-4226-8824-5EA4BE1DB8B3}" type="presOf" srcId="{56BF2FC6-F92A-46B1-A043-477233191A48}" destId="{A9595018-83C8-4813-BFBB-FCBCF8E1753D}" srcOrd="0" destOrd="0" presId="urn:microsoft.com/office/officeart/2005/8/layout/list1"/>
    <dgm:cxn modelId="{60105CF7-A200-4104-B044-2DD4616BFB36}" type="presOf" srcId="{E887AC32-1445-4B88-BF04-19052C232A6A}" destId="{F756F5C3-C5AE-4011-A1DA-625A722FE9D0}" srcOrd="0" destOrd="0" presId="urn:microsoft.com/office/officeart/2005/8/layout/list1"/>
    <dgm:cxn modelId="{2235ECF0-8C43-4B44-AF05-702C59584724}" type="presOf" srcId="{97873628-C916-4729-8DC3-001D56772262}" destId="{B00E2CCE-E962-4C81-A609-11A91CC78DD8}" srcOrd="0" destOrd="2" presId="urn:microsoft.com/office/officeart/2005/8/layout/list1"/>
    <dgm:cxn modelId="{6F0662D9-DD9D-4F53-913E-1AA7E7814832}" srcId="{04B9B4C0-F739-4453-B1CD-BD41251BED9B}" destId="{E887AC32-1445-4B88-BF04-19052C232A6A}" srcOrd="2" destOrd="0" parTransId="{C92CA78E-F988-4992-AD4C-2030D0ECD27D}" sibTransId="{86301CB6-E739-4CA2-A9DF-88E6F57AB066}"/>
    <dgm:cxn modelId="{4236BCA2-48EE-4ECC-9719-3B82AB68BC41}" srcId="{9363911E-6D6D-42BB-89FE-6257BD4BBC9D}" destId="{97873628-C916-4729-8DC3-001D56772262}" srcOrd="2" destOrd="0" parTransId="{D659CA4D-8CFF-473D-83FB-F23C79A267E0}" sibTransId="{7CCBAC90-2825-44FD-AF05-51C99425C8AD}"/>
    <dgm:cxn modelId="{D053622A-F1A1-470F-BFEB-8E9248233B60}" type="presOf" srcId="{0AE8F6FB-78C5-4B16-BF49-EA5234A5C814}" destId="{B00E2CCE-E962-4C81-A609-11A91CC78DD8}" srcOrd="0" destOrd="0" presId="urn:microsoft.com/office/officeart/2005/8/layout/list1"/>
    <dgm:cxn modelId="{BB19AA2A-CEAF-4F25-9180-578ABB0F16AD}" srcId="{9AE2EF35-3E61-4854-B453-3F865E9BD4CF}" destId="{5527D080-86AC-4823-BA54-2CFF20954374}" srcOrd="1" destOrd="0" parTransId="{2FDE5F9D-71FF-43A5-8378-AEB2553D5624}" sibTransId="{877D6B02-11E5-4031-844F-EC6C28DC1311}"/>
    <dgm:cxn modelId="{293A21B1-264A-45E7-B189-C3DFF40FF0C5}" type="presOf" srcId="{9AE2EF35-3E61-4854-B453-3F865E9BD4CF}" destId="{86928EB5-4122-4CEC-9219-82308AE7B2FB}" srcOrd="0" destOrd="0" presId="urn:microsoft.com/office/officeart/2005/8/layout/list1"/>
    <dgm:cxn modelId="{9F158A94-FB83-4D41-9B7B-A915AB4C4DA3}" type="presOf" srcId="{9363911E-6D6D-42BB-89FE-6257BD4BBC9D}" destId="{D75BED8F-DD11-4D20-BA44-DE57701763F8}" srcOrd="0" destOrd="0" presId="urn:microsoft.com/office/officeart/2005/8/layout/list1"/>
    <dgm:cxn modelId="{02558C6E-1EB2-4075-8152-D2F13D1B75F9}" type="presOf" srcId="{E887AC32-1445-4B88-BF04-19052C232A6A}" destId="{5EEF297F-0F0F-40E9-AD2A-111723E44891}" srcOrd="1" destOrd="0" presId="urn:microsoft.com/office/officeart/2005/8/layout/list1"/>
    <dgm:cxn modelId="{E9FEFBB1-BDD0-4E02-8F44-D34B7BBE6656}" srcId="{9363911E-6D6D-42BB-89FE-6257BD4BBC9D}" destId="{F58F03EB-14B5-4755-BA97-40FFF413DCF1}" srcOrd="1" destOrd="0" parTransId="{4825F4AE-E63A-41C1-B94A-CDD421A28453}" sibTransId="{759C12F3-5D00-4A92-935D-CF6EAFF8E44D}"/>
    <dgm:cxn modelId="{E37DE05F-F69A-45CB-968A-8E086E1D42AB}" type="presOf" srcId="{9363911E-6D6D-42BB-89FE-6257BD4BBC9D}" destId="{703EB1B6-03FD-4D85-9AF6-A0E434F388F3}" srcOrd="1" destOrd="0" presId="urn:microsoft.com/office/officeart/2005/8/layout/list1"/>
    <dgm:cxn modelId="{B35C54C2-23D2-4834-8176-2BFE3A110361}" type="presOf" srcId="{9AE2EF35-3E61-4854-B453-3F865E9BD4CF}" destId="{F247E48C-4E41-44FC-B100-8E95335354D6}" srcOrd="1" destOrd="0" presId="urn:microsoft.com/office/officeart/2005/8/layout/list1"/>
    <dgm:cxn modelId="{87A1CD6D-979A-4E9C-90C5-66740F52205F}" srcId="{04B9B4C0-F739-4453-B1CD-BD41251BED9B}" destId="{9AE2EF35-3E61-4854-B453-3F865E9BD4CF}" srcOrd="0" destOrd="0" parTransId="{A58A997A-F5F0-4695-97C3-532268BC8985}" sibTransId="{90ADF826-CEAD-4E63-8749-256F5C2FA55E}"/>
    <dgm:cxn modelId="{2743684E-33BB-4FC7-B9ED-A4471DB07E24}" srcId="{E887AC32-1445-4B88-BF04-19052C232A6A}" destId="{72CC4464-2864-4A55-BB40-854836CA39C6}" srcOrd="1" destOrd="0" parTransId="{880D5BCE-A767-4C3F-A89A-8E56D397949F}" sibTransId="{5AE32000-BC17-440F-B2CA-0E3657B65006}"/>
    <dgm:cxn modelId="{9F3D2CC2-267A-4A43-871D-3E77DC4EBA29}" srcId="{04B9B4C0-F739-4453-B1CD-BD41251BED9B}" destId="{9363911E-6D6D-42BB-89FE-6257BD4BBC9D}" srcOrd="1" destOrd="0" parTransId="{0524E17F-DBB1-444F-9A3C-B17271EBF8B6}" sibTransId="{45ACE95C-48A7-4C10-846B-D07CDC8B9259}"/>
    <dgm:cxn modelId="{7685F13E-6637-4571-BA99-AC706AAE2E49}" srcId="{9363911E-6D6D-42BB-89FE-6257BD4BBC9D}" destId="{0AE8F6FB-78C5-4B16-BF49-EA5234A5C814}" srcOrd="0" destOrd="0" parTransId="{B88BE906-CB88-4FC2-8902-61AD9FE8DF71}" sibTransId="{BD3CA9FA-9D30-4EF7-8269-16B57F34EA45}"/>
    <dgm:cxn modelId="{682A2F76-29A0-4D6E-B325-71AF1777FA58}" type="presOf" srcId="{04B9B4C0-F739-4453-B1CD-BD41251BED9B}" destId="{64D13EB8-793B-48C6-B466-20D4E84F73E9}" srcOrd="0" destOrd="0" presId="urn:microsoft.com/office/officeart/2005/8/layout/list1"/>
    <dgm:cxn modelId="{62F4A6D8-50FE-49D0-A83A-71A590693DBA}" type="presOf" srcId="{F58F03EB-14B5-4755-BA97-40FFF413DCF1}" destId="{B00E2CCE-E962-4C81-A609-11A91CC78DD8}" srcOrd="0" destOrd="1" presId="urn:microsoft.com/office/officeart/2005/8/layout/list1"/>
    <dgm:cxn modelId="{CCFBF62B-555A-456E-86B4-4B11B80B18BB}" type="presParOf" srcId="{64D13EB8-793B-48C6-B466-20D4E84F73E9}" destId="{7A6E98D2-C623-4BE7-9842-063D31D69AD8}" srcOrd="0" destOrd="0" presId="urn:microsoft.com/office/officeart/2005/8/layout/list1"/>
    <dgm:cxn modelId="{AD69B46D-62F9-49F9-9825-2DC621201DF8}" type="presParOf" srcId="{7A6E98D2-C623-4BE7-9842-063D31D69AD8}" destId="{86928EB5-4122-4CEC-9219-82308AE7B2FB}" srcOrd="0" destOrd="0" presId="urn:microsoft.com/office/officeart/2005/8/layout/list1"/>
    <dgm:cxn modelId="{AA1C773A-ED2E-4F9B-B558-1D7E09404232}" type="presParOf" srcId="{7A6E98D2-C623-4BE7-9842-063D31D69AD8}" destId="{F247E48C-4E41-44FC-B100-8E95335354D6}" srcOrd="1" destOrd="0" presId="urn:microsoft.com/office/officeart/2005/8/layout/list1"/>
    <dgm:cxn modelId="{F85631CE-C0EC-428E-BB85-F04543EDD7EC}" type="presParOf" srcId="{64D13EB8-793B-48C6-B466-20D4E84F73E9}" destId="{9F6C1BF3-C7D0-4D41-8252-000DCCB2263A}" srcOrd="1" destOrd="0" presId="urn:microsoft.com/office/officeart/2005/8/layout/list1"/>
    <dgm:cxn modelId="{FB9B2D8F-5D49-4297-9173-53B5A1A73861}" type="presParOf" srcId="{64D13EB8-793B-48C6-B466-20D4E84F73E9}" destId="{A9595018-83C8-4813-BFBB-FCBCF8E1753D}" srcOrd="2" destOrd="0" presId="urn:microsoft.com/office/officeart/2005/8/layout/list1"/>
    <dgm:cxn modelId="{ED434EDD-0240-4C34-9339-75360DA24F50}" type="presParOf" srcId="{64D13EB8-793B-48C6-B466-20D4E84F73E9}" destId="{675AD888-E829-4AC0-BE77-25101C77BC4E}" srcOrd="3" destOrd="0" presId="urn:microsoft.com/office/officeart/2005/8/layout/list1"/>
    <dgm:cxn modelId="{37BAD4B7-C32E-43AB-A0B4-21B78743EE30}" type="presParOf" srcId="{64D13EB8-793B-48C6-B466-20D4E84F73E9}" destId="{BEAFACFB-3930-4742-A28E-3BE7A49C304E}" srcOrd="4" destOrd="0" presId="urn:microsoft.com/office/officeart/2005/8/layout/list1"/>
    <dgm:cxn modelId="{CA42F336-7384-48ED-864A-1F1887FC464C}" type="presParOf" srcId="{BEAFACFB-3930-4742-A28E-3BE7A49C304E}" destId="{D75BED8F-DD11-4D20-BA44-DE57701763F8}" srcOrd="0" destOrd="0" presId="urn:microsoft.com/office/officeart/2005/8/layout/list1"/>
    <dgm:cxn modelId="{C54DCF24-94DD-4103-9687-0C028E8A3127}" type="presParOf" srcId="{BEAFACFB-3930-4742-A28E-3BE7A49C304E}" destId="{703EB1B6-03FD-4D85-9AF6-A0E434F388F3}" srcOrd="1" destOrd="0" presId="urn:microsoft.com/office/officeart/2005/8/layout/list1"/>
    <dgm:cxn modelId="{1C2B261D-3DCD-4E76-AB73-8F29964A6D78}" type="presParOf" srcId="{64D13EB8-793B-48C6-B466-20D4E84F73E9}" destId="{70403F62-95AC-4834-BD67-6E73DD0B2386}" srcOrd="5" destOrd="0" presId="urn:microsoft.com/office/officeart/2005/8/layout/list1"/>
    <dgm:cxn modelId="{4728FC93-8A2D-4559-95B1-AC9F9C8316E5}" type="presParOf" srcId="{64D13EB8-793B-48C6-B466-20D4E84F73E9}" destId="{B00E2CCE-E962-4C81-A609-11A91CC78DD8}" srcOrd="6" destOrd="0" presId="urn:microsoft.com/office/officeart/2005/8/layout/list1"/>
    <dgm:cxn modelId="{5BD59DCF-73DD-4F91-A2C3-BC50622DE271}" type="presParOf" srcId="{64D13EB8-793B-48C6-B466-20D4E84F73E9}" destId="{4A6C8876-30FE-4E49-BA66-02A960ABEE8A}" srcOrd="7" destOrd="0" presId="urn:microsoft.com/office/officeart/2005/8/layout/list1"/>
    <dgm:cxn modelId="{75465396-9242-4187-A59B-AE9B5D08797E}" type="presParOf" srcId="{64D13EB8-793B-48C6-B466-20D4E84F73E9}" destId="{8E3BC29E-09D0-49F4-A219-13FE2574BCBF}" srcOrd="8" destOrd="0" presId="urn:microsoft.com/office/officeart/2005/8/layout/list1"/>
    <dgm:cxn modelId="{A22BD383-7CFB-4BEC-913C-D187443E952C}" type="presParOf" srcId="{8E3BC29E-09D0-49F4-A219-13FE2574BCBF}" destId="{F756F5C3-C5AE-4011-A1DA-625A722FE9D0}" srcOrd="0" destOrd="0" presId="urn:microsoft.com/office/officeart/2005/8/layout/list1"/>
    <dgm:cxn modelId="{169FC378-544C-4620-BB83-EAD852E1D198}" type="presParOf" srcId="{8E3BC29E-09D0-49F4-A219-13FE2574BCBF}" destId="{5EEF297F-0F0F-40E9-AD2A-111723E44891}" srcOrd="1" destOrd="0" presId="urn:microsoft.com/office/officeart/2005/8/layout/list1"/>
    <dgm:cxn modelId="{5DBBB0F6-DBB5-4E38-819E-F084C2A827FC}" type="presParOf" srcId="{64D13EB8-793B-48C6-B466-20D4E84F73E9}" destId="{D864F0E9-0DEE-4AFD-8977-1A877348EBF0}" srcOrd="9" destOrd="0" presId="urn:microsoft.com/office/officeart/2005/8/layout/list1"/>
    <dgm:cxn modelId="{6A7BA017-107D-45BB-ABD7-258585C68325}" type="presParOf" srcId="{64D13EB8-793B-48C6-B466-20D4E84F73E9}" destId="{43D0B280-F225-4C86-97B0-9F286EEE2D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F9AE1-D6DF-4569-BB50-92BF8DCB7CE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E5A5BC-98B3-412B-BBE3-B96AB6201EA6}">
      <dgm:prSet phldrT="[Text]"/>
      <dgm:spPr/>
      <dgm:t>
        <a:bodyPr/>
        <a:lstStyle/>
        <a:p>
          <a:r>
            <a:rPr lang="en-US" dirty="0" smtClean="0"/>
            <a:t>Aging</a:t>
          </a:r>
          <a:endParaRPr lang="en-US" dirty="0"/>
        </a:p>
      </dgm:t>
    </dgm:pt>
    <dgm:pt modelId="{2B870348-A473-4636-B51B-09B404F4B71D}" type="parTrans" cxnId="{EC6CE073-D9C9-4404-8E16-02AA5EF3C1DB}">
      <dgm:prSet/>
      <dgm:spPr/>
      <dgm:t>
        <a:bodyPr/>
        <a:lstStyle/>
        <a:p>
          <a:endParaRPr lang="en-US"/>
        </a:p>
      </dgm:t>
    </dgm:pt>
    <dgm:pt modelId="{F9BCA5C9-4174-4C4A-8784-848D23CE8618}" type="sibTrans" cxnId="{EC6CE073-D9C9-4404-8E16-02AA5EF3C1DB}">
      <dgm:prSet/>
      <dgm:spPr/>
      <dgm:t>
        <a:bodyPr/>
        <a:lstStyle/>
        <a:p>
          <a:endParaRPr lang="en-US"/>
        </a:p>
      </dgm:t>
    </dgm:pt>
    <dgm:pt modelId="{0F868298-DB7B-499C-8F30-0176B577AB1C}">
      <dgm:prSet phldrT="[Text]"/>
      <dgm:spPr/>
      <dgm:t>
        <a:bodyPr/>
        <a:lstStyle/>
        <a:p>
          <a:r>
            <a:rPr lang="en-US" dirty="0" smtClean="0"/>
            <a:t>Slower metabolism</a:t>
          </a:r>
          <a:endParaRPr lang="en-US" dirty="0"/>
        </a:p>
      </dgm:t>
    </dgm:pt>
    <dgm:pt modelId="{61A2CA80-DBF8-4F2E-A12F-4EA7CBBC3466}" type="parTrans" cxnId="{EEFE4551-C116-49E2-B595-ECA2B1AA0106}">
      <dgm:prSet/>
      <dgm:spPr/>
      <dgm:t>
        <a:bodyPr/>
        <a:lstStyle/>
        <a:p>
          <a:endParaRPr lang="en-US"/>
        </a:p>
      </dgm:t>
    </dgm:pt>
    <dgm:pt modelId="{6F1F0917-421E-4C5F-982A-9EE74AC526CD}" type="sibTrans" cxnId="{EEFE4551-C116-49E2-B595-ECA2B1AA0106}">
      <dgm:prSet/>
      <dgm:spPr/>
      <dgm:t>
        <a:bodyPr/>
        <a:lstStyle/>
        <a:p>
          <a:endParaRPr lang="en-US"/>
        </a:p>
      </dgm:t>
    </dgm:pt>
    <dgm:pt modelId="{B4F32715-4BAE-4CEF-A1FE-3907F9A93C8F}">
      <dgm:prSet phldrT="[Text]"/>
      <dgm:spPr/>
      <dgm:t>
        <a:bodyPr/>
        <a:lstStyle/>
        <a:p>
          <a:r>
            <a:rPr lang="en-US" dirty="0" smtClean="0"/>
            <a:t>Reduced activity</a:t>
          </a:r>
          <a:endParaRPr lang="en-US" dirty="0"/>
        </a:p>
      </dgm:t>
    </dgm:pt>
    <dgm:pt modelId="{DC21B67A-EBED-4CEC-8AFD-1B60F0F5E3E1}" type="parTrans" cxnId="{326B6DF5-CEBE-492F-B785-594306DCBD33}">
      <dgm:prSet/>
      <dgm:spPr/>
      <dgm:t>
        <a:bodyPr/>
        <a:lstStyle/>
        <a:p>
          <a:endParaRPr lang="en-US"/>
        </a:p>
      </dgm:t>
    </dgm:pt>
    <dgm:pt modelId="{3C6A6FF7-CC0D-4F4C-89F9-98DC8102FE64}" type="sibTrans" cxnId="{326B6DF5-CEBE-492F-B785-594306DCBD33}">
      <dgm:prSet/>
      <dgm:spPr/>
      <dgm:t>
        <a:bodyPr/>
        <a:lstStyle/>
        <a:p>
          <a:endParaRPr lang="en-US"/>
        </a:p>
      </dgm:t>
    </dgm:pt>
    <dgm:pt modelId="{857AD1FB-CE26-4A68-B0CE-7036F8856A2E}" type="pres">
      <dgm:prSet presAssocID="{5F1F9AE1-D6DF-4569-BB50-92BF8DCB7CE9}" presName="Name0" presStyleCnt="0">
        <dgm:presLayoutVars>
          <dgm:dir/>
          <dgm:resizeHandles val="exact"/>
        </dgm:presLayoutVars>
      </dgm:prSet>
      <dgm:spPr/>
    </dgm:pt>
    <dgm:pt modelId="{F63ABE6A-C07A-4768-B469-71231AF75655}" type="pres">
      <dgm:prSet presAssocID="{4EE5A5BC-98B3-412B-BBE3-B96AB6201E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544E2-CF17-4B49-890C-AC4B302F6BB7}" type="pres">
      <dgm:prSet presAssocID="{F9BCA5C9-4174-4C4A-8784-848D23CE86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54053F2-A6BA-44D6-8D33-EB2F4977DC0D}" type="pres">
      <dgm:prSet presAssocID="{F9BCA5C9-4174-4C4A-8784-848D23CE861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D4108F5-F390-4981-99DA-632B743239EE}" type="pres">
      <dgm:prSet presAssocID="{0F868298-DB7B-499C-8F30-0176B577AB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1B55E-A640-468B-B48C-4103850AF09E}" type="pres">
      <dgm:prSet presAssocID="{6F1F0917-421E-4C5F-982A-9EE74AC526C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3400179-0D9A-45A4-83E6-7FA76BC7672A}" type="pres">
      <dgm:prSet presAssocID="{6F1F0917-421E-4C5F-982A-9EE74AC526C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30FE4C2-D257-411C-B0AF-346ED796F1F6}" type="pres">
      <dgm:prSet presAssocID="{B4F32715-4BAE-4CEF-A1FE-3907F9A93C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E4551-C116-49E2-B595-ECA2B1AA0106}" srcId="{5F1F9AE1-D6DF-4569-BB50-92BF8DCB7CE9}" destId="{0F868298-DB7B-499C-8F30-0176B577AB1C}" srcOrd="1" destOrd="0" parTransId="{61A2CA80-DBF8-4F2E-A12F-4EA7CBBC3466}" sibTransId="{6F1F0917-421E-4C5F-982A-9EE74AC526CD}"/>
    <dgm:cxn modelId="{C953D7AC-48F4-4388-9C44-28389CDA0F7B}" type="presOf" srcId="{5F1F9AE1-D6DF-4569-BB50-92BF8DCB7CE9}" destId="{857AD1FB-CE26-4A68-B0CE-7036F8856A2E}" srcOrd="0" destOrd="0" presId="urn:microsoft.com/office/officeart/2005/8/layout/process1"/>
    <dgm:cxn modelId="{EC6CE073-D9C9-4404-8E16-02AA5EF3C1DB}" srcId="{5F1F9AE1-D6DF-4569-BB50-92BF8DCB7CE9}" destId="{4EE5A5BC-98B3-412B-BBE3-B96AB6201EA6}" srcOrd="0" destOrd="0" parTransId="{2B870348-A473-4636-B51B-09B404F4B71D}" sibTransId="{F9BCA5C9-4174-4C4A-8784-848D23CE8618}"/>
    <dgm:cxn modelId="{8BDBF723-57B5-4312-8B75-456B808CD3FA}" type="presOf" srcId="{6F1F0917-421E-4C5F-982A-9EE74AC526CD}" destId="{7851B55E-A640-468B-B48C-4103850AF09E}" srcOrd="0" destOrd="0" presId="urn:microsoft.com/office/officeart/2005/8/layout/process1"/>
    <dgm:cxn modelId="{6DDEBA53-6E69-4505-9325-336A23886D66}" type="presOf" srcId="{4EE5A5BC-98B3-412B-BBE3-B96AB6201EA6}" destId="{F63ABE6A-C07A-4768-B469-71231AF75655}" srcOrd="0" destOrd="0" presId="urn:microsoft.com/office/officeart/2005/8/layout/process1"/>
    <dgm:cxn modelId="{326B6DF5-CEBE-492F-B785-594306DCBD33}" srcId="{5F1F9AE1-D6DF-4569-BB50-92BF8DCB7CE9}" destId="{B4F32715-4BAE-4CEF-A1FE-3907F9A93C8F}" srcOrd="2" destOrd="0" parTransId="{DC21B67A-EBED-4CEC-8AFD-1B60F0F5E3E1}" sibTransId="{3C6A6FF7-CC0D-4F4C-89F9-98DC8102FE64}"/>
    <dgm:cxn modelId="{8C352119-49FD-4861-BBCC-F57EB22B834E}" type="presOf" srcId="{F9BCA5C9-4174-4C4A-8784-848D23CE8618}" destId="{EF7544E2-CF17-4B49-890C-AC4B302F6BB7}" srcOrd="0" destOrd="0" presId="urn:microsoft.com/office/officeart/2005/8/layout/process1"/>
    <dgm:cxn modelId="{679D9A89-8818-40B4-BD37-EA44989FBE0B}" type="presOf" srcId="{0F868298-DB7B-499C-8F30-0176B577AB1C}" destId="{AD4108F5-F390-4981-99DA-632B743239EE}" srcOrd="0" destOrd="0" presId="urn:microsoft.com/office/officeart/2005/8/layout/process1"/>
    <dgm:cxn modelId="{64A45EF5-6D80-4ED5-83CF-41D608E53AC2}" type="presOf" srcId="{F9BCA5C9-4174-4C4A-8784-848D23CE8618}" destId="{F54053F2-A6BA-44D6-8D33-EB2F4977DC0D}" srcOrd="1" destOrd="0" presId="urn:microsoft.com/office/officeart/2005/8/layout/process1"/>
    <dgm:cxn modelId="{3D7516F6-65B1-43C0-AD56-A05CEEE61FD0}" type="presOf" srcId="{B4F32715-4BAE-4CEF-A1FE-3907F9A93C8F}" destId="{E30FE4C2-D257-411C-B0AF-346ED796F1F6}" srcOrd="0" destOrd="0" presId="urn:microsoft.com/office/officeart/2005/8/layout/process1"/>
    <dgm:cxn modelId="{59FBAE3E-3981-40B0-8D13-8040550DBCB0}" type="presOf" srcId="{6F1F0917-421E-4C5F-982A-9EE74AC526CD}" destId="{D3400179-0D9A-45A4-83E6-7FA76BC7672A}" srcOrd="1" destOrd="0" presId="urn:microsoft.com/office/officeart/2005/8/layout/process1"/>
    <dgm:cxn modelId="{BCC40744-6431-49BA-835D-F8C159E17BB8}" type="presParOf" srcId="{857AD1FB-CE26-4A68-B0CE-7036F8856A2E}" destId="{F63ABE6A-C07A-4768-B469-71231AF75655}" srcOrd="0" destOrd="0" presId="urn:microsoft.com/office/officeart/2005/8/layout/process1"/>
    <dgm:cxn modelId="{456044BE-C142-438D-96D2-7A9E964B35DC}" type="presParOf" srcId="{857AD1FB-CE26-4A68-B0CE-7036F8856A2E}" destId="{EF7544E2-CF17-4B49-890C-AC4B302F6BB7}" srcOrd="1" destOrd="0" presId="urn:microsoft.com/office/officeart/2005/8/layout/process1"/>
    <dgm:cxn modelId="{33530F77-C940-4CCC-8833-0F0EB58D1F35}" type="presParOf" srcId="{EF7544E2-CF17-4B49-890C-AC4B302F6BB7}" destId="{F54053F2-A6BA-44D6-8D33-EB2F4977DC0D}" srcOrd="0" destOrd="0" presId="urn:microsoft.com/office/officeart/2005/8/layout/process1"/>
    <dgm:cxn modelId="{6922A90C-74CB-4C9A-B178-D8915284EB94}" type="presParOf" srcId="{857AD1FB-CE26-4A68-B0CE-7036F8856A2E}" destId="{AD4108F5-F390-4981-99DA-632B743239EE}" srcOrd="2" destOrd="0" presId="urn:microsoft.com/office/officeart/2005/8/layout/process1"/>
    <dgm:cxn modelId="{7B9F3E7E-99A0-4A26-954E-AD0C02450478}" type="presParOf" srcId="{857AD1FB-CE26-4A68-B0CE-7036F8856A2E}" destId="{7851B55E-A640-468B-B48C-4103850AF09E}" srcOrd="3" destOrd="0" presId="urn:microsoft.com/office/officeart/2005/8/layout/process1"/>
    <dgm:cxn modelId="{D9F1832A-0286-47C2-98F2-D9A77ACE1058}" type="presParOf" srcId="{7851B55E-A640-468B-B48C-4103850AF09E}" destId="{D3400179-0D9A-45A4-83E6-7FA76BC7672A}" srcOrd="0" destOrd="0" presId="urn:microsoft.com/office/officeart/2005/8/layout/process1"/>
    <dgm:cxn modelId="{7C07256A-3AC3-4677-9F24-3CA1C9B07BF6}" type="presParOf" srcId="{857AD1FB-CE26-4A68-B0CE-7036F8856A2E}" destId="{E30FE4C2-D257-411C-B0AF-346ED796F1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4F1AF-342C-4AF2-959B-C3F9E1D20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E8C9174-7454-4E5B-9C7C-ACD4B05183FD}">
      <dgm:prSet phldrT="[Text]"/>
      <dgm:spPr/>
      <dgm:t>
        <a:bodyPr/>
        <a:lstStyle/>
        <a:p>
          <a:r>
            <a:rPr lang="en-US" dirty="0" smtClean="0"/>
            <a:t>Tube feedings</a:t>
          </a:r>
          <a:endParaRPr lang="en-US" dirty="0"/>
        </a:p>
      </dgm:t>
    </dgm:pt>
    <dgm:pt modelId="{5D88A001-60F5-4D78-9E3A-10C000DCBC8B}" type="parTrans" cxnId="{9736D503-9BAE-42A6-B533-D1FE70623CDF}">
      <dgm:prSet/>
      <dgm:spPr/>
      <dgm:t>
        <a:bodyPr/>
        <a:lstStyle/>
        <a:p>
          <a:endParaRPr lang="en-US"/>
        </a:p>
      </dgm:t>
    </dgm:pt>
    <dgm:pt modelId="{65A39D43-0C94-4F53-AFFE-7D3484C9158C}" type="sibTrans" cxnId="{9736D503-9BAE-42A6-B533-D1FE70623CDF}">
      <dgm:prSet/>
      <dgm:spPr/>
      <dgm:t>
        <a:bodyPr/>
        <a:lstStyle/>
        <a:p>
          <a:endParaRPr lang="en-US"/>
        </a:p>
      </dgm:t>
    </dgm:pt>
    <dgm:pt modelId="{E04CF866-9706-4BE2-B70E-DD375B9C767C}">
      <dgm:prSet phldrT="[Text]"/>
      <dgm:spPr/>
      <dgm:t>
        <a:bodyPr/>
        <a:lstStyle/>
        <a:p>
          <a:r>
            <a:rPr lang="en-US" dirty="0" smtClean="0"/>
            <a:t>TPN</a:t>
          </a:r>
          <a:endParaRPr lang="en-US" dirty="0"/>
        </a:p>
      </dgm:t>
    </dgm:pt>
    <dgm:pt modelId="{6BE70693-E2D8-47CA-8C14-4E602B5F0EAE}" type="parTrans" cxnId="{48A3E666-E63B-4D05-9A2B-A5F0CF83FC8C}">
      <dgm:prSet/>
      <dgm:spPr/>
      <dgm:t>
        <a:bodyPr/>
        <a:lstStyle/>
        <a:p>
          <a:endParaRPr lang="en-US"/>
        </a:p>
      </dgm:t>
    </dgm:pt>
    <dgm:pt modelId="{468A59EE-4C93-4D43-A330-D84018A0B4D0}" type="sibTrans" cxnId="{48A3E666-E63B-4D05-9A2B-A5F0CF83FC8C}">
      <dgm:prSet/>
      <dgm:spPr/>
      <dgm:t>
        <a:bodyPr/>
        <a:lstStyle/>
        <a:p>
          <a:endParaRPr lang="en-US"/>
        </a:p>
      </dgm:t>
    </dgm:pt>
    <dgm:pt modelId="{51A5E16E-7A6D-4E89-951D-633D070B3C49}">
      <dgm:prSet phldrT="[Text]"/>
      <dgm:spPr/>
      <dgm:t>
        <a:bodyPr/>
        <a:lstStyle/>
        <a:p>
          <a:r>
            <a:rPr lang="en-US" dirty="0" smtClean="0"/>
            <a:t>Nasogastric</a:t>
          </a:r>
          <a:endParaRPr lang="en-US" dirty="0"/>
        </a:p>
      </dgm:t>
    </dgm:pt>
    <dgm:pt modelId="{7099FDD7-AF94-4AA6-840B-0152DC8B0E0E}" type="parTrans" cxnId="{01601AEE-9FEB-409A-AA48-C219DE68AEEC}">
      <dgm:prSet/>
      <dgm:spPr/>
      <dgm:t>
        <a:bodyPr/>
        <a:lstStyle/>
        <a:p>
          <a:endParaRPr lang="en-US"/>
        </a:p>
      </dgm:t>
    </dgm:pt>
    <dgm:pt modelId="{975E5C04-FD15-4800-8165-626C9BE766C7}" type="sibTrans" cxnId="{01601AEE-9FEB-409A-AA48-C219DE68AEEC}">
      <dgm:prSet/>
      <dgm:spPr/>
      <dgm:t>
        <a:bodyPr/>
        <a:lstStyle/>
        <a:p>
          <a:endParaRPr lang="en-US"/>
        </a:p>
      </dgm:t>
    </dgm:pt>
    <dgm:pt modelId="{360E2089-B8E1-4815-882A-EA1105655BB1}">
      <dgm:prSet phldrT="[Text]"/>
      <dgm:spPr/>
      <dgm:t>
        <a:bodyPr/>
        <a:lstStyle/>
        <a:p>
          <a:r>
            <a:rPr lang="en-US" dirty="0" smtClean="0"/>
            <a:t>PEG</a:t>
          </a:r>
          <a:endParaRPr lang="en-US" dirty="0"/>
        </a:p>
      </dgm:t>
    </dgm:pt>
    <dgm:pt modelId="{439D9D24-C2C7-4285-A9D4-7E7CDD3A8404}" type="parTrans" cxnId="{0F7C52FF-8A87-44D6-B917-4B5305C859E2}">
      <dgm:prSet/>
      <dgm:spPr/>
      <dgm:t>
        <a:bodyPr/>
        <a:lstStyle/>
        <a:p>
          <a:endParaRPr lang="en-US"/>
        </a:p>
      </dgm:t>
    </dgm:pt>
    <dgm:pt modelId="{409D5BD4-8A6E-40C7-A44F-CC4A0C88D40F}" type="sibTrans" cxnId="{0F7C52FF-8A87-44D6-B917-4B5305C859E2}">
      <dgm:prSet/>
      <dgm:spPr/>
      <dgm:t>
        <a:bodyPr/>
        <a:lstStyle/>
        <a:p>
          <a:endParaRPr lang="en-US"/>
        </a:p>
      </dgm:t>
    </dgm:pt>
    <dgm:pt modelId="{7D46304F-F96C-49C7-BC1A-213052F0ED96}" type="pres">
      <dgm:prSet presAssocID="{EBC4F1AF-342C-4AF2-959B-C3F9E1D20CC4}" presName="Name0" presStyleCnt="0">
        <dgm:presLayoutVars>
          <dgm:dir/>
          <dgm:resizeHandles val="exact"/>
        </dgm:presLayoutVars>
      </dgm:prSet>
      <dgm:spPr/>
    </dgm:pt>
    <dgm:pt modelId="{6CC9115D-4FE6-490B-B93C-CCBDE7E53828}" type="pres">
      <dgm:prSet presAssocID="{9E8C9174-7454-4E5B-9C7C-ACD4B05183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67AE-07A1-4715-8599-847E79927F96}" type="pres">
      <dgm:prSet presAssocID="{65A39D43-0C94-4F53-AFFE-7D3484C9158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F83B5F4-D9ED-4654-9307-B2792EF35BAF}" type="pres">
      <dgm:prSet presAssocID="{65A39D43-0C94-4F53-AFFE-7D3484C9158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86391BC-03C4-4F43-AF77-4EF832400469}" type="pres">
      <dgm:prSet presAssocID="{E04CF866-9706-4BE2-B70E-DD375B9C76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1A31E-4570-4CEC-9C2F-1602EAF97879}" type="pres">
      <dgm:prSet presAssocID="{468A59EE-4C93-4D43-A330-D84018A0B4D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B2E4161-1F40-4C25-985A-C7638894D96B}" type="pres">
      <dgm:prSet presAssocID="{468A59EE-4C93-4D43-A330-D84018A0B4D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CC4BD77-2CD9-4EEE-8825-398927A33FB8}" type="pres">
      <dgm:prSet presAssocID="{51A5E16E-7A6D-4E89-951D-633D070B3C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59362-2560-482D-8DE0-B99511E59A67}" type="pres">
      <dgm:prSet presAssocID="{975E5C04-FD15-4800-8165-626C9BE766C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851C011-E84B-4A73-994C-D5B97BF600CD}" type="pres">
      <dgm:prSet presAssocID="{975E5C04-FD15-4800-8165-626C9BE766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A5F7EC6-8B0D-440C-B214-4B1D8B10BF5F}" type="pres">
      <dgm:prSet presAssocID="{360E2089-B8E1-4815-882A-EA1105655B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01AEE-9FEB-409A-AA48-C219DE68AEEC}" srcId="{EBC4F1AF-342C-4AF2-959B-C3F9E1D20CC4}" destId="{51A5E16E-7A6D-4E89-951D-633D070B3C49}" srcOrd="2" destOrd="0" parTransId="{7099FDD7-AF94-4AA6-840B-0152DC8B0E0E}" sibTransId="{975E5C04-FD15-4800-8165-626C9BE766C7}"/>
    <dgm:cxn modelId="{9736D503-9BAE-42A6-B533-D1FE70623CDF}" srcId="{EBC4F1AF-342C-4AF2-959B-C3F9E1D20CC4}" destId="{9E8C9174-7454-4E5B-9C7C-ACD4B05183FD}" srcOrd="0" destOrd="0" parTransId="{5D88A001-60F5-4D78-9E3A-10C000DCBC8B}" sibTransId="{65A39D43-0C94-4F53-AFFE-7D3484C9158C}"/>
    <dgm:cxn modelId="{E98372F1-BA86-447A-B4E8-4F09ED58255F}" type="presOf" srcId="{E04CF866-9706-4BE2-B70E-DD375B9C767C}" destId="{A86391BC-03C4-4F43-AF77-4EF832400469}" srcOrd="0" destOrd="0" presId="urn:microsoft.com/office/officeart/2005/8/layout/process1"/>
    <dgm:cxn modelId="{78E82EAE-2984-445B-8BE7-B8F1B296F9ED}" type="presOf" srcId="{975E5C04-FD15-4800-8165-626C9BE766C7}" destId="{6851C011-E84B-4A73-994C-D5B97BF600CD}" srcOrd="1" destOrd="0" presId="urn:microsoft.com/office/officeart/2005/8/layout/process1"/>
    <dgm:cxn modelId="{29ACFCEE-59DB-4C27-BEA7-5D8CC5FBB63A}" type="presOf" srcId="{65A39D43-0C94-4F53-AFFE-7D3484C9158C}" destId="{2F2467AE-07A1-4715-8599-847E79927F96}" srcOrd="0" destOrd="0" presId="urn:microsoft.com/office/officeart/2005/8/layout/process1"/>
    <dgm:cxn modelId="{72044ECA-81C4-41E2-8537-1686341949D1}" type="presOf" srcId="{975E5C04-FD15-4800-8165-626C9BE766C7}" destId="{41959362-2560-482D-8DE0-B99511E59A67}" srcOrd="0" destOrd="0" presId="urn:microsoft.com/office/officeart/2005/8/layout/process1"/>
    <dgm:cxn modelId="{2AF502C0-3CD8-4820-A9DB-A325C0426968}" type="presOf" srcId="{468A59EE-4C93-4D43-A330-D84018A0B4D0}" destId="{5851A31E-4570-4CEC-9C2F-1602EAF97879}" srcOrd="0" destOrd="0" presId="urn:microsoft.com/office/officeart/2005/8/layout/process1"/>
    <dgm:cxn modelId="{94F7C962-4392-4B0B-B37B-923DFD989F9A}" type="presOf" srcId="{9E8C9174-7454-4E5B-9C7C-ACD4B05183FD}" destId="{6CC9115D-4FE6-490B-B93C-CCBDE7E53828}" srcOrd="0" destOrd="0" presId="urn:microsoft.com/office/officeart/2005/8/layout/process1"/>
    <dgm:cxn modelId="{48A3E666-E63B-4D05-9A2B-A5F0CF83FC8C}" srcId="{EBC4F1AF-342C-4AF2-959B-C3F9E1D20CC4}" destId="{E04CF866-9706-4BE2-B70E-DD375B9C767C}" srcOrd="1" destOrd="0" parTransId="{6BE70693-E2D8-47CA-8C14-4E602B5F0EAE}" sibTransId="{468A59EE-4C93-4D43-A330-D84018A0B4D0}"/>
    <dgm:cxn modelId="{17E3FD92-595D-4D78-981B-1B294D844080}" type="presOf" srcId="{EBC4F1AF-342C-4AF2-959B-C3F9E1D20CC4}" destId="{7D46304F-F96C-49C7-BC1A-213052F0ED96}" srcOrd="0" destOrd="0" presId="urn:microsoft.com/office/officeart/2005/8/layout/process1"/>
    <dgm:cxn modelId="{674EB453-8490-4C6A-80F3-7F8230EE98DC}" type="presOf" srcId="{360E2089-B8E1-4815-882A-EA1105655BB1}" destId="{5A5F7EC6-8B0D-440C-B214-4B1D8B10BF5F}" srcOrd="0" destOrd="0" presId="urn:microsoft.com/office/officeart/2005/8/layout/process1"/>
    <dgm:cxn modelId="{6AE57849-CE14-4207-A5CE-82C1A5CDD81C}" type="presOf" srcId="{51A5E16E-7A6D-4E89-951D-633D070B3C49}" destId="{7CC4BD77-2CD9-4EEE-8825-398927A33FB8}" srcOrd="0" destOrd="0" presId="urn:microsoft.com/office/officeart/2005/8/layout/process1"/>
    <dgm:cxn modelId="{A8C9E7D7-7AAC-4DD4-8BB9-E421F3D8DADF}" type="presOf" srcId="{65A39D43-0C94-4F53-AFFE-7D3484C9158C}" destId="{1F83B5F4-D9ED-4654-9307-B2792EF35BAF}" srcOrd="1" destOrd="0" presId="urn:microsoft.com/office/officeart/2005/8/layout/process1"/>
    <dgm:cxn modelId="{0F7C52FF-8A87-44D6-B917-4B5305C859E2}" srcId="{EBC4F1AF-342C-4AF2-959B-C3F9E1D20CC4}" destId="{360E2089-B8E1-4815-882A-EA1105655BB1}" srcOrd="3" destOrd="0" parTransId="{439D9D24-C2C7-4285-A9D4-7E7CDD3A8404}" sibTransId="{409D5BD4-8A6E-40C7-A44F-CC4A0C88D40F}"/>
    <dgm:cxn modelId="{7243DE36-A5B0-43E2-AA75-021AFF1300BA}" type="presOf" srcId="{468A59EE-4C93-4D43-A330-D84018A0B4D0}" destId="{FB2E4161-1F40-4C25-985A-C7638894D96B}" srcOrd="1" destOrd="0" presId="urn:microsoft.com/office/officeart/2005/8/layout/process1"/>
    <dgm:cxn modelId="{08B793D4-E165-4D18-A14B-4D8DD337CFEA}" type="presParOf" srcId="{7D46304F-F96C-49C7-BC1A-213052F0ED96}" destId="{6CC9115D-4FE6-490B-B93C-CCBDE7E53828}" srcOrd="0" destOrd="0" presId="urn:microsoft.com/office/officeart/2005/8/layout/process1"/>
    <dgm:cxn modelId="{3FAC20CE-FB4B-427F-A391-D1FD7FE3CF8E}" type="presParOf" srcId="{7D46304F-F96C-49C7-BC1A-213052F0ED96}" destId="{2F2467AE-07A1-4715-8599-847E79927F96}" srcOrd="1" destOrd="0" presId="urn:microsoft.com/office/officeart/2005/8/layout/process1"/>
    <dgm:cxn modelId="{6246BB80-455B-4555-93C2-FBD6810CDFB7}" type="presParOf" srcId="{2F2467AE-07A1-4715-8599-847E79927F96}" destId="{1F83B5F4-D9ED-4654-9307-B2792EF35BAF}" srcOrd="0" destOrd="0" presId="urn:microsoft.com/office/officeart/2005/8/layout/process1"/>
    <dgm:cxn modelId="{896958A8-CE29-4490-B36D-86CD993CD99C}" type="presParOf" srcId="{7D46304F-F96C-49C7-BC1A-213052F0ED96}" destId="{A86391BC-03C4-4F43-AF77-4EF832400469}" srcOrd="2" destOrd="0" presId="urn:microsoft.com/office/officeart/2005/8/layout/process1"/>
    <dgm:cxn modelId="{D9BB0050-9051-42CA-8DF8-DB1182D7F7D0}" type="presParOf" srcId="{7D46304F-F96C-49C7-BC1A-213052F0ED96}" destId="{5851A31E-4570-4CEC-9C2F-1602EAF97879}" srcOrd="3" destOrd="0" presId="urn:microsoft.com/office/officeart/2005/8/layout/process1"/>
    <dgm:cxn modelId="{94D0113C-53DE-414F-8482-E1EA542AA547}" type="presParOf" srcId="{5851A31E-4570-4CEC-9C2F-1602EAF97879}" destId="{FB2E4161-1F40-4C25-985A-C7638894D96B}" srcOrd="0" destOrd="0" presId="urn:microsoft.com/office/officeart/2005/8/layout/process1"/>
    <dgm:cxn modelId="{474C9892-0788-481C-852F-2EC47BABA295}" type="presParOf" srcId="{7D46304F-F96C-49C7-BC1A-213052F0ED96}" destId="{7CC4BD77-2CD9-4EEE-8825-398927A33FB8}" srcOrd="4" destOrd="0" presId="urn:microsoft.com/office/officeart/2005/8/layout/process1"/>
    <dgm:cxn modelId="{A36577B7-B257-480D-AEEF-3F0087C54BFC}" type="presParOf" srcId="{7D46304F-F96C-49C7-BC1A-213052F0ED96}" destId="{41959362-2560-482D-8DE0-B99511E59A67}" srcOrd="5" destOrd="0" presId="urn:microsoft.com/office/officeart/2005/8/layout/process1"/>
    <dgm:cxn modelId="{CC1B68CE-08F7-4115-9265-C8EA8CF0BB92}" type="presParOf" srcId="{41959362-2560-482D-8DE0-B99511E59A67}" destId="{6851C011-E84B-4A73-994C-D5B97BF600CD}" srcOrd="0" destOrd="0" presId="urn:microsoft.com/office/officeart/2005/8/layout/process1"/>
    <dgm:cxn modelId="{CCC7DABC-28B6-4902-869C-B9247383A1BD}" type="presParOf" srcId="{7D46304F-F96C-49C7-BC1A-213052F0ED96}" destId="{5A5F7EC6-8B0D-440C-B214-4B1D8B10BF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E7DE8-2540-4880-8EB1-A1B19DE223A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8A5B98-786B-406A-9619-353DB551F243}">
      <dgm:prSet phldrT="[Text]" custT="1"/>
      <dgm:spPr/>
      <dgm:t>
        <a:bodyPr/>
        <a:lstStyle/>
        <a:p>
          <a:r>
            <a:rPr lang="en-US" sz="2400" dirty="0" smtClean="0"/>
            <a:t>Low-sodium</a:t>
          </a:r>
          <a:endParaRPr lang="en-US" sz="2400" dirty="0"/>
        </a:p>
      </dgm:t>
    </dgm:pt>
    <dgm:pt modelId="{95EDCC16-3913-4583-9901-6CF248CBD6BF}" type="parTrans" cxnId="{2E97D380-61D9-4B40-99F7-E4C24DE4CA2D}">
      <dgm:prSet/>
      <dgm:spPr/>
      <dgm:t>
        <a:bodyPr/>
        <a:lstStyle/>
        <a:p>
          <a:endParaRPr lang="en-US"/>
        </a:p>
      </dgm:t>
    </dgm:pt>
    <dgm:pt modelId="{3347DD3E-6D8C-4082-9CAE-54402B5BE461}" type="sibTrans" cxnId="{2E97D380-61D9-4B40-99F7-E4C24DE4CA2D}">
      <dgm:prSet/>
      <dgm:spPr/>
      <dgm:t>
        <a:bodyPr/>
        <a:lstStyle/>
        <a:p>
          <a:endParaRPr lang="en-US"/>
        </a:p>
      </dgm:t>
    </dgm:pt>
    <dgm:pt modelId="{8070C9CE-919A-4ADB-B9CA-D9E87B6D7081}">
      <dgm:prSet phldrT="[Text]" custT="1"/>
      <dgm:spPr/>
      <dgm:t>
        <a:bodyPr/>
        <a:lstStyle/>
        <a:p>
          <a:r>
            <a:rPr lang="en-US" sz="2400" dirty="0" smtClean="0"/>
            <a:t>Fluid-restricted</a:t>
          </a:r>
          <a:endParaRPr lang="en-US" sz="2400" dirty="0"/>
        </a:p>
      </dgm:t>
    </dgm:pt>
    <dgm:pt modelId="{13440DA4-744E-4CF6-8A0E-178E48423D27}" type="parTrans" cxnId="{EE754975-37D3-4CDC-A58F-5120F390DD91}">
      <dgm:prSet/>
      <dgm:spPr/>
      <dgm:t>
        <a:bodyPr/>
        <a:lstStyle/>
        <a:p>
          <a:endParaRPr lang="en-US"/>
        </a:p>
      </dgm:t>
    </dgm:pt>
    <dgm:pt modelId="{42272000-A011-4E82-829D-D747A6215FD2}" type="sibTrans" cxnId="{EE754975-37D3-4CDC-A58F-5120F390DD91}">
      <dgm:prSet/>
      <dgm:spPr/>
      <dgm:t>
        <a:bodyPr/>
        <a:lstStyle/>
        <a:p>
          <a:endParaRPr lang="en-US"/>
        </a:p>
      </dgm:t>
    </dgm:pt>
    <dgm:pt modelId="{A1D46EC0-EAB9-4470-A6A6-2919C526AE45}">
      <dgm:prSet phldrT="[Text]" custT="1"/>
      <dgm:spPr/>
      <dgm:t>
        <a:bodyPr/>
        <a:lstStyle/>
        <a:p>
          <a:r>
            <a:rPr lang="en-US" sz="2400" dirty="0" smtClean="0"/>
            <a:t>High-potassium</a:t>
          </a:r>
          <a:endParaRPr lang="en-US" sz="2400" dirty="0"/>
        </a:p>
      </dgm:t>
    </dgm:pt>
    <dgm:pt modelId="{921F343D-8150-4464-864F-CB0BB02D5E45}" type="parTrans" cxnId="{A06E5D10-7B32-45BA-85D3-D1C9277C12CD}">
      <dgm:prSet/>
      <dgm:spPr/>
      <dgm:t>
        <a:bodyPr/>
        <a:lstStyle/>
        <a:p>
          <a:endParaRPr lang="en-US"/>
        </a:p>
      </dgm:t>
    </dgm:pt>
    <dgm:pt modelId="{05970803-DA46-4C98-93E6-ED596E147C28}" type="sibTrans" cxnId="{A06E5D10-7B32-45BA-85D3-D1C9277C12CD}">
      <dgm:prSet/>
      <dgm:spPr/>
      <dgm:t>
        <a:bodyPr/>
        <a:lstStyle/>
        <a:p>
          <a:endParaRPr lang="en-US"/>
        </a:p>
      </dgm:t>
    </dgm:pt>
    <dgm:pt modelId="{9F180C26-9347-4DA7-8DB4-E653107E840F}">
      <dgm:prSet phldrT="[Text]" custT="1"/>
      <dgm:spPr/>
      <dgm:t>
        <a:bodyPr/>
        <a:lstStyle/>
        <a:p>
          <a:r>
            <a:rPr lang="en-US" sz="2400" dirty="0" smtClean="0"/>
            <a:t>Low-protein</a:t>
          </a:r>
          <a:endParaRPr lang="en-US" sz="2400" dirty="0"/>
        </a:p>
      </dgm:t>
    </dgm:pt>
    <dgm:pt modelId="{9A200736-9020-44A8-B197-D60923A155FE}" type="parTrans" cxnId="{B7283BC4-A7DD-43F7-B24A-32402C048C01}">
      <dgm:prSet/>
      <dgm:spPr/>
      <dgm:t>
        <a:bodyPr/>
        <a:lstStyle/>
        <a:p>
          <a:endParaRPr lang="en-US"/>
        </a:p>
      </dgm:t>
    </dgm:pt>
    <dgm:pt modelId="{1D9BFB05-42CC-4F2E-A31F-DEF10C4054E8}" type="sibTrans" cxnId="{B7283BC4-A7DD-43F7-B24A-32402C048C01}">
      <dgm:prSet/>
      <dgm:spPr/>
      <dgm:t>
        <a:bodyPr/>
        <a:lstStyle/>
        <a:p>
          <a:endParaRPr lang="en-US"/>
        </a:p>
      </dgm:t>
    </dgm:pt>
    <dgm:pt modelId="{1BB4B6FD-BD69-4BAF-B1CA-B8507D3DC8A9}">
      <dgm:prSet phldrT="[Text]" custT="1"/>
      <dgm:spPr/>
      <dgm:t>
        <a:bodyPr/>
        <a:lstStyle/>
        <a:p>
          <a:r>
            <a:rPr lang="en-US" sz="2400" dirty="0" smtClean="0"/>
            <a:t>Low-fat / Low-cholesterol</a:t>
          </a:r>
          <a:endParaRPr lang="en-US" sz="2400" dirty="0"/>
        </a:p>
      </dgm:t>
    </dgm:pt>
    <dgm:pt modelId="{308FD310-551A-435B-9C2D-1FD2F4E18C6D}" type="parTrans" cxnId="{DDD2D4CB-3A9B-4682-B7C8-84E92AB6E3A7}">
      <dgm:prSet/>
      <dgm:spPr/>
      <dgm:t>
        <a:bodyPr/>
        <a:lstStyle/>
        <a:p>
          <a:endParaRPr lang="en-US"/>
        </a:p>
      </dgm:t>
    </dgm:pt>
    <dgm:pt modelId="{A2BD5EFB-3264-4006-9523-4D92E0E12AEF}" type="sibTrans" cxnId="{DDD2D4CB-3A9B-4682-B7C8-84E92AB6E3A7}">
      <dgm:prSet/>
      <dgm:spPr/>
      <dgm:t>
        <a:bodyPr/>
        <a:lstStyle/>
        <a:p>
          <a:endParaRPr lang="en-US"/>
        </a:p>
      </dgm:t>
    </dgm:pt>
    <dgm:pt modelId="{451410C4-9F5B-4981-A317-FEE2B04AB8C5}">
      <dgm:prSet phldrT="[Text]" custT="1"/>
      <dgm:spPr/>
      <dgm:t>
        <a:bodyPr/>
        <a:lstStyle/>
        <a:p>
          <a:r>
            <a:rPr lang="en-US" sz="2400" dirty="0" smtClean="0"/>
            <a:t>Modified calorie</a:t>
          </a:r>
          <a:endParaRPr lang="en-US" sz="2400" dirty="0"/>
        </a:p>
      </dgm:t>
    </dgm:pt>
    <dgm:pt modelId="{2D1CF94B-5F4C-4B8C-9E5F-21DB51FB3BC2}" type="parTrans" cxnId="{236530FD-7616-484E-9A39-6764B534DC20}">
      <dgm:prSet/>
      <dgm:spPr/>
      <dgm:t>
        <a:bodyPr/>
        <a:lstStyle/>
        <a:p>
          <a:endParaRPr lang="en-US"/>
        </a:p>
      </dgm:t>
    </dgm:pt>
    <dgm:pt modelId="{6ED02959-160A-4284-B38B-158766BE10A4}" type="sibTrans" cxnId="{236530FD-7616-484E-9A39-6764B534DC20}">
      <dgm:prSet/>
      <dgm:spPr/>
      <dgm:t>
        <a:bodyPr/>
        <a:lstStyle/>
        <a:p>
          <a:endParaRPr lang="en-US"/>
        </a:p>
      </dgm:t>
    </dgm:pt>
    <dgm:pt modelId="{08F668C3-7981-4606-9205-143AB8A78FEA}">
      <dgm:prSet phldrT="[Text]" custT="1"/>
      <dgm:spPr/>
      <dgm:t>
        <a:bodyPr/>
        <a:lstStyle/>
        <a:p>
          <a:r>
            <a:rPr lang="en-US" sz="2400" dirty="0" smtClean="0"/>
            <a:t>Bland</a:t>
          </a:r>
          <a:endParaRPr lang="en-US" sz="2400" dirty="0"/>
        </a:p>
      </dgm:t>
    </dgm:pt>
    <dgm:pt modelId="{3A7ECF11-D902-4D6E-ABD6-C62C59F20F03}" type="parTrans" cxnId="{7770DF78-DD76-4BBB-A0AD-3F99CED14BCD}">
      <dgm:prSet/>
      <dgm:spPr/>
      <dgm:t>
        <a:bodyPr/>
        <a:lstStyle/>
        <a:p>
          <a:endParaRPr lang="en-US"/>
        </a:p>
      </dgm:t>
    </dgm:pt>
    <dgm:pt modelId="{4E31FB4D-9925-4826-BB42-C7EEC2177B66}" type="sibTrans" cxnId="{7770DF78-DD76-4BBB-A0AD-3F99CED14BCD}">
      <dgm:prSet/>
      <dgm:spPr/>
      <dgm:t>
        <a:bodyPr/>
        <a:lstStyle/>
        <a:p>
          <a:endParaRPr lang="en-US"/>
        </a:p>
      </dgm:t>
    </dgm:pt>
    <dgm:pt modelId="{A6590F41-7452-4544-BFB5-DF3B36354A36}">
      <dgm:prSet phldrT="[Text]" custT="1"/>
      <dgm:spPr/>
      <dgm:t>
        <a:bodyPr/>
        <a:lstStyle/>
        <a:p>
          <a:r>
            <a:rPr lang="en-US" sz="2400" dirty="0" smtClean="0"/>
            <a:t>Diabetic </a:t>
          </a:r>
          <a:endParaRPr lang="en-US" sz="2400" dirty="0"/>
        </a:p>
      </dgm:t>
    </dgm:pt>
    <dgm:pt modelId="{7EA9FF1A-698A-4601-8E44-6032DBD0FC07}" type="parTrans" cxnId="{C73FC509-C2AE-4D1B-A39E-3AABA711CA5D}">
      <dgm:prSet/>
      <dgm:spPr/>
      <dgm:t>
        <a:bodyPr/>
        <a:lstStyle/>
        <a:p>
          <a:endParaRPr lang="en-US"/>
        </a:p>
      </dgm:t>
    </dgm:pt>
    <dgm:pt modelId="{D1ECDEA1-27FF-49B6-9E62-DCF6E023E335}" type="sibTrans" cxnId="{C73FC509-C2AE-4D1B-A39E-3AABA711CA5D}">
      <dgm:prSet/>
      <dgm:spPr/>
      <dgm:t>
        <a:bodyPr/>
        <a:lstStyle/>
        <a:p>
          <a:endParaRPr lang="en-US"/>
        </a:p>
      </dgm:t>
    </dgm:pt>
    <dgm:pt modelId="{E9051436-A851-485B-B214-1C27E80EB2B6}">
      <dgm:prSet phldrT="[Text]" custT="1"/>
      <dgm:spPr/>
      <dgm:t>
        <a:bodyPr/>
        <a:lstStyle/>
        <a:p>
          <a:r>
            <a:rPr lang="en-US" sz="2400" dirty="0" smtClean="0"/>
            <a:t>Low-residue (low-fiber)</a:t>
          </a:r>
          <a:endParaRPr lang="en-US" sz="2400" dirty="0"/>
        </a:p>
      </dgm:t>
    </dgm:pt>
    <dgm:pt modelId="{5536AEBE-C53C-4B50-A229-D52E2FD20223}" type="parTrans" cxnId="{B220E5D6-7E05-4ABD-B5F2-4963A647A51E}">
      <dgm:prSet/>
      <dgm:spPr/>
      <dgm:t>
        <a:bodyPr/>
        <a:lstStyle/>
        <a:p>
          <a:endParaRPr lang="en-US"/>
        </a:p>
      </dgm:t>
    </dgm:pt>
    <dgm:pt modelId="{A423DB23-308B-4E45-AE3B-090D43C46AFF}" type="sibTrans" cxnId="{B220E5D6-7E05-4ABD-B5F2-4963A647A51E}">
      <dgm:prSet/>
      <dgm:spPr/>
      <dgm:t>
        <a:bodyPr/>
        <a:lstStyle/>
        <a:p>
          <a:endParaRPr lang="en-US"/>
        </a:p>
      </dgm:t>
    </dgm:pt>
    <dgm:pt modelId="{503E87D7-BF70-4AAD-BEED-C8021D53BE5C}">
      <dgm:prSet phldrT="[Text]" custT="1"/>
      <dgm:spPr/>
      <dgm:t>
        <a:bodyPr/>
        <a:lstStyle/>
        <a:p>
          <a:r>
            <a:rPr lang="en-US" sz="2400" dirty="0" smtClean="0"/>
            <a:t>High-residue (high-fiber)</a:t>
          </a:r>
          <a:endParaRPr lang="en-US" sz="2400" dirty="0"/>
        </a:p>
      </dgm:t>
    </dgm:pt>
    <dgm:pt modelId="{362C5E8A-45C8-46C5-93F5-A011D8295D63}" type="parTrans" cxnId="{CFEB05E4-75A1-4964-B691-B6D67A9ABD0F}">
      <dgm:prSet/>
      <dgm:spPr/>
      <dgm:t>
        <a:bodyPr/>
        <a:lstStyle/>
        <a:p>
          <a:endParaRPr lang="en-US"/>
        </a:p>
      </dgm:t>
    </dgm:pt>
    <dgm:pt modelId="{A621BB25-FF0F-40E2-9818-B8B42C93BCC1}" type="sibTrans" cxnId="{CFEB05E4-75A1-4964-B691-B6D67A9ABD0F}">
      <dgm:prSet/>
      <dgm:spPr/>
      <dgm:t>
        <a:bodyPr/>
        <a:lstStyle/>
        <a:p>
          <a:endParaRPr lang="en-US"/>
        </a:p>
      </dgm:t>
    </dgm:pt>
    <dgm:pt modelId="{6D3C2A2B-7673-4196-823B-99835EB33C93}">
      <dgm:prSet phldrT="[Text]" custT="1"/>
      <dgm:spPr/>
      <dgm:t>
        <a:bodyPr/>
        <a:lstStyle/>
        <a:p>
          <a:r>
            <a:rPr lang="en-US" sz="2400" dirty="0" smtClean="0"/>
            <a:t>Gluten-free</a:t>
          </a:r>
          <a:endParaRPr lang="en-US" sz="2400" dirty="0"/>
        </a:p>
      </dgm:t>
    </dgm:pt>
    <dgm:pt modelId="{3EFCD835-9AA4-48D8-953B-D54BE1B556E4}" type="parTrans" cxnId="{671B9995-DE35-4969-B19C-CEA994B810C4}">
      <dgm:prSet/>
      <dgm:spPr/>
      <dgm:t>
        <a:bodyPr/>
        <a:lstStyle/>
        <a:p>
          <a:endParaRPr lang="en-US"/>
        </a:p>
      </dgm:t>
    </dgm:pt>
    <dgm:pt modelId="{DE942DB5-D79D-44E0-B5B1-A23919E9271D}" type="sibTrans" cxnId="{671B9995-DE35-4969-B19C-CEA994B810C4}">
      <dgm:prSet/>
      <dgm:spPr/>
      <dgm:t>
        <a:bodyPr/>
        <a:lstStyle/>
        <a:p>
          <a:endParaRPr lang="en-US"/>
        </a:p>
      </dgm:t>
    </dgm:pt>
    <dgm:pt modelId="{C7C3DB18-49C8-465B-9C96-175242E8AC7D}">
      <dgm:prSet phldrT="[Text]" custT="1"/>
      <dgm:spPr/>
      <dgm:t>
        <a:bodyPr/>
        <a:lstStyle/>
        <a:p>
          <a:r>
            <a:rPr lang="en-US" sz="2400" dirty="0" smtClean="0"/>
            <a:t>Vegetarian </a:t>
          </a:r>
          <a:endParaRPr lang="en-US" sz="2400" dirty="0"/>
        </a:p>
      </dgm:t>
    </dgm:pt>
    <dgm:pt modelId="{2E06279C-6B63-40C8-B224-615CB4A759EA}" type="parTrans" cxnId="{0B4ED9E7-A61F-4AA0-AAB0-711ED6336801}">
      <dgm:prSet/>
      <dgm:spPr/>
      <dgm:t>
        <a:bodyPr/>
        <a:lstStyle/>
        <a:p>
          <a:endParaRPr lang="en-US"/>
        </a:p>
      </dgm:t>
    </dgm:pt>
    <dgm:pt modelId="{050F4C04-6B44-4ADD-8556-C59A444B8885}" type="sibTrans" cxnId="{0B4ED9E7-A61F-4AA0-AAB0-711ED6336801}">
      <dgm:prSet/>
      <dgm:spPr/>
      <dgm:t>
        <a:bodyPr/>
        <a:lstStyle/>
        <a:p>
          <a:endParaRPr lang="en-US"/>
        </a:p>
      </dgm:t>
    </dgm:pt>
    <dgm:pt modelId="{222DB22B-DEFC-4A6F-A4D9-9FD777BAD82D}">
      <dgm:prSet phldrT="[Text]" custT="1"/>
      <dgm:spPr/>
      <dgm:t>
        <a:bodyPr/>
        <a:lstStyle/>
        <a:p>
          <a:r>
            <a:rPr lang="en-US" sz="2400" dirty="0" smtClean="0"/>
            <a:t>Liquid</a:t>
          </a:r>
          <a:endParaRPr lang="en-US" sz="2400" dirty="0"/>
        </a:p>
      </dgm:t>
    </dgm:pt>
    <dgm:pt modelId="{EA65D158-6A43-4AB2-97AB-E300F8870807}" type="parTrans" cxnId="{6558651E-9333-4A55-A2C4-18016641AC39}">
      <dgm:prSet/>
      <dgm:spPr/>
      <dgm:t>
        <a:bodyPr/>
        <a:lstStyle/>
        <a:p>
          <a:endParaRPr lang="en-US"/>
        </a:p>
      </dgm:t>
    </dgm:pt>
    <dgm:pt modelId="{E6D90626-6B3E-454C-B14C-0533F31C8703}" type="sibTrans" cxnId="{6558651E-9333-4A55-A2C4-18016641AC39}">
      <dgm:prSet/>
      <dgm:spPr/>
      <dgm:t>
        <a:bodyPr/>
        <a:lstStyle/>
        <a:p>
          <a:endParaRPr lang="en-US"/>
        </a:p>
      </dgm:t>
    </dgm:pt>
    <dgm:pt modelId="{19E37786-27DA-4983-B855-A83A9CC2FDBF}">
      <dgm:prSet phldrT="[Text]" custT="1"/>
      <dgm:spPr/>
      <dgm:t>
        <a:bodyPr/>
        <a:lstStyle/>
        <a:p>
          <a:r>
            <a:rPr lang="en-US" sz="2400" dirty="0" smtClean="0"/>
            <a:t>Soft and Mechanical soft</a:t>
          </a:r>
          <a:endParaRPr lang="en-US" sz="2400" dirty="0"/>
        </a:p>
      </dgm:t>
    </dgm:pt>
    <dgm:pt modelId="{683215AE-8684-4D89-8BAB-3AD6D0A357A1}" type="parTrans" cxnId="{95CBA91B-AAF5-46BE-8367-80C2ABF91F83}">
      <dgm:prSet/>
      <dgm:spPr/>
      <dgm:t>
        <a:bodyPr/>
        <a:lstStyle/>
        <a:p>
          <a:endParaRPr lang="en-US"/>
        </a:p>
      </dgm:t>
    </dgm:pt>
    <dgm:pt modelId="{F64C765B-A8F1-4706-8EEB-2EF5C32CA036}" type="sibTrans" cxnId="{95CBA91B-AAF5-46BE-8367-80C2ABF91F83}">
      <dgm:prSet/>
      <dgm:spPr/>
      <dgm:t>
        <a:bodyPr/>
        <a:lstStyle/>
        <a:p>
          <a:endParaRPr lang="en-US"/>
        </a:p>
      </dgm:t>
    </dgm:pt>
    <dgm:pt modelId="{88520A15-C9A9-4B3A-9954-03824EAC9265}">
      <dgm:prSet phldrT="[Text]" custT="1"/>
      <dgm:spPr/>
      <dgm:t>
        <a:bodyPr/>
        <a:lstStyle/>
        <a:p>
          <a:r>
            <a:rPr lang="en-US" sz="2400" dirty="0" smtClean="0"/>
            <a:t>Pureed </a:t>
          </a:r>
          <a:endParaRPr lang="en-US" sz="2400" dirty="0"/>
        </a:p>
      </dgm:t>
    </dgm:pt>
    <dgm:pt modelId="{852C316C-7B8B-4531-84A4-FAC8DE10462A}" type="parTrans" cxnId="{F3E46D28-83F3-44EB-ADDA-1B564A0477D6}">
      <dgm:prSet/>
      <dgm:spPr/>
      <dgm:t>
        <a:bodyPr/>
        <a:lstStyle/>
        <a:p>
          <a:endParaRPr lang="en-US"/>
        </a:p>
      </dgm:t>
    </dgm:pt>
    <dgm:pt modelId="{E8A89B5E-A2F9-4D02-A1DD-67FCF8D27CC6}" type="sibTrans" cxnId="{F3E46D28-83F3-44EB-ADDA-1B564A0477D6}">
      <dgm:prSet/>
      <dgm:spPr/>
      <dgm:t>
        <a:bodyPr/>
        <a:lstStyle/>
        <a:p>
          <a:endParaRPr lang="en-US"/>
        </a:p>
      </dgm:t>
    </dgm:pt>
    <dgm:pt modelId="{41E0CA54-25A0-443C-8E39-522C0B4F922A}" type="pres">
      <dgm:prSet presAssocID="{B7FE7DE8-2540-4880-8EB1-A1B19DE223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99556-D718-40E8-B983-35D0647F342A}" type="pres">
      <dgm:prSet presAssocID="{8E8A5B98-786B-406A-9619-353DB551F243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78B2E-7D1B-4FDD-BD06-99E1709E6045}" type="pres">
      <dgm:prSet presAssocID="{3347DD3E-6D8C-4082-9CAE-54402B5BE461}" presName="sibTrans" presStyleCnt="0"/>
      <dgm:spPr/>
    </dgm:pt>
    <dgm:pt modelId="{30376A86-52E4-4ED3-8186-2E625C5CE9CE}" type="pres">
      <dgm:prSet presAssocID="{8070C9CE-919A-4ADB-B9CA-D9E87B6D7081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EF78B-81EC-43A2-9E32-442C393F2A4E}" type="pres">
      <dgm:prSet presAssocID="{42272000-A011-4E82-829D-D747A6215FD2}" presName="sibTrans" presStyleCnt="0"/>
      <dgm:spPr/>
    </dgm:pt>
    <dgm:pt modelId="{6FCE48EF-16A1-47D8-B19F-CA8355465010}" type="pres">
      <dgm:prSet presAssocID="{A1D46EC0-EAB9-4470-A6A6-2919C526AE4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B6A1-1010-4AA7-926B-77D5A4718770}" type="pres">
      <dgm:prSet presAssocID="{05970803-DA46-4C98-93E6-ED596E147C28}" presName="sibTrans" presStyleCnt="0"/>
      <dgm:spPr/>
    </dgm:pt>
    <dgm:pt modelId="{78457AC6-062E-4484-AD5E-373AFEC52BCF}" type="pres">
      <dgm:prSet presAssocID="{9F180C26-9347-4DA7-8DB4-E653107E840F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BD337-8939-436B-99EE-153ED6285CFA}" type="pres">
      <dgm:prSet presAssocID="{1D9BFB05-42CC-4F2E-A31F-DEF10C4054E8}" presName="sibTrans" presStyleCnt="0"/>
      <dgm:spPr/>
    </dgm:pt>
    <dgm:pt modelId="{52B4C30D-B7F3-4430-BB5D-E28DC1AE366D}" type="pres">
      <dgm:prSet presAssocID="{1BB4B6FD-BD69-4BAF-B1CA-B8507D3DC8A9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446A0-D364-4D5C-888C-2FD241E6B30E}" type="pres">
      <dgm:prSet presAssocID="{A2BD5EFB-3264-4006-9523-4D92E0E12AEF}" presName="sibTrans" presStyleCnt="0"/>
      <dgm:spPr/>
    </dgm:pt>
    <dgm:pt modelId="{1AB32C85-FFE6-45D4-9155-4BC10A3F94BC}" type="pres">
      <dgm:prSet presAssocID="{451410C4-9F5B-4981-A317-FEE2B04AB8C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3AAF-AB94-4A29-BB00-D4BE8E1AB28D}" type="pres">
      <dgm:prSet presAssocID="{6ED02959-160A-4284-B38B-158766BE10A4}" presName="sibTrans" presStyleCnt="0"/>
      <dgm:spPr/>
    </dgm:pt>
    <dgm:pt modelId="{39342D4B-4CFE-4F1D-BEDE-FD0B6B1C80A7}" type="pres">
      <dgm:prSet presAssocID="{08F668C3-7981-4606-9205-143AB8A78FE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A53FA-FC8F-4057-90D6-1F3D7E56C7D9}" type="pres">
      <dgm:prSet presAssocID="{4E31FB4D-9925-4826-BB42-C7EEC2177B66}" presName="sibTrans" presStyleCnt="0"/>
      <dgm:spPr/>
    </dgm:pt>
    <dgm:pt modelId="{6746A1FF-688F-4651-80B6-A23DD76EC821}" type="pres">
      <dgm:prSet presAssocID="{A6590F41-7452-4544-BFB5-DF3B36354A36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AD8C-1D7A-4947-A414-1AE7344D0982}" type="pres">
      <dgm:prSet presAssocID="{D1ECDEA1-27FF-49B6-9E62-DCF6E023E335}" presName="sibTrans" presStyleCnt="0"/>
      <dgm:spPr/>
    </dgm:pt>
    <dgm:pt modelId="{150B8CE9-1C22-46CE-A90B-926A5C47660E}" type="pres">
      <dgm:prSet presAssocID="{E9051436-A851-485B-B214-1C27E80EB2B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6324D-3487-4F95-963E-2B6451B6CA00}" type="pres">
      <dgm:prSet presAssocID="{A423DB23-308B-4E45-AE3B-090D43C46AFF}" presName="sibTrans" presStyleCnt="0"/>
      <dgm:spPr/>
    </dgm:pt>
    <dgm:pt modelId="{FF15B887-EEEB-4F81-95A4-D4FC9BCC7BD8}" type="pres">
      <dgm:prSet presAssocID="{503E87D7-BF70-4AAD-BEED-C8021D53BE5C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71E2-51BA-44E5-884A-D9B8552E7DB1}" type="pres">
      <dgm:prSet presAssocID="{A621BB25-FF0F-40E2-9818-B8B42C93BCC1}" presName="sibTrans" presStyleCnt="0"/>
      <dgm:spPr/>
    </dgm:pt>
    <dgm:pt modelId="{5A82C09B-E76A-4EA3-B9B9-08EE8F9A2DFC}" type="pres">
      <dgm:prSet presAssocID="{6D3C2A2B-7673-4196-823B-99835EB33C93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ACFAD-6960-461F-AF0F-46823F4C6764}" type="pres">
      <dgm:prSet presAssocID="{DE942DB5-D79D-44E0-B5B1-A23919E9271D}" presName="sibTrans" presStyleCnt="0"/>
      <dgm:spPr/>
    </dgm:pt>
    <dgm:pt modelId="{14F53F72-B883-433B-9316-D1892F3705FD}" type="pres">
      <dgm:prSet presAssocID="{C7C3DB18-49C8-465B-9C96-175242E8AC7D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65067-4C00-4BBF-8747-552C9F887AD1}" type="pres">
      <dgm:prSet presAssocID="{050F4C04-6B44-4ADD-8556-C59A444B8885}" presName="sibTrans" presStyleCnt="0"/>
      <dgm:spPr/>
    </dgm:pt>
    <dgm:pt modelId="{135487FC-5E36-4712-A458-E4DEE6FA8C95}" type="pres">
      <dgm:prSet presAssocID="{222DB22B-DEFC-4A6F-A4D9-9FD777BAD82D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AD2AA-BF6E-49AA-A38B-C221599F49B6}" type="pres">
      <dgm:prSet presAssocID="{E6D90626-6B3E-454C-B14C-0533F31C8703}" presName="sibTrans" presStyleCnt="0"/>
      <dgm:spPr/>
    </dgm:pt>
    <dgm:pt modelId="{A3EB04C4-86B9-43E5-B627-E8EE8B3050CE}" type="pres">
      <dgm:prSet presAssocID="{19E37786-27DA-4983-B855-A83A9CC2FDBF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80965-FF75-4E14-A90C-C113E3E3B424}" type="pres">
      <dgm:prSet presAssocID="{F64C765B-A8F1-4706-8EEB-2EF5C32CA036}" presName="sibTrans" presStyleCnt="0"/>
      <dgm:spPr/>
    </dgm:pt>
    <dgm:pt modelId="{9981831F-BD49-47FC-B90C-8BF7DC216CAF}" type="pres">
      <dgm:prSet presAssocID="{88520A15-C9A9-4B3A-9954-03824EAC926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BA91B-AAF5-46BE-8367-80C2ABF91F83}" srcId="{B7FE7DE8-2540-4880-8EB1-A1B19DE223A6}" destId="{19E37786-27DA-4983-B855-A83A9CC2FDBF}" srcOrd="13" destOrd="0" parTransId="{683215AE-8684-4D89-8BAB-3AD6D0A357A1}" sibTransId="{F64C765B-A8F1-4706-8EEB-2EF5C32CA036}"/>
    <dgm:cxn modelId="{BF87D17B-4774-418D-B2B1-DEE2B794C7E3}" type="presOf" srcId="{9F180C26-9347-4DA7-8DB4-E653107E840F}" destId="{78457AC6-062E-4484-AD5E-373AFEC52BCF}" srcOrd="0" destOrd="0" presId="urn:microsoft.com/office/officeart/2005/8/layout/default"/>
    <dgm:cxn modelId="{671B9995-DE35-4969-B19C-CEA994B810C4}" srcId="{B7FE7DE8-2540-4880-8EB1-A1B19DE223A6}" destId="{6D3C2A2B-7673-4196-823B-99835EB33C93}" srcOrd="10" destOrd="0" parTransId="{3EFCD835-9AA4-48D8-953B-D54BE1B556E4}" sibTransId="{DE942DB5-D79D-44E0-B5B1-A23919E9271D}"/>
    <dgm:cxn modelId="{33DD2346-91CF-44CB-9CD0-3EF4ABC4B881}" type="presOf" srcId="{C7C3DB18-49C8-465B-9C96-175242E8AC7D}" destId="{14F53F72-B883-433B-9316-D1892F3705FD}" srcOrd="0" destOrd="0" presId="urn:microsoft.com/office/officeart/2005/8/layout/default"/>
    <dgm:cxn modelId="{EE754975-37D3-4CDC-A58F-5120F390DD91}" srcId="{B7FE7DE8-2540-4880-8EB1-A1B19DE223A6}" destId="{8070C9CE-919A-4ADB-B9CA-D9E87B6D7081}" srcOrd="1" destOrd="0" parTransId="{13440DA4-744E-4CF6-8A0E-178E48423D27}" sibTransId="{42272000-A011-4E82-829D-D747A6215FD2}"/>
    <dgm:cxn modelId="{0C7BE49B-2FE6-4C73-AA12-77FBC0AD245C}" type="presOf" srcId="{E9051436-A851-485B-B214-1C27E80EB2B6}" destId="{150B8CE9-1C22-46CE-A90B-926A5C47660E}" srcOrd="0" destOrd="0" presId="urn:microsoft.com/office/officeart/2005/8/layout/default"/>
    <dgm:cxn modelId="{B0142D1C-04AD-4852-96B0-B840151479B9}" type="presOf" srcId="{1BB4B6FD-BD69-4BAF-B1CA-B8507D3DC8A9}" destId="{52B4C30D-B7F3-4430-BB5D-E28DC1AE366D}" srcOrd="0" destOrd="0" presId="urn:microsoft.com/office/officeart/2005/8/layout/default"/>
    <dgm:cxn modelId="{CFEB05E4-75A1-4964-B691-B6D67A9ABD0F}" srcId="{B7FE7DE8-2540-4880-8EB1-A1B19DE223A6}" destId="{503E87D7-BF70-4AAD-BEED-C8021D53BE5C}" srcOrd="9" destOrd="0" parTransId="{362C5E8A-45C8-46C5-93F5-A011D8295D63}" sibTransId="{A621BB25-FF0F-40E2-9818-B8B42C93BCC1}"/>
    <dgm:cxn modelId="{DE53134A-CFBA-41B7-BF3F-21672BB0C6DB}" type="presOf" srcId="{6D3C2A2B-7673-4196-823B-99835EB33C93}" destId="{5A82C09B-E76A-4EA3-B9B9-08EE8F9A2DFC}" srcOrd="0" destOrd="0" presId="urn:microsoft.com/office/officeart/2005/8/layout/default"/>
    <dgm:cxn modelId="{FE266DEB-FC71-4B4A-861F-4B5898E2317C}" type="presOf" srcId="{B7FE7DE8-2540-4880-8EB1-A1B19DE223A6}" destId="{41E0CA54-25A0-443C-8E39-522C0B4F922A}" srcOrd="0" destOrd="0" presId="urn:microsoft.com/office/officeart/2005/8/layout/default"/>
    <dgm:cxn modelId="{B220E5D6-7E05-4ABD-B5F2-4963A647A51E}" srcId="{B7FE7DE8-2540-4880-8EB1-A1B19DE223A6}" destId="{E9051436-A851-485B-B214-1C27E80EB2B6}" srcOrd="8" destOrd="0" parTransId="{5536AEBE-C53C-4B50-A229-D52E2FD20223}" sibTransId="{A423DB23-308B-4E45-AE3B-090D43C46AFF}"/>
    <dgm:cxn modelId="{FC745B71-44A2-43BE-848D-850618B934F2}" type="presOf" srcId="{503E87D7-BF70-4AAD-BEED-C8021D53BE5C}" destId="{FF15B887-EEEB-4F81-95A4-D4FC9BCC7BD8}" srcOrd="0" destOrd="0" presId="urn:microsoft.com/office/officeart/2005/8/layout/default"/>
    <dgm:cxn modelId="{236530FD-7616-484E-9A39-6764B534DC20}" srcId="{B7FE7DE8-2540-4880-8EB1-A1B19DE223A6}" destId="{451410C4-9F5B-4981-A317-FEE2B04AB8C5}" srcOrd="5" destOrd="0" parTransId="{2D1CF94B-5F4C-4B8C-9E5F-21DB51FB3BC2}" sibTransId="{6ED02959-160A-4284-B38B-158766BE10A4}"/>
    <dgm:cxn modelId="{7142CE78-A3D8-489B-AA59-AA38F7714C79}" type="presOf" srcId="{451410C4-9F5B-4981-A317-FEE2B04AB8C5}" destId="{1AB32C85-FFE6-45D4-9155-4BC10A3F94BC}" srcOrd="0" destOrd="0" presId="urn:microsoft.com/office/officeart/2005/8/layout/default"/>
    <dgm:cxn modelId="{2E97D380-61D9-4B40-99F7-E4C24DE4CA2D}" srcId="{B7FE7DE8-2540-4880-8EB1-A1B19DE223A6}" destId="{8E8A5B98-786B-406A-9619-353DB551F243}" srcOrd="0" destOrd="0" parTransId="{95EDCC16-3913-4583-9901-6CF248CBD6BF}" sibTransId="{3347DD3E-6D8C-4082-9CAE-54402B5BE461}"/>
    <dgm:cxn modelId="{DDD2D4CB-3A9B-4682-B7C8-84E92AB6E3A7}" srcId="{B7FE7DE8-2540-4880-8EB1-A1B19DE223A6}" destId="{1BB4B6FD-BD69-4BAF-B1CA-B8507D3DC8A9}" srcOrd="4" destOrd="0" parTransId="{308FD310-551A-435B-9C2D-1FD2F4E18C6D}" sibTransId="{A2BD5EFB-3264-4006-9523-4D92E0E12AEF}"/>
    <dgm:cxn modelId="{C73FC509-C2AE-4D1B-A39E-3AABA711CA5D}" srcId="{B7FE7DE8-2540-4880-8EB1-A1B19DE223A6}" destId="{A6590F41-7452-4544-BFB5-DF3B36354A36}" srcOrd="7" destOrd="0" parTransId="{7EA9FF1A-698A-4601-8E44-6032DBD0FC07}" sibTransId="{D1ECDEA1-27FF-49B6-9E62-DCF6E023E335}"/>
    <dgm:cxn modelId="{B7283BC4-A7DD-43F7-B24A-32402C048C01}" srcId="{B7FE7DE8-2540-4880-8EB1-A1B19DE223A6}" destId="{9F180C26-9347-4DA7-8DB4-E653107E840F}" srcOrd="3" destOrd="0" parTransId="{9A200736-9020-44A8-B197-D60923A155FE}" sibTransId="{1D9BFB05-42CC-4F2E-A31F-DEF10C4054E8}"/>
    <dgm:cxn modelId="{91D38DCF-C1D2-4E18-A4E9-D2A8A6A211FF}" type="presOf" srcId="{222DB22B-DEFC-4A6F-A4D9-9FD777BAD82D}" destId="{135487FC-5E36-4712-A458-E4DEE6FA8C95}" srcOrd="0" destOrd="0" presId="urn:microsoft.com/office/officeart/2005/8/layout/default"/>
    <dgm:cxn modelId="{7770DF78-DD76-4BBB-A0AD-3F99CED14BCD}" srcId="{B7FE7DE8-2540-4880-8EB1-A1B19DE223A6}" destId="{08F668C3-7981-4606-9205-143AB8A78FEA}" srcOrd="6" destOrd="0" parTransId="{3A7ECF11-D902-4D6E-ABD6-C62C59F20F03}" sibTransId="{4E31FB4D-9925-4826-BB42-C7EEC2177B66}"/>
    <dgm:cxn modelId="{F3E46D28-83F3-44EB-ADDA-1B564A0477D6}" srcId="{B7FE7DE8-2540-4880-8EB1-A1B19DE223A6}" destId="{88520A15-C9A9-4B3A-9954-03824EAC9265}" srcOrd="14" destOrd="0" parTransId="{852C316C-7B8B-4531-84A4-FAC8DE10462A}" sibTransId="{E8A89B5E-A2F9-4D02-A1DD-67FCF8D27CC6}"/>
    <dgm:cxn modelId="{C2D50792-5FC7-469A-AC7D-DB7D0AE659E0}" type="presOf" srcId="{A6590F41-7452-4544-BFB5-DF3B36354A36}" destId="{6746A1FF-688F-4651-80B6-A23DD76EC821}" srcOrd="0" destOrd="0" presId="urn:microsoft.com/office/officeart/2005/8/layout/default"/>
    <dgm:cxn modelId="{6558651E-9333-4A55-A2C4-18016641AC39}" srcId="{B7FE7DE8-2540-4880-8EB1-A1B19DE223A6}" destId="{222DB22B-DEFC-4A6F-A4D9-9FD777BAD82D}" srcOrd="12" destOrd="0" parTransId="{EA65D158-6A43-4AB2-97AB-E300F8870807}" sibTransId="{E6D90626-6B3E-454C-B14C-0533F31C8703}"/>
    <dgm:cxn modelId="{3995FB46-5130-437C-A0EF-1E0ABF6075C8}" type="presOf" srcId="{8070C9CE-919A-4ADB-B9CA-D9E87B6D7081}" destId="{30376A86-52E4-4ED3-8186-2E625C5CE9CE}" srcOrd="0" destOrd="0" presId="urn:microsoft.com/office/officeart/2005/8/layout/default"/>
    <dgm:cxn modelId="{59E40EDB-8DB7-4F69-BFB4-E328CA7A8738}" type="presOf" srcId="{A1D46EC0-EAB9-4470-A6A6-2919C526AE45}" destId="{6FCE48EF-16A1-47D8-B19F-CA8355465010}" srcOrd="0" destOrd="0" presId="urn:microsoft.com/office/officeart/2005/8/layout/default"/>
    <dgm:cxn modelId="{A06E5D10-7B32-45BA-85D3-D1C9277C12CD}" srcId="{B7FE7DE8-2540-4880-8EB1-A1B19DE223A6}" destId="{A1D46EC0-EAB9-4470-A6A6-2919C526AE45}" srcOrd="2" destOrd="0" parTransId="{921F343D-8150-4464-864F-CB0BB02D5E45}" sibTransId="{05970803-DA46-4C98-93E6-ED596E147C28}"/>
    <dgm:cxn modelId="{BD62A990-9EFE-4149-B6D9-ACB6D346C6DB}" type="presOf" srcId="{19E37786-27DA-4983-B855-A83A9CC2FDBF}" destId="{A3EB04C4-86B9-43E5-B627-E8EE8B3050CE}" srcOrd="0" destOrd="0" presId="urn:microsoft.com/office/officeart/2005/8/layout/default"/>
    <dgm:cxn modelId="{A4D634AC-F046-462B-AA3D-F3E7E6D4AF64}" type="presOf" srcId="{08F668C3-7981-4606-9205-143AB8A78FEA}" destId="{39342D4B-4CFE-4F1D-BEDE-FD0B6B1C80A7}" srcOrd="0" destOrd="0" presId="urn:microsoft.com/office/officeart/2005/8/layout/default"/>
    <dgm:cxn modelId="{5D6386BB-9D5F-47E7-AA6A-D4E45C6E66CC}" type="presOf" srcId="{88520A15-C9A9-4B3A-9954-03824EAC9265}" destId="{9981831F-BD49-47FC-B90C-8BF7DC216CAF}" srcOrd="0" destOrd="0" presId="urn:microsoft.com/office/officeart/2005/8/layout/default"/>
    <dgm:cxn modelId="{0B4ED9E7-A61F-4AA0-AAB0-711ED6336801}" srcId="{B7FE7DE8-2540-4880-8EB1-A1B19DE223A6}" destId="{C7C3DB18-49C8-465B-9C96-175242E8AC7D}" srcOrd="11" destOrd="0" parTransId="{2E06279C-6B63-40C8-B224-615CB4A759EA}" sibTransId="{050F4C04-6B44-4ADD-8556-C59A444B8885}"/>
    <dgm:cxn modelId="{9231547E-8788-4876-913A-B2F1954F91C0}" type="presOf" srcId="{8E8A5B98-786B-406A-9619-353DB551F243}" destId="{75999556-D718-40E8-B983-35D0647F342A}" srcOrd="0" destOrd="0" presId="urn:microsoft.com/office/officeart/2005/8/layout/default"/>
    <dgm:cxn modelId="{FDCB1D50-9B98-4F8F-BAE8-D8FEBBCF94CD}" type="presParOf" srcId="{41E0CA54-25A0-443C-8E39-522C0B4F922A}" destId="{75999556-D718-40E8-B983-35D0647F342A}" srcOrd="0" destOrd="0" presId="urn:microsoft.com/office/officeart/2005/8/layout/default"/>
    <dgm:cxn modelId="{8DCB106E-D407-4E75-8A61-55C9F52E6246}" type="presParOf" srcId="{41E0CA54-25A0-443C-8E39-522C0B4F922A}" destId="{37278B2E-7D1B-4FDD-BD06-99E1709E6045}" srcOrd="1" destOrd="0" presId="urn:microsoft.com/office/officeart/2005/8/layout/default"/>
    <dgm:cxn modelId="{0FA7F167-D41D-4432-AC33-02267BB4BD64}" type="presParOf" srcId="{41E0CA54-25A0-443C-8E39-522C0B4F922A}" destId="{30376A86-52E4-4ED3-8186-2E625C5CE9CE}" srcOrd="2" destOrd="0" presId="urn:microsoft.com/office/officeart/2005/8/layout/default"/>
    <dgm:cxn modelId="{AA689746-96A7-450A-A43B-87E65757EF0C}" type="presParOf" srcId="{41E0CA54-25A0-443C-8E39-522C0B4F922A}" destId="{9EBEF78B-81EC-43A2-9E32-442C393F2A4E}" srcOrd="3" destOrd="0" presId="urn:microsoft.com/office/officeart/2005/8/layout/default"/>
    <dgm:cxn modelId="{907BA980-56EF-42C7-B690-0B28B79D25EB}" type="presParOf" srcId="{41E0CA54-25A0-443C-8E39-522C0B4F922A}" destId="{6FCE48EF-16A1-47D8-B19F-CA8355465010}" srcOrd="4" destOrd="0" presId="urn:microsoft.com/office/officeart/2005/8/layout/default"/>
    <dgm:cxn modelId="{8D4C9C4C-FA70-4F39-A423-4CAE3D89968C}" type="presParOf" srcId="{41E0CA54-25A0-443C-8E39-522C0B4F922A}" destId="{10A8B6A1-1010-4AA7-926B-77D5A4718770}" srcOrd="5" destOrd="0" presId="urn:microsoft.com/office/officeart/2005/8/layout/default"/>
    <dgm:cxn modelId="{715F2BC5-CDBC-4C86-A6EC-A8E10726FA2F}" type="presParOf" srcId="{41E0CA54-25A0-443C-8E39-522C0B4F922A}" destId="{78457AC6-062E-4484-AD5E-373AFEC52BCF}" srcOrd="6" destOrd="0" presId="urn:microsoft.com/office/officeart/2005/8/layout/default"/>
    <dgm:cxn modelId="{BAEA0FC1-4C13-4689-ACDB-12B17A8186E3}" type="presParOf" srcId="{41E0CA54-25A0-443C-8E39-522C0B4F922A}" destId="{9ECBD337-8939-436B-99EE-153ED6285CFA}" srcOrd="7" destOrd="0" presId="urn:microsoft.com/office/officeart/2005/8/layout/default"/>
    <dgm:cxn modelId="{A046E551-6609-4988-8AA5-61BF16BA1699}" type="presParOf" srcId="{41E0CA54-25A0-443C-8E39-522C0B4F922A}" destId="{52B4C30D-B7F3-4430-BB5D-E28DC1AE366D}" srcOrd="8" destOrd="0" presId="urn:microsoft.com/office/officeart/2005/8/layout/default"/>
    <dgm:cxn modelId="{002C29BC-DC7E-4E2E-AC03-223D22246A82}" type="presParOf" srcId="{41E0CA54-25A0-443C-8E39-522C0B4F922A}" destId="{A7B446A0-D364-4D5C-888C-2FD241E6B30E}" srcOrd="9" destOrd="0" presId="urn:microsoft.com/office/officeart/2005/8/layout/default"/>
    <dgm:cxn modelId="{DA93971D-7321-4FF4-9087-AEDDF4DD637B}" type="presParOf" srcId="{41E0CA54-25A0-443C-8E39-522C0B4F922A}" destId="{1AB32C85-FFE6-45D4-9155-4BC10A3F94BC}" srcOrd="10" destOrd="0" presId="urn:microsoft.com/office/officeart/2005/8/layout/default"/>
    <dgm:cxn modelId="{E9F82C83-6BA9-41E4-99C6-E8F964995BFE}" type="presParOf" srcId="{41E0CA54-25A0-443C-8E39-522C0B4F922A}" destId="{CC203AAF-AB94-4A29-BB00-D4BE8E1AB28D}" srcOrd="11" destOrd="0" presId="urn:microsoft.com/office/officeart/2005/8/layout/default"/>
    <dgm:cxn modelId="{E1E301AB-8F16-47C2-A10A-D76C3E207CD0}" type="presParOf" srcId="{41E0CA54-25A0-443C-8E39-522C0B4F922A}" destId="{39342D4B-4CFE-4F1D-BEDE-FD0B6B1C80A7}" srcOrd="12" destOrd="0" presId="urn:microsoft.com/office/officeart/2005/8/layout/default"/>
    <dgm:cxn modelId="{5E38692B-C9CD-41DA-8F0C-50DAF3C79205}" type="presParOf" srcId="{41E0CA54-25A0-443C-8E39-522C0B4F922A}" destId="{995A53FA-FC8F-4057-90D6-1F3D7E56C7D9}" srcOrd="13" destOrd="0" presId="urn:microsoft.com/office/officeart/2005/8/layout/default"/>
    <dgm:cxn modelId="{56918516-BDF3-4352-8BFC-D0706820054F}" type="presParOf" srcId="{41E0CA54-25A0-443C-8E39-522C0B4F922A}" destId="{6746A1FF-688F-4651-80B6-A23DD76EC821}" srcOrd="14" destOrd="0" presId="urn:microsoft.com/office/officeart/2005/8/layout/default"/>
    <dgm:cxn modelId="{F5945622-11A6-4E41-B513-4E83FC94921E}" type="presParOf" srcId="{41E0CA54-25A0-443C-8E39-522C0B4F922A}" destId="{BF71AD8C-1D7A-4947-A414-1AE7344D0982}" srcOrd="15" destOrd="0" presId="urn:microsoft.com/office/officeart/2005/8/layout/default"/>
    <dgm:cxn modelId="{1C802B65-A1D4-48AC-A8F8-045F97DA82E5}" type="presParOf" srcId="{41E0CA54-25A0-443C-8E39-522C0B4F922A}" destId="{150B8CE9-1C22-46CE-A90B-926A5C47660E}" srcOrd="16" destOrd="0" presId="urn:microsoft.com/office/officeart/2005/8/layout/default"/>
    <dgm:cxn modelId="{180572EE-2464-4711-BFFF-A32E79EF959B}" type="presParOf" srcId="{41E0CA54-25A0-443C-8E39-522C0B4F922A}" destId="{AAE6324D-3487-4F95-963E-2B6451B6CA00}" srcOrd="17" destOrd="0" presId="urn:microsoft.com/office/officeart/2005/8/layout/default"/>
    <dgm:cxn modelId="{1E9E8FF0-E8DD-45BF-9676-BA08C275973A}" type="presParOf" srcId="{41E0CA54-25A0-443C-8E39-522C0B4F922A}" destId="{FF15B887-EEEB-4F81-95A4-D4FC9BCC7BD8}" srcOrd="18" destOrd="0" presId="urn:microsoft.com/office/officeart/2005/8/layout/default"/>
    <dgm:cxn modelId="{1DBFE877-0C15-4D76-86B8-C728320F5FF1}" type="presParOf" srcId="{41E0CA54-25A0-443C-8E39-522C0B4F922A}" destId="{43AA71E2-51BA-44E5-884A-D9B8552E7DB1}" srcOrd="19" destOrd="0" presId="urn:microsoft.com/office/officeart/2005/8/layout/default"/>
    <dgm:cxn modelId="{E5F41058-05F0-45E6-B021-6A41435B5811}" type="presParOf" srcId="{41E0CA54-25A0-443C-8E39-522C0B4F922A}" destId="{5A82C09B-E76A-4EA3-B9B9-08EE8F9A2DFC}" srcOrd="20" destOrd="0" presId="urn:microsoft.com/office/officeart/2005/8/layout/default"/>
    <dgm:cxn modelId="{EB6C0ED6-355A-4A3A-8735-035EDDAE7162}" type="presParOf" srcId="{41E0CA54-25A0-443C-8E39-522C0B4F922A}" destId="{C57ACFAD-6960-461F-AF0F-46823F4C6764}" srcOrd="21" destOrd="0" presId="urn:microsoft.com/office/officeart/2005/8/layout/default"/>
    <dgm:cxn modelId="{E47DC1B2-C617-4C62-9FD8-D64954FEE636}" type="presParOf" srcId="{41E0CA54-25A0-443C-8E39-522C0B4F922A}" destId="{14F53F72-B883-433B-9316-D1892F3705FD}" srcOrd="22" destOrd="0" presId="urn:microsoft.com/office/officeart/2005/8/layout/default"/>
    <dgm:cxn modelId="{8A8FF142-1178-45C0-BA86-89155D73FFD7}" type="presParOf" srcId="{41E0CA54-25A0-443C-8E39-522C0B4F922A}" destId="{69E65067-4C00-4BBF-8747-552C9F887AD1}" srcOrd="23" destOrd="0" presId="urn:microsoft.com/office/officeart/2005/8/layout/default"/>
    <dgm:cxn modelId="{E5C7CDF1-6234-4A6C-9A77-34434DCAC935}" type="presParOf" srcId="{41E0CA54-25A0-443C-8E39-522C0B4F922A}" destId="{135487FC-5E36-4712-A458-E4DEE6FA8C95}" srcOrd="24" destOrd="0" presId="urn:microsoft.com/office/officeart/2005/8/layout/default"/>
    <dgm:cxn modelId="{BF69BCE5-9D65-44C5-A427-9DEE45D9E094}" type="presParOf" srcId="{41E0CA54-25A0-443C-8E39-522C0B4F922A}" destId="{1D5AD2AA-BF6E-49AA-A38B-C221599F49B6}" srcOrd="25" destOrd="0" presId="urn:microsoft.com/office/officeart/2005/8/layout/default"/>
    <dgm:cxn modelId="{38A1277A-C3FF-4AAE-89DB-BA2C9C507C82}" type="presParOf" srcId="{41E0CA54-25A0-443C-8E39-522C0B4F922A}" destId="{A3EB04C4-86B9-43E5-B627-E8EE8B3050CE}" srcOrd="26" destOrd="0" presId="urn:microsoft.com/office/officeart/2005/8/layout/default"/>
    <dgm:cxn modelId="{4EDE077B-03BE-49C2-A378-0A12FC6F2D50}" type="presParOf" srcId="{41E0CA54-25A0-443C-8E39-522C0B4F922A}" destId="{7E580965-FF75-4E14-A90C-C113E3E3B424}" srcOrd="27" destOrd="0" presId="urn:microsoft.com/office/officeart/2005/8/layout/default"/>
    <dgm:cxn modelId="{142A99E6-B09F-4CB8-A692-A810B29A6F23}" type="presParOf" srcId="{41E0CA54-25A0-443C-8E39-522C0B4F922A}" destId="{9981831F-BD49-47FC-B90C-8BF7DC216CA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19E9C1-8520-408B-B30B-B6137A8721C5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F73B92-C91E-407D-9D0C-AA47B8AF08FF}">
      <dgm:prSet phldrT="[Text]" custT="1"/>
      <dgm:spPr/>
      <dgm:t>
        <a:bodyPr/>
        <a:lstStyle/>
        <a:p>
          <a:r>
            <a:rPr lang="en-US" sz="1800" dirty="0" smtClean="0"/>
            <a:t>Conditions</a:t>
          </a:r>
          <a:endParaRPr lang="en-US" sz="1800" dirty="0"/>
        </a:p>
      </dgm:t>
    </dgm:pt>
    <dgm:pt modelId="{7415E776-763D-49B3-A11E-F5BE0485B9CE}" type="parTrans" cxnId="{3630EDD4-72BE-45E8-B9DF-D2A84A54A46C}">
      <dgm:prSet/>
      <dgm:spPr/>
      <dgm:t>
        <a:bodyPr/>
        <a:lstStyle/>
        <a:p>
          <a:endParaRPr lang="en-US"/>
        </a:p>
      </dgm:t>
    </dgm:pt>
    <dgm:pt modelId="{56CB29E6-9718-4C6D-943D-A68A48A6C041}" type="sibTrans" cxnId="{3630EDD4-72BE-45E8-B9DF-D2A84A54A46C}">
      <dgm:prSet/>
      <dgm:spPr/>
      <dgm:t>
        <a:bodyPr/>
        <a:lstStyle/>
        <a:p>
          <a:endParaRPr lang="en-US"/>
        </a:p>
      </dgm:t>
    </dgm:pt>
    <dgm:pt modelId="{00A782AC-F1A1-46B6-9FB7-B25C93EE3989}">
      <dgm:prSet phldrT="[Text]" custT="1"/>
      <dgm:spPr/>
      <dgm:t>
        <a:bodyPr/>
        <a:lstStyle/>
        <a:p>
          <a:r>
            <a:rPr lang="en-US" sz="1800" dirty="0" smtClean="0"/>
            <a:t>Stroke</a:t>
          </a:r>
          <a:endParaRPr lang="en-US" sz="1800" dirty="0"/>
        </a:p>
      </dgm:t>
    </dgm:pt>
    <dgm:pt modelId="{06DD9D85-52B4-4738-8B98-841B22300C3D}" type="parTrans" cxnId="{BCA5210D-E69C-4334-97EB-020B8EE6FF57}">
      <dgm:prSet/>
      <dgm:spPr/>
      <dgm:t>
        <a:bodyPr/>
        <a:lstStyle/>
        <a:p>
          <a:endParaRPr lang="en-US"/>
        </a:p>
      </dgm:t>
    </dgm:pt>
    <dgm:pt modelId="{56E109EA-400E-4351-AFFF-32607D0441FD}" type="sibTrans" cxnId="{BCA5210D-E69C-4334-97EB-020B8EE6FF57}">
      <dgm:prSet/>
      <dgm:spPr/>
      <dgm:t>
        <a:bodyPr/>
        <a:lstStyle/>
        <a:p>
          <a:endParaRPr lang="en-US"/>
        </a:p>
      </dgm:t>
    </dgm:pt>
    <dgm:pt modelId="{51C1E1FD-A4C2-4448-B2B7-45159DA9A8DA}">
      <dgm:prSet phldrT="[Text]" custT="1"/>
      <dgm:spPr/>
      <dgm:t>
        <a:bodyPr/>
        <a:lstStyle/>
        <a:p>
          <a:r>
            <a:rPr lang="en-US" sz="1800" dirty="0" smtClean="0"/>
            <a:t>Special Assistance</a:t>
          </a:r>
          <a:endParaRPr lang="en-US" sz="1800" dirty="0"/>
        </a:p>
      </dgm:t>
    </dgm:pt>
    <dgm:pt modelId="{3078266A-0C5A-420A-9887-782645730EF5}" type="parTrans" cxnId="{00E22719-BAEC-4372-95E6-3655029184C1}">
      <dgm:prSet/>
      <dgm:spPr/>
      <dgm:t>
        <a:bodyPr/>
        <a:lstStyle/>
        <a:p>
          <a:endParaRPr lang="en-US"/>
        </a:p>
      </dgm:t>
    </dgm:pt>
    <dgm:pt modelId="{99BF1D5C-EF04-4FD8-82E8-634A263C334C}" type="sibTrans" cxnId="{00E22719-BAEC-4372-95E6-3655029184C1}">
      <dgm:prSet/>
      <dgm:spPr/>
      <dgm:t>
        <a:bodyPr/>
        <a:lstStyle/>
        <a:p>
          <a:endParaRPr lang="en-US"/>
        </a:p>
      </dgm:t>
    </dgm:pt>
    <dgm:pt modelId="{C7EF2C49-6569-444D-BF92-09E8431A137A}">
      <dgm:prSet phldrT="[Text]" custT="1"/>
      <dgm:spPr/>
      <dgm:t>
        <a:bodyPr/>
        <a:lstStyle/>
        <a:p>
          <a:r>
            <a:rPr lang="en-US" sz="1800" dirty="0" smtClean="0"/>
            <a:t>Physical cues</a:t>
          </a:r>
          <a:endParaRPr lang="en-US" sz="1800" dirty="0"/>
        </a:p>
      </dgm:t>
    </dgm:pt>
    <dgm:pt modelId="{A0AC1608-E63A-4525-A580-412BEDEF5CB0}" type="parTrans" cxnId="{7E3C7B7B-6255-40BF-B49F-4F91053B1196}">
      <dgm:prSet/>
      <dgm:spPr/>
      <dgm:t>
        <a:bodyPr/>
        <a:lstStyle/>
        <a:p>
          <a:endParaRPr lang="en-US"/>
        </a:p>
      </dgm:t>
    </dgm:pt>
    <dgm:pt modelId="{70997DC7-E20C-4B3F-B4C1-8B05F7FA7501}" type="sibTrans" cxnId="{7E3C7B7B-6255-40BF-B49F-4F91053B1196}">
      <dgm:prSet/>
      <dgm:spPr/>
      <dgm:t>
        <a:bodyPr/>
        <a:lstStyle/>
        <a:p>
          <a:endParaRPr lang="en-US"/>
        </a:p>
      </dgm:t>
    </dgm:pt>
    <dgm:pt modelId="{FF63DD15-1C15-4AB2-BB35-EE21853BBC39}">
      <dgm:prSet phldrT="[Text]" custT="1"/>
      <dgm:spPr/>
      <dgm:t>
        <a:bodyPr/>
        <a:lstStyle/>
        <a:p>
          <a:r>
            <a:rPr lang="en-US" sz="1800" dirty="0" smtClean="0"/>
            <a:t>Verbal cues</a:t>
          </a:r>
          <a:endParaRPr lang="en-US" sz="1800" dirty="0"/>
        </a:p>
      </dgm:t>
    </dgm:pt>
    <dgm:pt modelId="{2FC74AC2-90F0-4FD0-9392-B1B235884267}" type="parTrans" cxnId="{7819BBBC-B5F5-4636-9CCB-8F0C85C7FF2E}">
      <dgm:prSet/>
      <dgm:spPr/>
      <dgm:t>
        <a:bodyPr/>
        <a:lstStyle/>
        <a:p>
          <a:endParaRPr lang="en-US"/>
        </a:p>
      </dgm:t>
    </dgm:pt>
    <dgm:pt modelId="{5F393CAF-E429-41BF-8BB3-8184596884BC}" type="sibTrans" cxnId="{7819BBBC-B5F5-4636-9CCB-8F0C85C7FF2E}">
      <dgm:prSet/>
      <dgm:spPr/>
      <dgm:t>
        <a:bodyPr/>
        <a:lstStyle/>
        <a:p>
          <a:endParaRPr lang="en-US"/>
        </a:p>
      </dgm:t>
    </dgm:pt>
    <dgm:pt modelId="{81DED592-457B-44D6-BC7B-4BB320CA8973}">
      <dgm:prSet phldrT="[Text]" custT="1"/>
      <dgm:spPr/>
      <dgm:t>
        <a:bodyPr/>
        <a:lstStyle/>
        <a:p>
          <a:r>
            <a:rPr lang="en-US" sz="1800" dirty="0" smtClean="0"/>
            <a:t>Imaginary clock to explain position</a:t>
          </a:r>
          <a:endParaRPr lang="en-US" sz="1800" dirty="0"/>
        </a:p>
      </dgm:t>
    </dgm:pt>
    <dgm:pt modelId="{76515590-A65E-499E-A61A-EB6F667C74FF}" type="parTrans" cxnId="{741F4555-A828-462D-8EDB-E49059E45C44}">
      <dgm:prSet/>
      <dgm:spPr/>
      <dgm:t>
        <a:bodyPr/>
        <a:lstStyle/>
        <a:p>
          <a:endParaRPr lang="en-US"/>
        </a:p>
      </dgm:t>
    </dgm:pt>
    <dgm:pt modelId="{AF0AF4E2-3C7D-4CA9-924A-42BCC0A187FC}" type="sibTrans" cxnId="{741F4555-A828-462D-8EDB-E49059E45C44}">
      <dgm:prSet/>
      <dgm:spPr/>
      <dgm:t>
        <a:bodyPr/>
        <a:lstStyle/>
        <a:p>
          <a:endParaRPr lang="en-US"/>
        </a:p>
      </dgm:t>
    </dgm:pt>
    <dgm:pt modelId="{DF83661C-A188-4BDA-BEAD-24E3BBFB61FE}">
      <dgm:prSet phldrT="[Text]" custT="1"/>
      <dgm:spPr/>
      <dgm:t>
        <a:bodyPr/>
        <a:lstStyle/>
        <a:p>
          <a:r>
            <a:rPr lang="en-US" sz="1800" dirty="0" smtClean="0"/>
            <a:t>Food in stronger side</a:t>
          </a:r>
          <a:endParaRPr lang="en-US" sz="1800" dirty="0"/>
        </a:p>
      </dgm:t>
    </dgm:pt>
    <dgm:pt modelId="{DEB41C67-E1F4-46B2-9F6F-15A383E4FF83}" type="parTrans" cxnId="{31B750EB-AF15-436A-8FAE-28CD26C29E70}">
      <dgm:prSet/>
      <dgm:spPr/>
      <dgm:t>
        <a:bodyPr/>
        <a:lstStyle/>
        <a:p>
          <a:endParaRPr lang="en-US"/>
        </a:p>
      </dgm:t>
    </dgm:pt>
    <dgm:pt modelId="{DFC8ECAA-873B-4D82-8CF1-A00E2340E284}" type="sibTrans" cxnId="{31B750EB-AF15-436A-8FAE-28CD26C29E70}">
      <dgm:prSet/>
      <dgm:spPr/>
      <dgm:t>
        <a:bodyPr/>
        <a:lstStyle/>
        <a:p>
          <a:endParaRPr lang="en-US"/>
        </a:p>
      </dgm:t>
    </dgm:pt>
    <dgm:pt modelId="{0967DAF5-9DC0-418C-ADB6-84824D251BAB}">
      <dgm:prSet phldrT="[Text]" custT="1"/>
      <dgm:spPr/>
      <dgm:t>
        <a:bodyPr/>
        <a:lstStyle/>
        <a:p>
          <a:r>
            <a:rPr lang="en-US" sz="1800" dirty="0" smtClean="0"/>
            <a:t>Dysphagia</a:t>
          </a:r>
          <a:endParaRPr lang="en-US" sz="1800" dirty="0"/>
        </a:p>
      </dgm:t>
    </dgm:pt>
    <dgm:pt modelId="{0AB3D21A-8CB9-4480-A167-51D884D0C581}" type="parTrans" cxnId="{BCE2D691-A60E-45EA-B4E9-6390E500592E}">
      <dgm:prSet/>
      <dgm:spPr/>
      <dgm:t>
        <a:bodyPr/>
        <a:lstStyle/>
        <a:p>
          <a:endParaRPr lang="en-US"/>
        </a:p>
      </dgm:t>
    </dgm:pt>
    <dgm:pt modelId="{ADF82A8D-2708-4696-AA96-5600A7B451CB}" type="sibTrans" cxnId="{BCE2D691-A60E-45EA-B4E9-6390E500592E}">
      <dgm:prSet/>
      <dgm:spPr/>
      <dgm:t>
        <a:bodyPr/>
        <a:lstStyle/>
        <a:p>
          <a:endParaRPr lang="en-US"/>
        </a:p>
      </dgm:t>
    </dgm:pt>
    <dgm:pt modelId="{0D35B5AC-4BE4-4F37-82FA-CB556EEFDE5E}">
      <dgm:prSet phldrT="[Text]" custT="1"/>
      <dgm:spPr/>
      <dgm:t>
        <a:bodyPr/>
        <a:lstStyle/>
        <a:p>
          <a:r>
            <a:rPr lang="en-US" sz="1800" dirty="0" smtClean="0"/>
            <a:t>Difficulty swallowing</a:t>
          </a:r>
          <a:endParaRPr lang="en-US" sz="1800" dirty="0"/>
        </a:p>
      </dgm:t>
    </dgm:pt>
    <dgm:pt modelId="{A890A179-A663-408A-854C-22CD88D5E620}" type="parTrans" cxnId="{8C394DF2-BF96-41ED-BB1D-370570C12A3D}">
      <dgm:prSet/>
      <dgm:spPr/>
      <dgm:t>
        <a:bodyPr/>
        <a:lstStyle/>
        <a:p>
          <a:endParaRPr lang="en-US"/>
        </a:p>
      </dgm:t>
    </dgm:pt>
    <dgm:pt modelId="{4700DFC4-CD90-442C-A0FE-E12CA316C932}" type="sibTrans" cxnId="{8C394DF2-BF96-41ED-BB1D-370570C12A3D}">
      <dgm:prSet/>
      <dgm:spPr/>
      <dgm:t>
        <a:bodyPr/>
        <a:lstStyle/>
        <a:p>
          <a:endParaRPr lang="en-US"/>
        </a:p>
      </dgm:t>
    </dgm:pt>
    <dgm:pt modelId="{41F7DB74-2468-4D31-B1A2-255FB0926FBC}">
      <dgm:prSet phldrT="[Text]" custT="1"/>
      <dgm:spPr/>
      <dgm:t>
        <a:bodyPr/>
        <a:lstStyle/>
        <a:p>
          <a:r>
            <a:rPr lang="en-US" sz="1400" dirty="0" smtClean="0"/>
            <a:t>Coughing or choking during meals; dribbling; eating slow; watering eyes during meals</a:t>
          </a:r>
          <a:endParaRPr lang="en-US" sz="1400" dirty="0"/>
        </a:p>
      </dgm:t>
    </dgm:pt>
    <dgm:pt modelId="{3D1A05DF-8CDE-4B5F-96E2-178359D0684A}" type="parTrans" cxnId="{B288DD56-2CC1-4B52-A4C0-924B76D5F6C8}">
      <dgm:prSet/>
      <dgm:spPr/>
      <dgm:t>
        <a:bodyPr/>
        <a:lstStyle/>
        <a:p>
          <a:endParaRPr lang="en-US"/>
        </a:p>
      </dgm:t>
    </dgm:pt>
    <dgm:pt modelId="{C9EA3167-3173-489D-9A9A-52D07E861680}" type="sibTrans" cxnId="{B288DD56-2CC1-4B52-A4C0-924B76D5F6C8}">
      <dgm:prSet/>
      <dgm:spPr/>
      <dgm:t>
        <a:bodyPr/>
        <a:lstStyle/>
        <a:p>
          <a:endParaRPr lang="en-US"/>
        </a:p>
      </dgm:t>
    </dgm:pt>
    <dgm:pt modelId="{0F96388D-ED46-4740-8463-29945713A81E}">
      <dgm:prSet phldrT="[Text]" custT="1"/>
      <dgm:spPr/>
      <dgm:t>
        <a:bodyPr/>
        <a:lstStyle/>
        <a:p>
          <a:r>
            <a:rPr lang="en-US" sz="1800" dirty="0" smtClean="0"/>
            <a:t>Increased risk for aspiration</a:t>
          </a:r>
          <a:endParaRPr lang="en-US" sz="1800" dirty="0"/>
        </a:p>
      </dgm:t>
    </dgm:pt>
    <dgm:pt modelId="{47E4B67C-4BF3-4D49-953A-56132A287EBF}" type="parTrans" cxnId="{E8352794-3367-4A0F-8B46-C470BCCCE132}">
      <dgm:prSet/>
      <dgm:spPr/>
      <dgm:t>
        <a:bodyPr/>
        <a:lstStyle/>
        <a:p>
          <a:endParaRPr lang="en-US"/>
        </a:p>
      </dgm:t>
    </dgm:pt>
    <dgm:pt modelId="{6E7B9FA7-A90F-4989-BFFA-04BAFDD7FAEF}" type="sibTrans" cxnId="{E8352794-3367-4A0F-8B46-C470BCCCE132}">
      <dgm:prSet/>
      <dgm:spPr/>
      <dgm:t>
        <a:bodyPr/>
        <a:lstStyle/>
        <a:p>
          <a:endParaRPr lang="en-US"/>
        </a:p>
      </dgm:t>
    </dgm:pt>
    <dgm:pt modelId="{6018F16D-EB64-4EDE-BB2F-9601F915EF3A}">
      <dgm:prSet phldrT="[Text]" custT="1"/>
      <dgm:spPr/>
      <dgm:t>
        <a:bodyPr/>
        <a:lstStyle/>
        <a:p>
          <a:r>
            <a:rPr lang="en-US" sz="1800" dirty="0" smtClean="0"/>
            <a:t>Parkinson’s</a:t>
          </a:r>
          <a:endParaRPr lang="en-US" sz="1800" dirty="0"/>
        </a:p>
      </dgm:t>
    </dgm:pt>
    <dgm:pt modelId="{471936FC-6DDE-4912-87C5-65E8906E3F6D}" type="parTrans" cxnId="{28F9ED20-8A54-43B0-8F5A-E724646E0510}">
      <dgm:prSet/>
      <dgm:spPr/>
      <dgm:t>
        <a:bodyPr/>
        <a:lstStyle/>
        <a:p>
          <a:endParaRPr lang="en-US"/>
        </a:p>
      </dgm:t>
    </dgm:pt>
    <dgm:pt modelId="{C1DAA911-CF7C-46EE-A4E5-138B5B61C0E4}" type="sibTrans" cxnId="{28F9ED20-8A54-43B0-8F5A-E724646E0510}">
      <dgm:prSet/>
      <dgm:spPr/>
      <dgm:t>
        <a:bodyPr/>
        <a:lstStyle/>
        <a:p>
          <a:endParaRPr lang="en-US"/>
        </a:p>
      </dgm:t>
    </dgm:pt>
    <dgm:pt modelId="{78B2CA30-8BEA-498F-A672-753F1150DBF6}">
      <dgm:prSet phldrT="[Text]" custT="1"/>
      <dgm:spPr/>
      <dgm:t>
        <a:bodyPr/>
        <a:lstStyle/>
        <a:p>
          <a:r>
            <a:rPr lang="en-US" sz="1800" dirty="0" smtClean="0"/>
            <a:t>Dementia</a:t>
          </a:r>
          <a:endParaRPr lang="en-US" sz="1800" dirty="0"/>
        </a:p>
      </dgm:t>
    </dgm:pt>
    <dgm:pt modelId="{1BFA3608-0A2E-444E-9A7D-526BF1BF71A9}" type="parTrans" cxnId="{DEBA580D-7344-45EE-BD91-CF0F1505D11D}">
      <dgm:prSet/>
      <dgm:spPr/>
      <dgm:t>
        <a:bodyPr/>
        <a:lstStyle/>
        <a:p>
          <a:endParaRPr lang="en-US"/>
        </a:p>
      </dgm:t>
    </dgm:pt>
    <dgm:pt modelId="{BF3F5351-640E-4B1D-ABB2-D38D83D26DE5}" type="sibTrans" cxnId="{DEBA580D-7344-45EE-BD91-CF0F1505D11D}">
      <dgm:prSet/>
      <dgm:spPr/>
      <dgm:t>
        <a:bodyPr/>
        <a:lstStyle/>
        <a:p>
          <a:endParaRPr lang="en-US"/>
        </a:p>
      </dgm:t>
    </dgm:pt>
    <dgm:pt modelId="{74025944-3A7F-4404-A1DE-845137F14A77}">
      <dgm:prSet phldrT="[Text]" custT="1"/>
      <dgm:spPr/>
      <dgm:t>
        <a:bodyPr/>
        <a:lstStyle/>
        <a:p>
          <a:r>
            <a:rPr lang="en-US" sz="1800" dirty="0" smtClean="0"/>
            <a:t>Blind</a:t>
          </a:r>
          <a:endParaRPr lang="en-US" sz="1800" dirty="0"/>
        </a:p>
      </dgm:t>
    </dgm:pt>
    <dgm:pt modelId="{4E318194-04E9-45AB-9D7A-E8672E462B03}" type="parTrans" cxnId="{C5189ABB-1CE7-4F5F-BB46-C586CC2333E8}">
      <dgm:prSet/>
      <dgm:spPr/>
      <dgm:t>
        <a:bodyPr/>
        <a:lstStyle/>
        <a:p>
          <a:endParaRPr lang="en-US"/>
        </a:p>
      </dgm:t>
    </dgm:pt>
    <dgm:pt modelId="{504A5AAF-372F-436B-A3AC-8F166DDBC69D}" type="sibTrans" cxnId="{C5189ABB-1CE7-4F5F-BB46-C586CC2333E8}">
      <dgm:prSet/>
      <dgm:spPr/>
      <dgm:t>
        <a:bodyPr/>
        <a:lstStyle/>
        <a:p>
          <a:endParaRPr lang="en-US"/>
        </a:p>
      </dgm:t>
    </dgm:pt>
    <dgm:pt modelId="{1B0BB58C-A70D-4B80-A085-EB211F8E116B}">
      <dgm:prSet phldrT="[Text]" custT="1"/>
      <dgm:spPr/>
      <dgm:t>
        <a:bodyPr/>
        <a:lstStyle/>
        <a:p>
          <a:r>
            <a:rPr lang="en-US" sz="1800" dirty="0" smtClean="0"/>
            <a:t>Confused</a:t>
          </a:r>
          <a:endParaRPr lang="en-US" sz="1800" dirty="0"/>
        </a:p>
      </dgm:t>
    </dgm:pt>
    <dgm:pt modelId="{DF586D08-A9CA-45C4-B4A6-87D2840B50BA}" type="parTrans" cxnId="{DC805BFF-3F35-487A-B293-C70FCA7B76BB}">
      <dgm:prSet/>
      <dgm:spPr/>
      <dgm:t>
        <a:bodyPr/>
        <a:lstStyle/>
        <a:p>
          <a:endParaRPr lang="en-US"/>
        </a:p>
      </dgm:t>
    </dgm:pt>
    <dgm:pt modelId="{0441BA37-3A62-4037-AB07-F7A967912965}" type="sibTrans" cxnId="{DC805BFF-3F35-487A-B293-C70FCA7B76BB}">
      <dgm:prSet/>
      <dgm:spPr/>
      <dgm:t>
        <a:bodyPr/>
        <a:lstStyle/>
        <a:p>
          <a:endParaRPr lang="en-US"/>
        </a:p>
      </dgm:t>
    </dgm:pt>
    <dgm:pt modelId="{B883CDBD-3400-43EC-BFB2-AEDF28714B8B}" type="pres">
      <dgm:prSet presAssocID="{2619E9C1-8520-408B-B30B-B6137A8721C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55FF9-D028-4165-972B-3D1C209CF364}" type="pres">
      <dgm:prSet presAssocID="{E7F73B92-C91E-407D-9D0C-AA47B8AF08FF}" presName="compNode" presStyleCnt="0"/>
      <dgm:spPr/>
    </dgm:pt>
    <dgm:pt modelId="{46D784EF-DE67-4F14-B44C-A42C1B834861}" type="pres">
      <dgm:prSet presAssocID="{E7F73B92-C91E-407D-9D0C-AA47B8AF08FF}" presName="aNode" presStyleLbl="bgShp" presStyleIdx="0" presStyleCnt="3"/>
      <dgm:spPr/>
      <dgm:t>
        <a:bodyPr/>
        <a:lstStyle/>
        <a:p>
          <a:endParaRPr lang="en-US"/>
        </a:p>
      </dgm:t>
    </dgm:pt>
    <dgm:pt modelId="{846AE6CC-C2FA-495F-9BBD-EC74C47C509D}" type="pres">
      <dgm:prSet presAssocID="{E7F73B92-C91E-407D-9D0C-AA47B8AF08FF}" presName="textNode" presStyleLbl="bgShp" presStyleIdx="0" presStyleCnt="3"/>
      <dgm:spPr/>
      <dgm:t>
        <a:bodyPr/>
        <a:lstStyle/>
        <a:p>
          <a:endParaRPr lang="en-US"/>
        </a:p>
      </dgm:t>
    </dgm:pt>
    <dgm:pt modelId="{EB2AE9AF-16F3-48AD-9205-D436B9FAE5BE}" type="pres">
      <dgm:prSet presAssocID="{E7F73B92-C91E-407D-9D0C-AA47B8AF08FF}" presName="compChildNode" presStyleCnt="0"/>
      <dgm:spPr/>
    </dgm:pt>
    <dgm:pt modelId="{86110DE5-8C42-4F88-BD3A-8158CC2A7C94}" type="pres">
      <dgm:prSet presAssocID="{E7F73B92-C91E-407D-9D0C-AA47B8AF08FF}" presName="theInnerList" presStyleCnt="0"/>
      <dgm:spPr/>
    </dgm:pt>
    <dgm:pt modelId="{935AC493-7011-4EE9-AD44-93DF70991324}" type="pres">
      <dgm:prSet presAssocID="{00A782AC-F1A1-46B6-9FB7-B25C93EE3989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15599-BC1B-49FB-9925-CA06ACC2F815}" type="pres">
      <dgm:prSet presAssocID="{00A782AC-F1A1-46B6-9FB7-B25C93EE3989}" presName="aSpace2" presStyleCnt="0"/>
      <dgm:spPr/>
    </dgm:pt>
    <dgm:pt modelId="{CBBA60F9-F533-43C9-84E4-3DBB29931190}" type="pres">
      <dgm:prSet presAssocID="{6018F16D-EB64-4EDE-BB2F-9601F915EF3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CDCA5-3809-4710-912F-4D3B614A1E71}" type="pres">
      <dgm:prSet presAssocID="{6018F16D-EB64-4EDE-BB2F-9601F915EF3A}" presName="aSpace2" presStyleCnt="0"/>
      <dgm:spPr/>
    </dgm:pt>
    <dgm:pt modelId="{CA92C10E-2E3A-4AB8-A9A9-E594AB423E7F}" type="pres">
      <dgm:prSet presAssocID="{78B2CA30-8BEA-498F-A672-753F1150DBF6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65B41-47E2-47FF-A003-2B3ABE26EE67}" type="pres">
      <dgm:prSet presAssocID="{78B2CA30-8BEA-498F-A672-753F1150DBF6}" presName="aSpace2" presStyleCnt="0"/>
      <dgm:spPr/>
    </dgm:pt>
    <dgm:pt modelId="{091CD01E-1B00-4C2E-82E1-216542C61ABA}" type="pres">
      <dgm:prSet presAssocID="{74025944-3A7F-4404-A1DE-845137F14A77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60EA9-BCAE-4C3E-BCBA-C794F529A160}" type="pres">
      <dgm:prSet presAssocID="{74025944-3A7F-4404-A1DE-845137F14A77}" presName="aSpace2" presStyleCnt="0"/>
      <dgm:spPr/>
    </dgm:pt>
    <dgm:pt modelId="{2E809684-725E-416A-AF85-D752310E46E0}" type="pres">
      <dgm:prSet presAssocID="{1B0BB58C-A70D-4B80-A085-EB211F8E116B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DE4B3-3C03-4136-B991-269FFF904B07}" type="pres">
      <dgm:prSet presAssocID="{E7F73B92-C91E-407D-9D0C-AA47B8AF08FF}" presName="aSpace" presStyleCnt="0"/>
      <dgm:spPr/>
    </dgm:pt>
    <dgm:pt modelId="{9E46CE2C-B512-4E5C-AB5A-27E4FEC9F9F5}" type="pres">
      <dgm:prSet presAssocID="{51C1E1FD-A4C2-4448-B2B7-45159DA9A8DA}" presName="compNode" presStyleCnt="0"/>
      <dgm:spPr/>
    </dgm:pt>
    <dgm:pt modelId="{8DA6BA26-FF95-4C83-A3A0-184EE493D111}" type="pres">
      <dgm:prSet presAssocID="{51C1E1FD-A4C2-4448-B2B7-45159DA9A8DA}" presName="aNode" presStyleLbl="bgShp" presStyleIdx="1" presStyleCnt="3"/>
      <dgm:spPr/>
      <dgm:t>
        <a:bodyPr/>
        <a:lstStyle/>
        <a:p>
          <a:endParaRPr lang="en-US"/>
        </a:p>
      </dgm:t>
    </dgm:pt>
    <dgm:pt modelId="{F463DBEF-21AC-40CF-9125-B62500DA9054}" type="pres">
      <dgm:prSet presAssocID="{51C1E1FD-A4C2-4448-B2B7-45159DA9A8DA}" presName="textNode" presStyleLbl="bgShp" presStyleIdx="1" presStyleCnt="3"/>
      <dgm:spPr/>
      <dgm:t>
        <a:bodyPr/>
        <a:lstStyle/>
        <a:p>
          <a:endParaRPr lang="en-US"/>
        </a:p>
      </dgm:t>
    </dgm:pt>
    <dgm:pt modelId="{D632267B-460E-4FDE-8DB1-0BA8FBA00D4F}" type="pres">
      <dgm:prSet presAssocID="{51C1E1FD-A4C2-4448-B2B7-45159DA9A8DA}" presName="compChildNode" presStyleCnt="0"/>
      <dgm:spPr/>
    </dgm:pt>
    <dgm:pt modelId="{E3DDFE87-9C1B-4F3B-87BF-7627F2DD30B0}" type="pres">
      <dgm:prSet presAssocID="{51C1E1FD-A4C2-4448-B2B7-45159DA9A8DA}" presName="theInnerList" presStyleCnt="0"/>
      <dgm:spPr/>
    </dgm:pt>
    <dgm:pt modelId="{5EDD29A1-BF24-4A40-B09B-AFF097A0A690}" type="pres">
      <dgm:prSet presAssocID="{C7EF2C49-6569-444D-BF92-09E8431A137A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C2BD6-52D4-4D7F-BA64-805A0FA3DD1E}" type="pres">
      <dgm:prSet presAssocID="{C7EF2C49-6569-444D-BF92-09E8431A137A}" presName="aSpace2" presStyleCnt="0"/>
      <dgm:spPr/>
    </dgm:pt>
    <dgm:pt modelId="{C7324FE7-7831-4F0F-BBE7-6DD2B86D4C8E}" type="pres">
      <dgm:prSet presAssocID="{FF63DD15-1C15-4AB2-BB35-EE21853BBC39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2A133-BB88-476E-8A0A-AA58115430B3}" type="pres">
      <dgm:prSet presAssocID="{FF63DD15-1C15-4AB2-BB35-EE21853BBC39}" presName="aSpace2" presStyleCnt="0"/>
      <dgm:spPr/>
    </dgm:pt>
    <dgm:pt modelId="{C5E8215E-2F71-46D6-8C38-7A276B77C3CA}" type="pres">
      <dgm:prSet presAssocID="{81DED592-457B-44D6-BC7B-4BB320CA897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4A0B9-D71A-497E-AFF8-E22C081463F2}" type="pres">
      <dgm:prSet presAssocID="{81DED592-457B-44D6-BC7B-4BB320CA8973}" presName="aSpace2" presStyleCnt="0"/>
      <dgm:spPr/>
    </dgm:pt>
    <dgm:pt modelId="{84AAE222-7BEB-4A15-809E-C366F6C4E4B4}" type="pres">
      <dgm:prSet presAssocID="{DF83661C-A188-4BDA-BEAD-24E3BBFB61FE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9B20E-3AA8-4136-B4E1-96629ED7E28A}" type="pres">
      <dgm:prSet presAssocID="{51C1E1FD-A4C2-4448-B2B7-45159DA9A8DA}" presName="aSpace" presStyleCnt="0"/>
      <dgm:spPr/>
    </dgm:pt>
    <dgm:pt modelId="{B42C22AA-4E09-4D7F-BBB4-04471741704D}" type="pres">
      <dgm:prSet presAssocID="{0967DAF5-9DC0-418C-ADB6-84824D251BAB}" presName="compNode" presStyleCnt="0"/>
      <dgm:spPr/>
    </dgm:pt>
    <dgm:pt modelId="{2155CA88-F6BE-4D2C-9128-13095DC29F4A}" type="pres">
      <dgm:prSet presAssocID="{0967DAF5-9DC0-418C-ADB6-84824D251BAB}" presName="aNode" presStyleLbl="bgShp" presStyleIdx="2" presStyleCnt="3"/>
      <dgm:spPr/>
      <dgm:t>
        <a:bodyPr/>
        <a:lstStyle/>
        <a:p>
          <a:endParaRPr lang="en-US"/>
        </a:p>
      </dgm:t>
    </dgm:pt>
    <dgm:pt modelId="{A9C2C8A3-E278-4057-97F1-E264AA4C6759}" type="pres">
      <dgm:prSet presAssocID="{0967DAF5-9DC0-418C-ADB6-84824D251BAB}" presName="textNode" presStyleLbl="bgShp" presStyleIdx="2" presStyleCnt="3"/>
      <dgm:spPr/>
      <dgm:t>
        <a:bodyPr/>
        <a:lstStyle/>
        <a:p>
          <a:endParaRPr lang="en-US"/>
        </a:p>
      </dgm:t>
    </dgm:pt>
    <dgm:pt modelId="{6330A9BD-E41B-4E06-89BD-866E270ECACB}" type="pres">
      <dgm:prSet presAssocID="{0967DAF5-9DC0-418C-ADB6-84824D251BAB}" presName="compChildNode" presStyleCnt="0"/>
      <dgm:spPr/>
    </dgm:pt>
    <dgm:pt modelId="{E87AE0B1-4B5B-4338-A751-C1F1F3A36663}" type="pres">
      <dgm:prSet presAssocID="{0967DAF5-9DC0-418C-ADB6-84824D251BAB}" presName="theInnerList" presStyleCnt="0"/>
      <dgm:spPr/>
    </dgm:pt>
    <dgm:pt modelId="{A6E0C3C9-3D04-468E-A402-D5EE9B43C841}" type="pres">
      <dgm:prSet presAssocID="{0D35B5AC-4BE4-4F37-82FA-CB556EEFDE5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D142C-7F03-4EB2-AD28-BDDEF6C1A964}" type="pres">
      <dgm:prSet presAssocID="{0D35B5AC-4BE4-4F37-82FA-CB556EEFDE5E}" presName="aSpace2" presStyleCnt="0"/>
      <dgm:spPr/>
    </dgm:pt>
    <dgm:pt modelId="{3463757D-C05A-4125-B3F5-6D0065C9078F}" type="pres">
      <dgm:prSet presAssocID="{41F7DB74-2468-4D31-B1A2-255FB0926FBC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32FFD-AC0C-419B-8F38-0794E4402B87}" type="pres">
      <dgm:prSet presAssocID="{41F7DB74-2468-4D31-B1A2-255FB0926FBC}" presName="aSpace2" presStyleCnt="0"/>
      <dgm:spPr/>
    </dgm:pt>
    <dgm:pt modelId="{3F20A8ED-2987-4529-A8D7-E12D5E5C737A}" type="pres">
      <dgm:prSet presAssocID="{0F96388D-ED46-4740-8463-29945713A81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94BDE-92CC-4B8E-98F8-FFF2148E39A5}" type="presOf" srcId="{0F96388D-ED46-4740-8463-29945713A81E}" destId="{3F20A8ED-2987-4529-A8D7-E12D5E5C737A}" srcOrd="0" destOrd="0" presId="urn:microsoft.com/office/officeart/2005/8/layout/lProcess2"/>
    <dgm:cxn modelId="{DA33CF94-1290-4B20-A6F2-7D81E5B741B4}" type="presOf" srcId="{6018F16D-EB64-4EDE-BB2F-9601F915EF3A}" destId="{CBBA60F9-F533-43C9-84E4-3DBB29931190}" srcOrd="0" destOrd="0" presId="urn:microsoft.com/office/officeart/2005/8/layout/lProcess2"/>
    <dgm:cxn modelId="{7A89CDC8-03A1-4CDE-98B8-1744ED5E41D0}" type="presOf" srcId="{C7EF2C49-6569-444D-BF92-09E8431A137A}" destId="{5EDD29A1-BF24-4A40-B09B-AFF097A0A690}" srcOrd="0" destOrd="0" presId="urn:microsoft.com/office/officeart/2005/8/layout/lProcess2"/>
    <dgm:cxn modelId="{A24E0E73-6A1B-4800-9EB9-49CB869B68B2}" type="presOf" srcId="{2619E9C1-8520-408B-B30B-B6137A8721C5}" destId="{B883CDBD-3400-43EC-BFB2-AEDF28714B8B}" srcOrd="0" destOrd="0" presId="urn:microsoft.com/office/officeart/2005/8/layout/lProcess2"/>
    <dgm:cxn modelId="{6E8A944E-0BC7-477B-BED6-4F8AB24A0C54}" type="presOf" srcId="{1B0BB58C-A70D-4B80-A085-EB211F8E116B}" destId="{2E809684-725E-416A-AF85-D752310E46E0}" srcOrd="0" destOrd="0" presId="urn:microsoft.com/office/officeart/2005/8/layout/lProcess2"/>
    <dgm:cxn modelId="{7FB32D88-E575-4294-822E-C84D2161C942}" type="presOf" srcId="{0D35B5AC-4BE4-4F37-82FA-CB556EEFDE5E}" destId="{A6E0C3C9-3D04-468E-A402-D5EE9B43C841}" srcOrd="0" destOrd="0" presId="urn:microsoft.com/office/officeart/2005/8/layout/lProcess2"/>
    <dgm:cxn modelId="{182DFE4F-91F9-417D-B904-9A313FE7D41A}" type="presOf" srcId="{41F7DB74-2468-4D31-B1A2-255FB0926FBC}" destId="{3463757D-C05A-4125-B3F5-6D0065C9078F}" srcOrd="0" destOrd="0" presId="urn:microsoft.com/office/officeart/2005/8/layout/lProcess2"/>
    <dgm:cxn modelId="{5FC22379-2B91-430E-B345-7B869715869B}" type="presOf" srcId="{78B2CA30-8BEA-498F-A672-753F1150DBF6}" destId="{CA92C10E-2E3A-4AB8-A9A9-E594AB423E7F}" srcOrd="0" destOrd="0" presId="urn:microsoft.com/office/officeart/2005/8/layout/lProcess2"/>
    <dgm:cxn modelId="{DEBA580D-7344-45EE-BD91-CF0F1505D11D}" srcId="{E7F73B92-C91E-407D-9D0C-AA47B8AF08FF}" destId="{78B2CA30-8BEA-498F-A672-753F1150DBF6}" srcOrd="2" destOrd="0" parTransId="{1BFA3608-0A2E-444E-9A7D-526BF1BF71A9}" sibTransId="{BF3F5351-640E-4B1D-ABB2-D38D83D26DE5}"/>
    <dgm:cxn modelId="{00E22719-BAEC-4372-95E6-3655029184C1}" srcId="{2619E9C1-8520-408B-B30B-B6137A8721C5}" destId="{51C1E1FD-A4C2-4448-B2B7-45159DA9A8DA}" srcOrd="1" destOrd="0" parTransId="{3078266A-0C5A-420A-9887-782645730EF5}" sibTransId="{99BF1D5C-EF04-4FD8-82E8-634A263C334C}"/>
    <dgm:cxn modelId="{7E3C7B7B-6255-40BF-B49F-4F91053B1196}" srcId="{51C1E1FD-A4C2-4448-B2B7-45159DA9A8DA}" destId="{C7EF2C49-6569-444D-BF92-09E8431A137A}" srcOrd="0" destOrd="0" parTransId="{A0AC1608-E63A-4525-A580-412BEDEF5CB0}" sibTransId="{70997DC7-E20C-4B3F-B4C1-8B05F7FA7501}"/>
    <dgm:cxn modelId="{BCE2D691-A60E-45EA-B4E9-6390E500592E}" srcId="{2619E9C1-8520-408B-B30B-B6137A8721C5}" destId="{0967DAF5-9DC0-418C-ADB6-84824D251BAB}" srcOrd="2" destOrd="0" parTransId="{0AB3D21A-8CB9-4480-A167-51D884D0C581}" sibTransId="{ADF82A8D-2708-4696-AA96-5600A7B451CB}"/>
    <dgm:cxn modelId="{3630EDD4-72BE-45E8-B9DF-D2A84A54A46C}" srcId="{2619E9C1-8520-408B-B30B-B6137A8721C5}" destId="{E7F73B92-C91E-407D-9D0C-AA47B8AF08FF}" srcOrd="0" destOrd="0" parTransId="{7415E776-763D-49B3-A11E-F5BE0485B9CE}" sibTransId="{56CB29E6-9718-4C6D-943D-A68A48A6C041}"/>
    <dgm:cxn modelId="{5A3AE6E0-0698-4FE0-9B8E-29A8687B61ED}" type="presOf" srcId="{51C1E1FD-A4C2-4448-B2B7-45159DA9A8DA}" destId="{8DA6BA26-FF95-4C83-A3A0-184EE493D111}" srcOrd="0" destOrd="0" presId="urn:microsoft.com/office/officeart/2005/8/layout/lProcess2"/>
    <dgm:cxn modelId="{BCA5210D-E69C-4334-97EB-020B8EE6FF57}" srcId="{E7F73B92-C91E-407D-9D0C-AA47B8AF08FF}" destId="{00A782AC-F1A1-46B6-9FB7-B25C93EE3989}" srcOrd="0" destOrd="0" parTransId="{06DD9D85-52B4-4738-8B98-841B22300C3D}" sibTransId="{56E109EA-400E-4351-AFFF-32607D0441FD}"/>
    <dgm:cxn modelId="{77218093-A173-4332-8469-AC7AD6FEE3A2}" type="presOf" srcId="{FF63DD15-1C15-4AB2-BB35-EE21853BBC39}" destId="{C7324FE7-7831-4F0F-BBE7-6DD2B86D4C8E}" srcOrd="0" destOrd="0" presId="urn:microsoft.com/office/officeart/2005/8/layout/lProcess2"/>
    <dgm:cxn modelId="{862F4FB0-A3DB-45B5-B79C-1FC75BC6B3A6}" type="presOf" srcId="{51C1E1FD-A4C2-4448-B2B7-45159DA9A8DA}" destId="{F463DBEF-21AC-40CF-9125-B62500DA9054}" srcOrd="1" destOrd="0" presId="urn:microsoft.com/office/officeart/2005/8/layout/lProcess2"/>
    <dgm:cxn modelId="{365B46B6-B6F3-4179-B40E-AF2E6E00B292}" type="presOf" srcId="{74025944-3A7F-4404-A1DE-845137F14A77}" destId="{091CD01E-1B00-4C2E-82E1-216542C61ABA}" srcOrd="0" destOrd="0" presId="urn:microsoft.com/office/officeart/2005/8/layout/lProcess2"/>
    <dgm:cxn modelId="{7D40C702-46DD-4D4F-AD56-DC144A5330A6}" type="presOf" srcId="{0967DAF5-9DC0-418C-ADB6-84824D251BAB}" destId="{A9C2C8A3-E278-4057-97F1-E264AA4C6759}" srcOrd="1" destOrd="0" presId="urn:microsoft.com/office/officeart/2005/8/layout/lProcess2"/>
    <dgm:cxn modelId="{741F4555-A828-462D-8EDB-E49059E45C44}" srcId="{51C1E1FD-A4C2-4448-B2B7-45159DA9A8DA}" destId="{81DED592-457B-44D6-BC7B-4BB320CA8973}" srcOrd="2" destOrd="0" parTransId="{76515590-A65E-499E-A61A-EB6F667C74FF}" sibTransId="{AF0AF4E2-3C7D-4CA9-924A-42BCC0A187FC}"/>
    <dgm:cxn modelId="{B966FDB5-5E1F-44EB-92E4-0D1AAA781281}" type="presOf" srcId="{E7F73B92-C91E-407D-9D0C-AA47B8AF08FF}" destId="{46D784EF-DE67-4F14-B44C-A42C1B834861}" srcOrd="0" destOrd="0" presId="urn:microsoft.com/office/officeart/2005/8/layout/lProcess2"/>
    <dgm:cxn modelId="{F76CC8E0-B566-42B2-8F62-3553E5CEB077}" type="presOf" srcId="{81DED592-457B-44D6-BC7B-4BB320CA8973}" destId="{C5E8215E-2F71-46D6-8C38-7A276B77C3CA}" srcOrd="0" destOrd="0" presId="urn:microsoft.com/office/officeart/2005/8/layout/lProcess2"/>
    <dgm:cxn modelId="{7819BBBC-B5F5-4636-9CCB-8F0C85C7FF2E}" srcId="{51C1E1FD-A4C2-4448-B2B7-45159DA9A8DA}" destId="{FF63DD15-1C15-4AB2-BB35-EE21853BBC39}" srcOrd="1" destOrd="0" parTransId="{2FC74AC2-90F0-4FD0-9392-B1B235884267}" sibTransId="{5F393CAF-E429-41BF-8BB3-8184596884BC}"/>
    <dgm:cxn modelId="{31B750EB-AF15-436A-8FAE-28CD26C29E70}" srcId="{51C1E1FD-A4C2-4448-B2B7-45159DA9A8DA}" destId="{DF83661C-A188-4BDA-BEAD-24E3BBFB61FE}" srcOrd="3" destOrd="0" parTransId="{DEB41C67-E1F4-46B2-9F6F-15A383E4FF83}" sibTransId="{DFC8ECAA-873B-4D82-8CF1-A00E2340E284}"/>
    <dgm:cxn modelId="{126D27D7-BC95-4B7D-B9FA-192A9511F2E5}" type="presOf" srcId="{DF83661C-A188-4BDA-BEAD-24E3BBFB61FE}" destId="{84AAE222-7BEB-4A15-809E-C366F6C4E4B4}" srcOrd="0" destOrd="0" presId="urn:microsoft.com/office/officeart/2005/8/layout/lProcess2"/>
    <dgm:cxn modelId="{A8F7D63E-A950-4DBC-AED0-F2270D493BC0}" type="presOf" srcId="{E7F73B92-C91E-407D-9D0C-AA47B8AF08FF}" destId="{846AE6CC-C2FA-495F-9BBD-EC74C47C509D}" srcOrd="1" destOrd="0" presId="urn:microsoft.com/office/officeart/2005/8/layout/lProcess2"/>
    <dgm:cxn modelId="{01B12E19-29B8-49E7-933C-90A64A9FF443}" type="presOf" srcId="{00A782AC-F1A1-46B6-9FB7-B25C93EE3989}" destId="{935AC493-7011-4EE9-AD44-93DF70991324}" srcOrd="0" destOrd="0" presId="urn:microsoft.com/office/officeart/2005/8/layout/lProcess2"/>
    <dgm:cxn modelId="{5B168746-9C40-4293-8097-72CB2D2147DB}" type="presOf" srcId="{0967DAF5-9DC0-418C-ADB6-84824D251BAB}" destId="{2155CA88-F6BE-4D2C-9128-13095DC29F4A}" srcOrd="0" destOrd="0" presId="urn:microsoft.com/office/officeart/2005/8/layout/lProcess2"/>
    <dgm:cxn modelId="{8C394DF2-BF96-41ED-BB1D-370570C12A3D}" srcId="{0967DAF5-9DC0-418C-ADB6-84824D251BAB}" destId="{0D35B5AC-4BE4-4F37-82FA-CB556EEFDE5E}" srcOrd="0" destOrd="0" parTransId="{A890A179-A663-408A-854C-22CD88D5E620}" sibTransId="{4700DFC4-CD90-442C-A0FE-E12CA316C932}"/>
    <dgm:cxn modelId="{DC805BFF-3F35-487A-B293-C70FCA7B76BB}" srcId="{E7F73B92-C91E-407D-9D0C-AA47B8AF08FF}" destId="{1B0BB58C-A70D-4B80-A085-EB211F8E116B}" srcOrd="4" destOrd="0" parTransId="{DF586D08-A9CA-45C4-B4A6-87D2840B50BA}" sibTransId="{0441BA37-3A62-4037-AB07-F7A967912965}"/>
    <dgm:cxn modelId="{28F9ED20-8A54-43B0-8F5A-E724646E0510}" srcId="{E7F73B92-C91E-407D-9D0C-AA47B8AF08FF}" destId="{6018F16D-EB64-4EDE-BB2F-9601F915EF3A}" srcOrd="1" destOrd="0" parTransId="{471936FC-6DDE-4912-87C5-65E8906E3F6D}" sibTransId="{C1DAA911-CF7C-46EE-A4E5-138B5B61C0E4}"/>
    <dgm:cxn modelId="{B288DD56-2CC1-4B52-A4C0-924B76D5F6C8}" srcId="{0967DAF5-9DC0-418C-ADB6-84824D251BAB}" destId="{41F7DB74-2468-4D31-B1A2-255FB0926FBC}" srcOrd="1" destOrd="0" parTransId="{3D1A05DF-8CDE-4B5F-96E2-178359D0684A}" sibTransId="{C9EA3167-3173-489D-9A9A-52D07E861680}"/>
    <dgm:cxn modelId="{E8352794-3367-4A0F-8B46-C470BCCCE132}" srcId="{0967DAF5-9DC0-418C-ADB6-84824D251BAB}" destId="{0F96388D-ED46-4740-8463-29945713A81E}" srcOrd="2" destOrd="0" parTransId="{47E4B67C-4BF3-4D49-953A-56132A287EBF}" sibTransId="{6E7B9FA7-A90F-4989-BFFA-04BAFDD7FAEF}"/>
    <dgm:cxn modelId="{C5189ABB-1CE7-4F5F-BB46-C586CC2333E8}" srcId="{E7F73B92-C91E-407D-9D0C-AA47B8AF08FF}" destId="{74025944-3A7F-4404-A1DE-845137F14A77}" srcOrd="3" destOrd="0" parTransId="{4E318194-04E9-45AB-9D7A-E8672E462B03}" sibTransId="{504A5AAF-372F-436B-A3AC-8F166DDBC69D}"/>
    <dgm:cxn modelId="{2F045E1F-F0A5-4B42-9209-D77DA9D00472}" type="presParOf" srcId="{B883CDBD-3400-43EC-BFB2-AEDF28714B8B}" destId="{6A755FF9-D028-4165-972B-3D1C209CF364}" srcOrd="0" destOrd="0" presId="urn:microsoft.com/office/officeart/2005/8/layout/lProcess2"/>
    <dgm:cxn modelId="{736E219B-779E-4EB0-A0E9-AEDFA0507E21}" type="presParOf" srcId="{6A755FF9-D028-4165-972B-3D1C209CF364}" destId="{46D784EF-DE67-4F14-B44C-A42C1B834861}" srcOrd="0" destOrd="0" presId="urn:microsoft.com/office/officeart/2005/8/layout/lProcess2"/>
    <dgm:cxn modelId="{01E0A749-2AF7-445D-9E83-21EDEB68E8EC}" type="presParOf" srcId="{6A755FF9-D028-4165-972B-3D1C209CF364}" destId="{846AE6CC-C2FA-495F-9BBD-EC74C47C509D}" srcOrd="1" destOrd="0" presId="urn:microsoft.com/office/officeart/2005/8/layout/lProcess2"/>
    <dgm:cxn modelId="{9FAB347C-5C96-4DCA-A7CE-D17808298700}" type="presParOf" srcId="{6A755FF9-D028-4165-972B-3D1C209CF364}" destId="{EB2AE9AF-16F3-48AD-9205-D436B9FAE5BE}" srcOrd="2" destOrd="0" presId="urn:microsoft.com/office/officeart/2005/8/layout/lProcess2"/>
    <dgm:cxn modelId="{F746EEE8-7A41-4281-8301-4CD07D3588C7}" type="presParOf" srcId="{EB2AE9AF-16F3-48AD-9205-D436B9FAE5BE}" destId="{86110DE5-8C42-4F88-BD3A-8158CC2A7C94}" srcOrd="0" destOrd="0" presId="urn:microsoft.com/office/officeart/2005/8/layout/lProcess2"/>
    <dgm:cxn modelId="{04915132-2108-438B-BC5E-38F757396C35}" type="presParOf" srcId="{86110DE5-8C42-4F88-BD3A-8158CC2A7C94}" destId="{935AC493-7011-4EE9-AD44-93DF70991324}" srcOrd="0" destOrd="0" presId="urn:microsoft.com/office/officeart/2005/8/layout/lProcess2"/>
    <dgm:cxn modelId="{233696A7-1B3E-403B-B7A5-7A82E00BF33C}" type="presParOf" srcId="{86110DE5-8C42-4F88-BD3A-8158CC2A7C94}" destId="{50315599-BC1B-49FB-9925-CA06ACC2F815}" srcOrd="1" destOrd="0" presId="urn:microsoft.com/office/officeart/2005/8/layout/lProcess2"/>
    <dgm:cxn modelId="{D310B63D-BDA5-48BC-9207-4D9522F4F81A}" type="presParOf" srcId="{86110DE5-8C42-4F88-BD3A-8158CC2A7C94}" destId="{CBBA60F9-F533-43C9-84E4-3DBB29931190}" srcOrd="2" destOrd="0" presId="urn:microsoft.com/office/officeart/2005/8/layout/lProcess2"/>
    <dgm:cxn modelId="{B19C9967-BBD7-4E0A-9B33-B189F3081959}" type="presParOf" srcId="{86110DE5-8C42-4F88-BD3A-8158CC2A7C94}" destId="{FF8CDCA5-3809-4710-912F-4D3B614A1E71}" srcOrd="3" destOrd="0" presId="urn:microsoft.com/office/officeart/2005/8/layout/lProcess2"/>
    <dgm:cxn modelId="{B49B9EAE-8494-4052-8784-91E55F452D4E}" type="presParOf" srcId="{86110DE5-8C42-4F88-BD3A-8158CC2A7C94}" destId="{CA92C10E-2E3A-4AB8-A9A9-E594AB423E7F}" srcOrd="4" destOrd="0" presId="urn:microsoft.com/office/officeart/2005/8/layout/lProcess2"/>
    <dgm:cxn modelId="{DBF205FD-1F8B-4805-BE11-CCB0E76B01F3}" type="presParOf" srcId="{86110DE5-8C42-4F88-BD3A-8158CC2A7C94}" destId="{92965B41-47E2-47FF-A003-2B3ABE26EE67}" srcOrd="5" destOrd="0" presId="urn:microsoft.com/office/officeart/2005/8/layout/lProcess2"/>
    <dgm:cxn modelId="{02F40A34-1170-4919-971F-C77AB1BE1A44}" type="presParOf" srcId="{86110DE5-8C42-4F88-BD3A-8158CC2A7C94}" destId="{091CD01E-1B00-4C2E-82E1-216542C61ABA}" srcOrd="6" destOrd="0" presId="urn:microsoft.com/office/officeart/2005/8/layout/lProcess2"/>
    <dgm:cxn modelId="{03879936-C930-44E1-95ED-C70B7D58C86A}" type="presParOf" srcId="{86110DE5-8C42-4F88-BD3A-8158CC2A7C94}" destId="{16E60EA9-BCAE-4C3E-BCBA-C794F529A160}" srcOrd="7" destOrd="0" presId="urn:microsoft.com/office/officeart/2005/8/layout/lProcess2"/>
    <dgm:cxn modelId="{E08C30AF-6EF7-47F5-A29C-6E9BE3B78CD8}" type="presParOf" srcId="{86110DE5-8C42-4F88-BD3A-8158CC2A7C94}" destId="{2E809684-725E-416A-AF85-D752310E46E0}" srcOrd="8" destOrd="0" presId="urn:microsoft.com/office/officeart/2005/8/layout/lProcess2"/>
    <dgm:cxn modelId="{07D2C1C8-3571-45B9-BAC4-D8C9357BEAC9}" type="presParOf" srcId="{B883CDBD-3400-43EC-BFB2-AEDF28714B8B}" destId="{B9ADE4B3-3C03-4136-B991-269FFF904B07}" srcOrd="1" destOrd="0" presId="urn:microsoft.com/office/officeart/2005/8/layout/lProcess2"/>
    <dgm:cxn modelId="{DB2A20DB-10D4-4048-80D3-EA205981C562}" type="presParOf" srcId="{B883CDBD-3400-43EC-BFB2-AEDF28714B8B}" destId="{9E46CE2C-B512-4E5C-AB5A-27E4FEC9F9F5}" srcOrd="2" destOrd="0" presId="urn:microsoft.com/office/officeart/2005/8/layout/lProcess2"/>
    <dgm:cxn modelId="{1859B444-1839-446E-B245-44495806B64B}" type="presParOf" srcId="{9E46CE2C-B512-4E5C-AB5A-27E4FEC9F9F5}" destId="{8DA6BA26-FF95-4C83-A3A0-184EE493D111}" srcOrd="0" destOrd="0" presId="urn:microsoft.com/office/officeart/2005/8/layout/lProcess2"/>
    <dgm:cxn modelId="{B426FB8B-982F-4A3D-8C60-CCB838DF584D}" type="presParOf" srcId="{9E46CE2C-B512-4E5C-AB5A-27E4FEC9F9F5}" destId="{F463DBEF-21AC-40CF-9125-B62500DA9054}" srcOrd="1" destOrd="0" presId="urn:microsoft.com/office/officeart/2005/8/layout/lProcess2"/>
    <dgm:cxn modelId="{76C8931D-C313-434B-A750-DB3633A8F5C8}" type="presParOf" srcId="{9E46CE2C-B512-4E5C-AB5A-27E4FEC9F9F5}" destId="{D632267B-460E-4FDE-8DB1-0BA8FBA00D4F}" srcOrd="2" destOrd="0" presId="urn:microsoft.com/office/officeart/2005/8/layout/lProcess2"/>
    <dgm:cxn modelId="{BC3AE2E0-4053-4789-A26E-73BC90A2BBE2}" type="presParOf" srcId="{D632267B-460E-4FDE-8DB1-0BA8FBA00D4F}" destId="{E3DDFE87-9C1B-4F3B-87BF-7627F2DD30B0}" srcOrd="0" destOrd="0" presId="urn:microsoft.com/office/officeart/2005/8/layout/lProcess2"/>
    <dgm:cxn modelId="{57CC2597-2F49-4798-AA5E-CE63E8939EAA}" type="presParOf" srcId="{E3DDFE87-9C1B-4F3B-87BF-7627F2DD30B0}" destId="{5EDD29A1-BF24-4A40-B09B-AFF097A0A690}" srcOrd="0" destOrd="0" presId="urn:microsoft.com/office/officeart/2005/8/layout/lProcess2"/>
    <dgm:cxn modelId="{96BCAC20-DA88-4F36-8FE3-BCC5A485C0EF}" type="presParOf" srcId="{E3DDFE87-9C1B-4F3B-87BF-7627F2DD30B0}" destId="{074C2BD6-52D4-4D7F-BA64-805A0FA3DD1E}" srcOrd="1" destOrd="0" presId="urn:microsoft.com/office/officeart/2005/8/layout/lProcess2"/>
    <dgm:cxn modelId="{C001CF02-3924-4426-8C94-BCAEC607ABF1}" type="presParOf" srcId="{E3DDFE87-9C1B-4F3B-87BF-7627F2DD30B0}" destId="{C7324FE7-7831-4F0F-BBE7-6DD2B86D4C8E}" srcOrd="2" destOrd="0" presId="urn:microsoft.com/office/officeart/2005/8/layout/lProcess2"/>
    <dgm:cxn modelId="{AEEA671B-18E1-4595-8946-96E93577F929}" type="presParOf" srcId="{E3DDFE87-9C1B-4F3B-87BF-7627F2DD30B0}" destId="{45A2A133-BB88-476E-8A0A-AA58115430B3}" srcOrd="3" destOrd="0" presId="urn:microsoft.com/office/officeart/2005/8/layout/lProcess2"/>
    <dgm:cxn modelId="{7827C84C-A684-48E4-B1CF-CE618547551B}" type="presParOf" srcId="{E3DDFE87-9C1B-4F3B-87BF-7627F2DD30B0}" destId="{C5E8215E-2F71-46D6-8C38-7A276B77C3CA}" srcOrd="4" destOrd="0" presId="urn:microsoft.com/office/officeart/2005/8/layout/lProcess2"/>
    <dgm:cxn modelId="{597DAB10-23A0-4600-8B8C-483C73A2228F}" type="presParOf" srcId="{E3DDFE87-9C1B-4F3B-87BF-7627F2DD30B0}" destId="{3B14A0B9-D71A-497E-AFF8-E22C081463F2}" srcOrd="5" destOrd="0" presId="urn:microsoft.com/office/officeart/2005/8/layout/lProcess2"/>
    <dgm:cxn modelId="{044DB085-B436-4255-BD17-D4369BC6563A}" type="presParOf" srcId="{E3DDFE87-9C1B-4F3B-87BF-7627F2DD30B0}" destId="{84AAE222-7BEB-4A15-809E-C366F6C4E4B4}" srcOrd="6" destOrd="0" presId="urn:microsoft.com/office/officeart/2005/8/layout/lProcess2"/>
    <dgm:cxn modelId="{1189B1F3-B629-4291-BD03-36BA7D4E5CDD}" type="presParOf" srcId="{B883CDBD-3400-43EC-BFB2-AEDF28714B8B}" destId="{6519B20E-3AA8-4136-B4E1-96629ED7E28A}" srcOrd="3" destOrd="0" presId="urn:microsoft.com/office/officeart/2005/8/layout/lProcess2"/>
    <dgm:cxn modelId="{F4C7D2FC-9EE4-4AFC-B584-EF9DC226FC56}" type="presParOf" srcId="{B883CDBD-3400-43EC-BFB2-AEDF28714B8B}" destId="{B42C22AA-4E09-4D7F-BBB4-04471741704D}" srcOrd="4" destOrd="0" presId="urn:microsoft.com/office/officeart/2005/8/layout/lProcess2"/>
    <dgm:cxn modelId="{FDC1DD0E-DC9E-4CF1-9373-8392A8EDDA0E}" type="presParOf" srcId="{B42C22AA-4E09-4D7F-BBB4-04471741704D}" destId="{2155CA88-F6BE-4D2C-9128-13095DC29F4A}" srcOrd="0" destOrd="0" presId="urn:microsoft.com/office/officeart/2005/8/layout/lProcess2"/>
    <dgm:cxn modelId="{F228B917-355B-4B1B-B1AC-15F2A3537CC6}" type="presParOf" srcId="{B42C22AA-4E09-4D7F-BBB4-04471741704D}" destId="{A9C2C8A3-E278-4057-97F1-E264AA4C6759}" srcOrd="1" destOrd="0" presId="urn:microsoft.com/office/officeart/2005/8/layout/lProcess2"/>
    <dgm:cxn modelId="{04A4C26F-5773-435A-A2CE-E67E08493C3D}" type="presParOf" srcId="{B42C22AA-4E09-4D7F-BBB4-04471741704D}" destId="{6330A9BD-E41B-4E06-89BD-866E270ECACB}" srcOrd="2" destOrd="0" presId="urn:microsoft.com/office/officeart/2005/8/layout/lProcess2"/>
    <dgm:cxn modelId="{C3EAA5BD-74E9-4780-BF22-F97DB9D1A063}" type="presParOf" srcId="{6330A9BD-E41B-4E06-89BD-866E270ECACB}" destId="{E87AE0B1-4B5B-4338-A751-C1F1F3A36663}" srcOrd="0" destOrd="0" presId="urn:microsoft.com/office/officeart/2005/8/layout/lProcess2"/>
    <dgm:cxn modelId="{11A7EB7A-80F7-4AEA-9603-F27A5484D91C}" type="presParOf" srcId="{E87AE0B1-4B5B-4338-A751-C1F1F3A36663}" destId="{A6E0C3C9-3D04-468E-A402-D5EE9B43C841}" srcOrd="0" destOrd="0" presId="urn:microsoft.com/office/officeart/2005/8/layout/lProcess2"/>
    <dgm:cxn modelId="{5416C6CA-0E32-4528-8BA5-C8071AC983C7}" type="presParOf" srcId="{E87AE0B1-4B5B-4338-A751-C1F1F3A36663}" destId="{0C8D142C-7F03-4EB2-AD28-BDDEF6C1A964}" srcOrd="1" destOrd="0" presId="urn:microsoft.com/office/officeart/2005/8/layout/lProcess2"/>
    <dgm:cxn modelId="{4AA0895F-415A-48CE-8F8E-7A23A7B9A324}" type="presParOf" srcId="{E87AE0B1-4B5B-4338-A751-C1F1F3A36663}" destId="{3463757D-C05A-4125-B3F5-6D0065C9078F}" srcOrd="2" destOrd="0" presId="urn:microsoft.com/office/officeart/2005/8/layout/lProcess2"/>
    <dgm:cxn modelId="{D0A333D3-1E36-4B59-AC2F-54C07488D0A0}" type="presParOf" srcId="{E87AE0B1-4B5B-4338-A751-C1F1F3A36663}" destId="{B2232FFD-AC0C-419B-8F38-0794E4402B87}" srcOrd="3" destOrd="0" presId="urn:microsoft.com/office/officeart/2005/8/layout/lProcess2"/>
    <dgm:cxn modelId="{FB352F6C-F6EA-4485-A3FB-012AB0AC6BD0}" type="presParOf" srcId="{E87AE0B1-4B5B-4338-A751-C1F1F3A36663}" destId="{3F20A8ED-2987-4529-A8D7-E12D5E5C737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D36548-3E6C-4247-82D1-26DF323AD1D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EC4958-FFF9-4A28-86F0-DECF1498C0A3}">
      <dgm:prSet phldrT="[Text]"/>
      <dgm:spPr/>
      <dgm:t>
        <a:bodyPr/>
        <a:lstStyle/>
        <a:p>
          <a:r>
            <a:rPr lang="en-US" dirty="0" smtClean="0"/>
            <a:t>Intake</a:t>
          </a:r>
          <a:endParaRPr lang="en-US" dirty="0"/>
        </a:p>
      </dgm:t>
    </dgm:pt>
    <dgm:pt modelId="{22C2DC3D-C277-41A8-BCB9-8F58B74AEA4F}" type="parTrans" cxnId="{411F4D4A-272D-4807-92CC-8FB51394502C}">
      <dgm:prSet/>
      <dgm:spPr/>
      <dgm:t>
        <a:bodyPr/>
        <a:lstStyle/>
        <a:p>
          <a:endParaRPr lang="en-US"/>
        </a:p>
      </dgm:t>
    </dgm:pt>
    <dgm:pt modelId="{26229B97-9BFA-4342-9CD0-18CF621C6250}" type="sibTrans" cxnId="{411F4D4A-272D-4807-92CC-8FB51394502C}">
      <dgm:prSet/>
      <dgm:spPr/>
      <dgm:t>
        <a:bodyPr/>
        <a:lstStyle/>
        <a:p>
          <a:endParaRPr lang="en-US"/>
        </a:p>
      </dgm:t>
    </dgm:pt>
    <dgm:pt modelId="{5078691D-4CE9-451E-9015-30CBAA556FB5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738DE9B8-075F-4B0D-8E7B-2F5162860693}" type="parTrans" cxnId="{233D0A0F-B537-46A0-B39F-F3589D4C5C13}">
      <dgm:prSet/>
      <dgm:spPr/>
      <dgm:t>
        <a:bodyPr/>
        <a:lstStyle/>
        <a:p>
          <a:endParaRPr lang="en-US"/>
        </a:p>
      </dgm:t>
    </dgm:pt>
    <dgm:pt modelId="{56B4E92B-AE39-4EF2-A5E4-C9754FB9E7A0}" type="sibTrans" cxnId="{233D0A0F-B537-46A0-B39F-F3589D4C5C13}">
      <dgm:prSet/>
      <dgm:spPr/>
      <dgm:t>
        <a:bodyPr/>
        <a:lstStyle/>
        <a:p>
          <a:endParaRPr lang="en-US"/>
        </a:p>
      </dgm:t>
    </dgm:pt>
    <dgm:pt modelId="{9FA9543C-D218-46A3-A172-712518430A38}">
      <dgm:prSet phldrT="[Text]"/>
      <dgm:spPr/>
      <dgm:t>
        <a:bodyPr/>
        <a:lstStyle/>
        <a:p>
          <a:r>
            <a:rPr lang="en-US" dirty="0" smtClean="0"/>
            <a:t>Fluid consumed</a:t>
          </a:r>
          <a:endParaRPr lang="en-US" dirty="0"/>
        </a:p>
      </dgm:t>
    </dgm:pt>
    <dgm:pt modelId="{AAE168EE-B574-4521-B501-00CEFE65AFC0}" type="parTrans" cxnId="{F2994984-FFAF-425A-8D31-EF476CE7B675}">
      <dgm:prSet/>
      <dgm:spPr/>
      <dgm:t>
        <a:bodyPr/>
        <a:lstStyle/>
        <a:p>
          <a:endParaRPr lang="en-US"/>
        </a:p>
      </dgm:t>
    </dgm:pt>
    <dgm:pt modelId="{AE648E0B-3EC3-482F-8AE3-445B862E029E}" type="sibTrans" cxnId="{F2994984-FFAF-425A-8D31-EF476CE7B675}">
      <dgm:prSet/>
      <dgm:spPr/>
      <dgm:t>
        <a:bodyPr/>
        <a:lstStyle/>
        <a:p>
          <a:endParaRPr lang="en-US"/>
        </a:p>
      </dgm:t>
    </dgm:pt>
    <dgm:pt modelId="{D857EE7E-31A0-4164-8A5C-6D4353E3F3E7}">
      <dgm:prSet phldrT="[Text]"/>
      <dgm:spPr/>
      <dgm:t>
        <a:bodyPr/>
        <a:lstStyle/>
        <a:p>
          <a:r>
            <a:rPr lang="en-US" dirty="0" smtClean="0"/>
            <a:t>Fluid eliminated</a:t>
          </a:r>
          <a:endParaRPr lang="en-US" dirty="0"/>
        </a:p>
      </dgm:t>
    </dgm:pt>
    <dgm:pt modelId="{1D714BCB-E818-4D2E-8514-9502F66E407D}" type="parTrans" cxnId="{E2083389-B23E-428F-A23C-C3FFF382FCE8}">
      <dgm:prSet/>
      <dgm:spPr/>
      <dgm:t>
        <a:bodyPr/>
        <a:lstStyle/>
        <a:p>
          <a:endParaRPr lang="en-US"/>
        </a:p>
      </dgm:t>
    </dgm:pt>
    <dgm:pt modelId="{33CB180A-E852-400B-863D-B84DCC1CF7F1}" type="sibTrans" cxnId="{E2083389-B23E-428F-A23C-C3FFF382FCE8}">
      <dgm:prSet/>
      <dgm:spPr/>
      <dgm:t>
        <a:bodyPr/>
        <a:lstStyle/>
        <a:p>
          <a:endParaRPr lang="en-US"/>
        </a:p>
      </dgm:t>
    </dgm:pt>
    <dgm:pt modelId="{AFA21FE9-1A84-4100-8CB6-CADEFE65CAC5}" type="pres">
      <dgm:prSet presAssocID="{ABD36548-3E6C-4247-82D1-26DF323AD1D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E6726-D5AB-4653-9DB1-CD589917580E}" type="pres">
      <dgm:prSet presAssocID="{ABD36548-3E6C-4247-82D1-26DF323AD1DE}" presName="dummyMaxCanvas" presStyleCnt="0"/>
      <dgm:spPr/>
    </dgm:pt>
    <dgm:pt modelId="{646BF0AC-6BCB-410F-9B8D-4E84B756261E}" type="pres">
      <dgm:prSet presAssocID="{ABD36548-3E6C-4247-82D1-26DF323AD1DE}" presName="parentComposite" presStyleCnt="0"/>
      <dgm:spPr/>
    </dgm:pt>
    <dgm:pt modelId="{A2C4E7D5-8309-4728-9793-118B41B33387}" type="pres">
      <dgm:prSet presAssocID="{ABD36548-3E6C-4247-82D1-26DF323AD1D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FD3D302-05C7-4948-890E-B1012E0FAAFF}" type="pres">
      <dgm:prSet presAssocID="{ABD36548-3E6C-4247-82D1-26DF323AD1D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400E403-0FCF-40E0-A48A-EF6E2C7A5E90}" type="pres">
      <dgm:prSet presAssocID="{ABD36548-3E6C-4247-82D1-26DF323AD1DE}" presName="childrenComposite" presStyleCnt="0"/>
      <dgm:spPr/>
    </dgm:pt>
    <dgm:pt modelId="{E3DEF703-D2D7-441C-A0D2-F8844FEB76BF}" type="pres">
      <dgm:prSet presAssocID="{ABD36548-3E6C-4247-82D1-26DF323AD1DE}" presName="dummyMaxCanvas_ChildArea" presStyleCnt="0"/>
      <dgm:spPr/>
    </dgm:pt>
    <dgm:pt modelId="{3E61C01A-5455-4180-9769-4F1FB5AC66E0}" type="pres">
      <dgm:prSet presAssocID="{ABD36548-3E6C-4247-82D1-26DF323AD1DE}" presName="fulcrum" presStyleLbl="alignAccFollowNode1" presStyleIdx="2" presStyleCnt="4"/>
      <dgm:spPr/>
    </dgm:pt>
    <dgm:pt modelId="{10EEA391-5A3B-432D-BCAC-417663C4E212}" type="pres">
      <dgm:prSet presAssocID="{ABD36548-3E6C-4247-82D1-26DF323AD1DE}" presName="balance_11" presStyleLbl="alignAccFollowNode1" presStyleIdx="3" presStyleCnt="4">
        <dgm:presLayoutVars>
          <dgm:bulletEnabled val="1"/>
        </dgm:presLayoutVars>
      </dgm:prSet>
      <dgm:spPr/>
    </dgm:pt>
    <dgm:pt modelId="{6AC1D675-B0F9-48E7-9DFE-86457872938A}" type="pres">
      <dgm:prSet presAssocID="{ABD36548-3E6C-4247-82D1-26DF323AD1DE}" presName="left_11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F6074-3559-430D-A9B3-D6C570EBC00B}" type="pres">
      <dgm:prSet presAssocID="{ABD36548-3E6C-4247-82D1-26DF323AD1DE}" presName="right_11_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3986D-9A40-4A9F-BF2C-B8DFE4A06D3E}" type="presOf" srcId="{ABD36548-3E6C-4247-82D1-26DF323AD1DE}" destId="{AFA21FE9-1A84-4100-8CB6-CADEFE65CAC5}" srcOrd="0" destOrd="0" presId="urn:microsoft.com/office/officeart/2005/8/layout/balance1"/>
    <dgm:cxn modelId="{233D0A0F-B537-46A0-B39F-F3589D4C5C13}" srcId="{ABD36548-3E6C-4247-82D1-26DF323AD1DE}" destId="{5078691D-4CE9-451E-9015-30CBAA556FB5}" srcOrd="1" destOrd="0" parTransId="{738DE9B8-075F-4B0D-8E7B-2F5162860693}" sibTransId="{56B4E92B-AE39-4EF2-A5E4-C9754FB9E7A0}"/>
    <dgm:cxn modelId="{55F0004E-F062-417F-919A-DF964BD49031}" type="presOf" srcId="{9FA9543C-D218-46A3-A172-712518430A38}" destId="{6AC1D675-B0F9-48E7-9DFE-86457872938A}" srcOrd="0" destOrd="0" presId="urn:microsoft.com/office/officeart/2005/8/layout/balance1"/>
    <dgm:cxn modelId="{E2083389-B23E-428F-A23C-C3FFF382FCE8}" srcId="{5078691D-4CE9-451E-9015-30CBAA556FB5}" destId="{D857EE7E-31A0-4164-8A5C-6D4353E3F3E7}" srcOrd="0" destOrd="0" parTransId="{1D714BCB-E818-4D2E-8514-9502F66E407D}" sibTransId="{33CB180A-E852-400B-863D-B84DCC1CF7F1}"/>
    <dgm:cxn modelId="{F80CC2C7-912A-491A-A6EF-5F7A905A29CD}" type="presOf" srcId="{D857EE7E-31A0-4164-8A5C-6D4353E3F3E7}" destId="{F78F6074-3559-430D-A9B3-D6C570EBC00B}" srcOrd="0" destOrd="0" presId="urn:microsoft.com/office/officeart/2005/8/layout/balance1"/>
    <dgm:cxn modelId="{11798551-CF1D-4DD5-9BB4-CE680F72493A}" type="presOf" srcId="{5078691D-4CE9-451E-9015-30CBAA556FB5}" destId="{AFD3D302-05C7-4948-890E-B1012E0FAAFF}" srcOrd="0" destOrd="0" presId="urn:microsoft.com/office/officeart/2005/8/layout/balance1"/>
    <dgm:cxn modelId="{F2994984-FFAF-425A-8D31-EF476CE7B675}" srcId="{F8EC4958-FFF9-4A28-86F0-DECF1498C0A3}" destId="{9FA9543C-D218-46A3-A172-712518430A38}" srcOrd="0" destOrd="0" parTransId="{AAE168EE-B574-4521-B501-00CEFE65AFC0}" sibTransId="{AE648E0B-3EC3-482F-8AE3-445B862E029E}"/>
    <dgm:cxn modelId="{23FB8EC8-CDE4-4478-8FDE-B20748B90B96}" type="presOf" srcId="{F8EC4958-FFF9-4A28-86F0-DECF1498C0A3}" destId="{A2C4E7D5-8309-4728-9793-118B41B33387}" srcOrd="0" destOrd="0" presId="urn:microsoft.com/office/officeart/2005/8/layout/balance1"/>
    <dgm:cxn modelId="{411F4D4A-272D-4807-92CC-8FB51394502C}" srcId="{ABD36548-3E6C-4247-82D1-26DF323AD1DE}" destId="{F8EC4958-FFF9-4A28-86F0-DECF1498C0A3}" srcOrd="0" destOrd="0" parTransId="{22C2DC3D-C277-41A8-BCB9-8F58B74AEA4F}" sibTransId="{26229B97-9BFA-4342-9CD0-18CF621C6250}"/>
    <dgm:cxn modelId="{7D17E7E5-2CF5-4EE8-B266-6A46A2470E7D}" type="presParOf" srcId="{AFA21FE9-1A84-4100-8CB6-CADEFE65CAC5}" destId="{082E6726-D5AB-4653-9DB1-CD589917580E}" srcOrd="0" destOrd="0" presId="urn:microsoft.com/office/officeart/2005/8/layout/balance1"/>
    <dgm:cxn modelId="{05D33410-9DED-41E0-844A-E532B8443B4D}" type="presParOf" srcId="{AFA21FE9-1A84-4100-8CB6-CADEFE65CAC5}" destId="{646BF0AC-6BCB-410F-9B8D-4E84B756261E}" srcOrd="1" destOrd="0" presId="urn:microsoft.com/office/officeart/2005/8/layout/balance1"/>
    <dgm:cxn modelId="{F44ADF67-2E54-4C1C-9030-84B9023B132A}" type="presParOf" srcId="{646BF0AC-6BCB-410F-9B8D-4E84B756261E}" destId="{A2C4E7D5-8309-4728-9793-118B41B33387}" srcOrd="0" destOrd="0" presId="urn:microsoft.com/office/officeart/2005/8/layout/balance1"/>
    <dgm:cxn modelId="{518C0008-7661-4580-8D88-879A506FC122}" type="presParOf" srcId="{646BF0AC-6BCB-410F-9B8D-4E84B756261E}" destId="{AFD3D302-05C7-4948-890E-B1012E0FAAFF}" srcOrd="1" destOrd="0" presId="urn:microsoft.com/office/officeart/2005/8/layout/balance1"/>
    <dgm:cxn modelId="{F6806A37-AAD1-4A79-B4B5-7C05AB22B4ED}" type="presParOf" srcId="{AFA21FE9-1A84-4100-8CB6-CADEFE65CAC5}" destId="{D400E403-0FCF-40E0-A48A-EF6E2C7A5E90}" srcOrd="2" destOrd="0" presId="urn:microsoft.com/office/officeart/2005/8/layout/balance1"/>
    <dgm:cxn modelId="{ED420EEF-D6DC-41E4-AEDE-E8A72D0E7491}" type="presParOf" srcId="{D400E403-0FCF-40E0-A48A-EF6E2C7A5E90}" destId="{E3DEF703-D2D7-441C-A0D2-F8844FEB76BF}" srcOrd="0" destOrd="0" presId="urn:microsoft.com/office/officeart/2005/8/layout/balance1"/>
    <dgm:cxn modelId="{25BFB2E1-037B-400B-8FCF-31A4CA4CF43C}" type="presParOf" srcId="{D400E403-0FCF-40E0-A48A-EF6E2C7A5E90}" destId="{3E61C01A-5455-4180-9769-4F1FB5AC66E0}" srcOrd="1" destOrd="0" presId="urn:microsoft.com/office/officeart/2005/8/layout/balance1"/>
    <dgm:cxn modelId="{C67CE98B-4D86-4D1D-B78C-99B00ED10187}" type="presParOf" srcId="{D400E403-0FCF-40E0-A48A-EF6E2C7A5E90}" destId="{10EEA391-5A3B-432D-BCAC-417663C4E212}" srcOrd="2" destOrd="0" presId="urn:microsoft.com/office/officeart/2005/8/layout/balance1"/>
    <dgm:cxn modelId="{58C3007D-35A9-4C13-8CCE-5004852FD13E}" type="presParOf" srcId="{D400E403-0FCF-40E0-A48A-EF6E2C7A5E90}" destId="{6AC1D675-B0F9-48E7-9DFE-86457872938A}" srcOrd="3" destOrd="0" presId="urn:microsoft.com/office/officeart/2005/8/layout/balance1"/>
    <dgm:cxn modelId="{28007701-00FB-4EC1-BDEA-DB99550AD350}" type="presParOf" srcId="{D400E403-0FCF-40E0-A48A-EF6E2C7A5E90}" destId="{F78F6074-3559-430D-A9B3-D6C570EBC00B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32DE03-239F-46F3-8A94-A09BC2EB4F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70427AC-50AB-4B3B-BD60-99D5918AFF1B}">
      <dgm:prSet phldrT="[Text]" custT="1"/>
      <dgm:spPr/>
      <dgm:t>
        <a:bodyPr/>
        <a:lstStyle/>
        <a:p>
          <a:r>
            <a:rPr lang="en-US" sz="1800" dirty="0" smtClean="0"/>
            <a:t>Force or Restrict Fluids</a:t>
          </a:r>
          <a:endParaRPr lang="en-US" sz="1800" dirty="0"/>
        </a:p>
      </dgm:t>
    </dgm:pt>
    <dgm:pt modelId="{B95C1248-9416-4846-8BE4-820172FF3B50}" type="parTrans" cxnId="{2A031DF1-5EF4-4644-A2E1-664472B4D281}">
      <dgm:prSet/>
      <dgm:spPr/>
      <dgm:t>
        <a:bodyPr/>
        <a:lstStyle/>
        <a:p>
          <a:endParaRPr lang="en-US"/>
        </a:p>
      </dgm:t>
    </dgm:pt>
    <dgm:pt modelId="{7A6E3870-A3AB-4419-8B6B-B1F9EF5A09B3}" type="sibTrans" cxnId="{2A031DF1-5EF4-4644-A2E1-664472B4D281}">
      <dgm:prSet/>
      <dgm:spPr/>
      <dgm:t>
        <a:bodyPr/>
        <a:lstStyle/>
        <a:p>
          <a:endParaRPr lang="en-US"/>
        </a:p>
      </dgm:t>
    </dgm:pt>
    <dgm:pt modelId="{EA7D5F82-B3B4-4D93-ACC3-CBB0269770EF}">
      <dgm:prSet phldrT="[Text]" custT="1"/>
      <dgm:spPr/>
      <dgm:t>
        <a:bodyPr/>
        <a:lstStyle/>
        <a:p>
          <a:r>
            <a:rPr lang="en-US" sz="1800" dirty="0" smtClean="0"/>
            <a:t>Fluid overload</a:t>
          </a:r>
          <a:endParaRPr lang="en-US" sz="1800" dirty="0"/>
        </a:p>
      </dgm:t>
    </dgm:pt>
    <dgm:pt modelId="{FEAD94AD-1855-43DF-B9D5-E8F61F0E4E51}" type="parTrans" cxnId="{356840CF-965B-4DEF-8918-F5DB98A413CE}">
      <dgm:prSet/>
      <dgm:spPr/>
      <dgm:t>
        <a:bodyPr/>
        <a:lstStyle/>
        <a:p>
          <a:endParaRPr lang="en-US"/>
        </a:p>
      </dgm:t>
    </dgm:pt>
    <dgm:pt modelId="{AB1A2BA7-EDA2-4600-8767-503F41B18805}" type="sibTrans" cxnId="{356840CF-965B-4DEF-8918-F5DB98A413CE}">
      <dgm:prSet/>
      <dgm:spPr/>
      <dgm:t>
        <a:bodyPr/>
        <a:lstStyle/>
        <a:p>
          <a:endParaRPr lang="en-US"/>
        </a:p>
      </dgm:t>
    </dgm:pt>
    <dgm:pt modelId="{020CF2C3-B147-454B-870A-F25EB60EBEF0}">
      <dgm:prSet phldrT="[Text]" custT="1"/>
      <dgm:spPr/>
      <dgm:t>
        <a:bodyPr/>
        <a:lstStyle/>
        <a:p>
          <a:r>
            <a:rPr lang="en-US" sz="1800" dirty="0" smtClean="0"/>
            <a:t>Dehydration</a:t>
          </a:r>
          <a:endParaRPr lang="en-US" sz="1800" dirty="0"/>
        </a:p>
      </dgm:t>
    </dgm:pt>
    <dgm:pt modelId="{C0628DE0-F04E-4330-9374-0CC31316DCCD}" type="parTrans" cxnId="{4D4A993C-5E66-408A-9167-D4999EF9F6A8}">
      <dgm:prSet/>
      <dgm:spPr/>
      <dgm:t>
        <a:bodyPr/>
        <a:lstStyle/>
        <a:p>
          <a:endParaRPr lang="en-US"/>
        </a:p>
      </dgm:t>
    </dgm:pt>
    <dgm:pt modelId="{E586A45A-3FB3-49EE-A781-201CD0836C20}" type="sibTrans" cxnId="{4D4A993C-5E66-408A-9167-D4999EF9F6A8}">
      <dgm:prSet/>
      <dgm:spPr/>
      <dgm:t>
        <a:bodyPr/>
        <a:lstStyle/>
        <a:p>
          <a:endParaRPr lang="en-US"/>
        </a:p>
      </dgm:t>
    </dgm:pt>
    <dgm:pt modelId="{FDB541DF-3EAC-4867-ACD9-91637BEA90CB}" type="pres">
      <dgm:prSet presAssocID="{A332DE03-239F-46F3-8A94-A09BC2EB4F2F}" presName="Name0" presStyleCnt="0">
        <dgm:presLayoutVars>
          <dgm:dir/>
          <dgm:animLvl val="lvl"/>
          <dgm:resizeHandles val="exact"/>
        </dgm:presLayoutVars>
      </dgm:prSet>
      <dgm:spPr/>
    </dgm:pt>
    <dgm:pt modelId="{10414087-B0B8-4EFB-8ED3-A048E2E1118E}" type="pres">
      <dgm:prSet presAssocID="{B70427AC-50AB-4B3B-BD60-99D5918AFF1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E76A6-A6C0-40D3-8E2D-10FB8CBF9CB2}" type="pres">
      <dgm:prSet presAssocID="{7A6E3870-A3AB-4419-8B6B-B1F9EF5A09B3}" presName="parTxOnlySpace" presStyleCnt="0"/>
      <dgm:spPr/>
    </dgm:pt>
    <dgm:pt modelId="{6F6B66D3-9894-4BF3-8B42-6249BA47F1B4}" type="pres">
      <dgm:prSet presAssocID="{EA7D5F82-B3B4-4D93-ACC3-CBB0269770E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BBC1D-D53C-4BDD-818E-404EF4BD2A64}" type="pres">
      <dgm:prSet presAssocID="{AB1A2BA7-EDA2-4600-8767-503F41B18805}" presName="parTxOnlySpace" presStyleCnt="0"/>
      <dgm:spPr/>
    </dgm:pt>
    <dgm:pt modelId="{C8D41D38-8F57-40DF-ACFA-18237898C305}" type="pres">
      <dgm:prSet presAssocID="{020CF2C3-B147-454B-870A-F25EB60EBEF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C2CDC2-5ECD-4A32-AB72-216EAD68F59B}" type="presOf" srcId="{B70427AC-50AB-4B3B-BD60-99D5918AFF1B}" destId="{10414087-B0B8-4EFB-8ED3-A048E2E1118E}" srcOrd="0" destOrd="0" presId="urn:microsoft.com/office/officeart/2005/8/layout/chevron1"/>
    <dgm:cxn modelId="{69ACE70A-2DF4-4729-8A54-7694766CAA17}" type="presOf" srcId="{EA7D5F82-B3B4-4D93-ACC3-CBB0269770EF}" destId="{6F6B66D3-9894-4BF3-8B42-6249BA47F1B4}" srcOrd="0" destOrd="0" presId="urn:microsoft.com/office/officeart/2005/8/layout/chevron1"/>
    <dgm:cxn modelId="{D68F1E2E-9819-43B9-81EA-C98E89B2BD2E}" type="presOf" srcId="{020CF2C3-B147-454B-870A-F25EB60EBEF0}" destId="{C8D41D38-8F57-40DF-ACFA-18237898C305}" srcOrd="0" destOrd="0" presId="urn:microsoft.com/office/officeart/2005/8/layout/chevron1"/>
    <dgm:cxn modelId="{356840CF-965B-4DEF-8918-F5DB98A413CE}" srcId="{A332DE03-239F-46F3-8A94-A09BC2EB4F2F}" destId="{EA7D5F82-B3B4-4D93-ACC3-CBB0269770EF}" srcOrd="1" destOrd="0" parTransId="{FEAD94AD-1855-43DF-B9D5-E8F61F0E4E51}" sibTransId="{AB1A2BA7-EDA2-4600-8767-503F41B18805}"/>
    <dgm:cxn modelId="{5C36A3A1-B529-46C0-8502-6C3DFB1B08E0}" type="presOf" srcId="{A332DE03-239F-46F3-8A94-A09BC2EB4F2F}" destId="{FDB541DF-3EAC-4867-ACD9-91637BEA90CB}" srcOrd="0" destOrd="0" presId="urn:microsoft.com/office/officeart/2005/8/layout/chevron1"/>
    <dgm:cxn modelId="{4D4A993C-5E66-408A-9167-D4999EF9F6A8}" srcId="{A332DE03-239F-46F3-8A94-A09BC2EB4F2F}" destId="{020CF2C3-B147-454B-870A-F25EB60EBEF0}" srcOrd="2" destOrd="0" parTransId="{C0628DE0-F04E-4330-9374-0CC31316DCCD}" sibTransId="{E586A45A-3FB3-49EE-A781-201CD0836C20}"/>
    <dgm:cxn modelId="{2A031DF1-5EF4-4644-A2E1-664472B4D281}" srcId="{A332DE03-239F-46F3-8A94-A09BC2EB4F2F}" destId="{B70427AC-50AB-4B3B-BD60-99D5918AFF1B}" srcOrd="0" destOrd="0" parTransId="{B95C1248-9416-4846-8BE4-820172FF3B50}" sibTransId="{7A6E3870-A3AB-4419-8B6B-B1F9EF5A09B3}"/>
    <dgm:cxn modelId="{4E0AD159-7A3E-4BD9-BE18-C1E2073B4DAA}" type="presParOf" srcId="{FDB541DF-3EAC-4867-ACD9-91637BEA90CB}" destId="{10414087-B0B8-4EFB-8ED3-A048E2E1118E}" srcOrd="0" destOrd="0" presId="urn:microsoft.com/office/officeart/2005/8/layout/chevron1"/>
    <dgm:cxn modelId="{91B2E020-0897-4C67-852F-236FD472E950}" type="presParOf" srcId="{FDB541DF-3EAC-4867-ACD9-91637BEA90CB}" destId="{6EDE76A6-A6C0-40D3-8E2D-10FB8CBF9CB2}" srcOrd="1" destOrd="0" presId="urn:microsoft.com/office/officeart/2005/8/layout/chevron1"/>
    <dgm:cxn modelId="{2B7EDB1D-D234-4107-BC55-B1AE940DDC80}" type="presParOf" srcId="{FDB541DF-3EAC-4867-ACD9-91637BEA90CB}" destId="{6F6B66D3-9894-4BF3-8B42-6249BA47F1B4}" srcOrd="2" destOrd="0" presId="urn:microsoft.com/office/officeart/2005/8/layout/chevron1"/>
    <dgm:cxn modelId="{DF8D5784-3286-4826-937F-455774411E4B}" type="presParOf" srcId="{FDB541DF-3EAC-4867-ACD9-91637BEA90CB}" destId="{24BBBC1D-D53C-4BDD-818E-404EF4BD2A64}" srcOrd="3" destOrd="0" presId="urn:microsoft.com/office/officeart/2005/8/layout/chevron1"/>
    <dgm:cxn modelId="{35D3836E-5AB4-4D15-BA84-297184D6FF91}" type="presParOf" srcId="{FDB541DF-3EAC-4867-ACD9-91637BEA90CB}" destId="{C8D41D38-8F57-40DF-ACFA-18237898C3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95018-83C8-4813-BFBB-FCBCF8E1753D}">
      <dsp:nvSpPr>
        <dsp:cNvPr id="0" name=""/>
        <dsp:cNvSpPr/>
      </dsp:nvSpPr>
      <dsp:spPr>
        <a:xfrm>
          <a:off x="0" y="242104"/>
          <a:ext cx="530255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537" tIns="291592" rIns="4115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Most essential nutrient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64oz daily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Aids in: digestion, food absorption, elimination, maintaining body temperature</a:t>
          </a:r>
          <a:endParaRPr lang="en-US" sz="1400" kern="1200" dirty="0"/>
        </a:p>
      </dsp:txBody>
      <dsp:txXfrm>
        <a:off x="0" y="242104"/>
        <a:ext cx="5302552" cy="1256850"/>
      </dsp:txXfrm>
    </dsp:sp>
    <dsp:sp modelId="{F247E48C-4E41-44FC-B100-8E95335354D6}">
      <dsp:nvSpPr>
        <dsp:cNvPr id="0" name=""/>
        <dsp:cNvSpPr/>
      </dsp:nvSpPr>
      <dsp:spPr>
        <a:xfrm>
          <a:off x="265127" y="35464"/>
          <a:ext cx="37117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97" tIns="0" rIns="1402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Water</a:t>
          </a:r>
          <a:endParaRPr lang="en-US" sz="1400" b="1" kern="1200" dirty="0"/>
        </a:p>
      </dsp:txBody>
      <dsp:txXfrm>
        <a:off x="285302" y="55639"/>
        <a:ext cx="3671437" cy="372930"/>
      </dsp:txXfrm>
    </dsp:sp>
    <dsp:sp modelId="{153FF419-14EC-4560-AC81-E223B03F959D}">
      <dsp:nvSpPr>
        <dsp:cNvPr id="0" name=""/>
        <dsp:cNvSpPr/>
      </dsp:nvSpPr>
      <dsp:spPr>
        <a:xfrm>
          <a:off x="0" y="1781195"/>
          <a:ext cx="5302552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537" tIns="291592" rIns="4115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Provide energy, extra protein and fiber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Simple carbs (sugars, sweets) less nutritious than Complex carbs (bread, vegetables)</a:t>
          </a:r>
          <a:endParaRPr lang="en-US" sz="1400" kern="1200" dirty="0"/>
        </a:p>
      </dsp:txBody>
      <dsp:txXfrm>
        <a:off x="0" y="1781195"/>
        <a:ext cx="5302552" cy="1014300"/>
      </dsp:txXfrm>
    </dsp:sp>
    <dsp:sp modelId="{4E7BDF4B-C139-44A8-8BF5-6537E81F263E}">
      <dsp:nvSpPr>
        <dsp:cNvPr id="0" name=""/>
        <dsp:cNvSpPr/>
      </dsp:nvSpPr>
      <dsp:spPr>
        <a:xfrm>
          <a:off x="265127" y="1574555"/>
          <a:ext cx="37117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97" tIns="0" rIns="1402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Carbohydrates</a:t>
          </a:r>
          <a:endParaRPr lang="en-US" sz="1400" b="1" kern="1200" dirty="0"/>
        </a:p>
      </dsp:txBody>
      <dsp:txXfrm>
        <a:off x="285302" y="1594730"/>
        <a:ext cx="3671437" cy="372930"/>
      </dsp:txXfrm>
    </dsp:sp>
    <dsp:sp modelId="{9FE2529D-05E6-4CC8-8A55-992E424F8400}">
      <dsp:nvSpPr>
        <dsp:cNvPr id="0" name=""/>
        <dsp:cNvSpPr/>
      </dsp:nvSpPr>
      <dsp:spPr>
        <a:xfrm>
          <a:off x="0" y="3077735"/>
          <a:ext cx="5302552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537" tIns="291592" rIns="4115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Essential for tissue growth and repair and energy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Sources include fish, poultry, meat, eggs, soy or plant-based products (tofu)</a:t>
          </a:r>
        </a:p>
      </dsp:txBody>
      <dsp:txXfrm>
        <a:off x="0" y="3077735"/>
        <a:ext cx="5302552" cy="1014300"/>
      </dsp:txXfrm>
    </dsp:sp>
    <dsp:sp modelId="{B2F3543D-9AA0-44DB-BD1B-BB9B71425C75}">
      <dsp:nvSpPr>
        <dsp:cNvPr id="0" name=""/>
        <dsp:cNvSpPr/>
      </dsp:nvSpPr>
      <dsp:spPr>
        <a:xfrm>
          <a:off x="265127" y="2871095"/>
          <a:ext cx="37117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97" tIns="0" rIns="1402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Proteins</a:t>
          </a:r>
          <a:endParaRPr lang="en-US" sz="1400" b="1" kern="1200" dirty="0" smtClean="0"/>
        </a:p>
      </dsp:txBody>
      <dsp:txXfrm>
        <a:off x="285302" y="2891270"/>
        <a:ext cx="3671437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95018-83C8-4813-BFBB-FCBCF8E1753D}">
      <dsp:nvSpPr>
        <dsp:cNvPr id="0" name=""/>
        <dsp:cNvSpPr/>
      </dsp:nvSpPr>
      <dsp:spPr>
        <a:xfrm>
          <a:off x="0" y="220054"/>
          <a:ext cx="530255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537" tIns="291592" rIns="4115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Store energy, provide insulation, protect organs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Sources include butter, oils, fats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Mono- and poly-saturated fats are healthier than saturated fats</a:t>
          </a:r>
          <a:endParaRPr lang="en-US" sz="1400" kern="1200" dirty="0"/>
        </a:p>
      </dsp:txBody>
      <dsp:txXfrm>
        <a:off x="0" y="220054"/>
        <a:ext cx="5302552" cy="1256850"/>
      </dsp:txXfrm>
    </dsp:sp>
    <dsp:sp modelId="{F247E48C-4E41-44FC-B100-8E95335354D6}">
      <dsp:nvSpPr>
        <dsp:cNvPr id="0" name=""/>
        <dsp:cNvSpPr/>
      </dsp:nvSpPr>
      <dsp:spPr>
        <a:xfrm>
          <a:off x="265127" y="13414"/>
          <a:ext cx="37117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97" tIns="0" rIns="1402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Fats</a:t>
          </a:r>
          <a:endParaRPr lang="en-US" sz="2000" b="1" kern="1200" dirty="0"/>
        </a:p>
      </dsp:txBody>
      <dsp:txXfrm>
        <a:off x="285302" y="33589"/>
        <a:ext cx="3671437" cy="372930"/>
      </dsp:txXfrm>
    </dsp:sp>
    <dsp:sp modelId="{B00E2CCE-E962-4C81-A609-11A91CC78DD8}">
      <dsp:nvSpPr>
        <dsp:cNvPr id="0" name=""/>
        <dsp:cNvSpPr/>
      </dsp:nvSpPr>
      <dsp:spPr>
        <a:xfrm>
          <a:off x="0" y="1759145"/>
          <a:ext cx="530255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537" tIns="291592" rIns="4115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Essential for body functions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Fat-soluble – A, D, E, 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Water-soluble – B &amp; C</a:t>
          </a:r>
          <a:endParaRPr lang="en-US" sz="1400" kern="1200" dirty="0"/>
        </a:p>
      </dsp:txBody>
      <dsp:txXfrm>
        <a:off x="0" y="1759145"/>
        <a:ext cx="5302552" cy="1058400"/>
      </dsp:txXfrm>
    </dsp:sp>
    <dsp:sp modelId="{703EB1B6-03FD-4D85-9AF6-A0E434F388F3}">
      <dsp:nvSpPr>
        <dsp:cNvPr id="0" name=""/>
        <dsp:cNvSpPr/>
      </dsp:nvSpPr>
      <dsp:spPr>
        <a:xfrm>
          <a:off x="265127" y="1552505"/>
          <a:ext cx="37117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97" tIns="0" rIns="1402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Vitamins</a:t>
          </a:r>
          <a:endParaRPr lang="en-US" sz="1400" b="1" kern="1200" dirty="0"/>
        </a:p>
      </dsp:txBody>
      <dsp:txXfrm>
        <a:off x="285302" y="1572680"/>
        <a:ext cx="3671437" cy="372930"/>
      </dsp:txXfrm>
    </dsp:sp>
    <dsp:sp modelId="{43D0B280-F225-4C86-97B0-9F286EEE2DFF}">
      <dsp:nvSpPr>
        <dsp:cNvPr id="0" name=""/>
        <dsp:cNvSpPr/>
      </dsp:nvSpPr>
      <dsp:spPr>
        <a:xfrm>
          <a:off x="0" y="3099785"/>
          <a:ext cx="5302552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537" tIns="291592" rIns="4115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Form and maintain body functions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Zinc, iron, sodium, potassium, calcium, magnesium, phosphorus</a:t>
          </a:r>
          <a:endParaRPr lang="en-US" sz="1400" kern="1200" dirty="0"/>
        </a:p>
      </dsp:txBody>
      <dsp:txXfrm>
        <a:off x="0" y="3099785"/>
        <a:ext cx="5302552" cy="1014300"/>
      </dsp:txXfrm>
    </dsp:sp>
    <dsp:sp modelId="{5EEF297F-0F0F-40E9-AD2A-111723E44891}">
      <dsp:nvSpPr>
        <dsp:cNvPr id="0" name=""/>
        <dsp:cNvSpPr/>
      </dsp:nvSpPr>
      <dsp:spPr>
        <a:xfrm>
          <a:off x="265127" y="2893144"/>
          <a:ext cx="371178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97" tIns="0" rIns="1402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Minerals</a:t>
          </a:r>
          <a:endParaRPr lang="en-US" sz="2000" b="1" kern="1200" dirty="0"/>
        </a:p>
      </dsp:txBody>
      <dsp:txXfrm>
        <a:off x="285302" y="2913319"/>
        <a:ext cx="3671437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BE6A-C07A-4768-B469-71231AF75655}">
      <dsp:nvSpPr>
        <dsp:cNvPr id="0" name=""/>
        <dsp:cNvSpPr/>
      </dsp:nvSpPr>
      <dsp:spPr>
        <a:xfrm>
          <a:off x="8357" y="0"/>
          <a:ext cx="2498002" cy="923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Aging</a:t>
          </a:r>
          <a:endParaRPr lang="en-US" sz="2400" kern="1200" dirty="0"/>
        </a:p>
      </dsp:txBody>
      <dsp:txXfrm>
        <a:off x="35400" y="27043"/>
        <a:ext cx="2443916" cy="869244"/>
      </dsp:txXfrm>
    </dsp:sp>
    <dsp:sp modelId="{EF7544E2-CF17-4B49-890C-AC4B302F6BB7}">
      <dsp:nvSpPr>
        <dsp:cNvPr id="0" name=""/>
        <dsp:cNvSpPr/>
      </dsp:nvSpPr>
      <dsp:spPr>
        <a:xfrm>
          <a:off x="2756160" y="151912"/>
          <a:ext cx="529576" cy="619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756160" y="275813"/>
        <a:ext cx="370703" cy="371702"/>
      </dsp:txXfrm>
    </dsp:sp>
    <dsp:sp modelId="{AD4108F5-F390-4981-99DA-632B743239EE}">
      <dsp:nvSpPr>
        <dsp:cNvPr id="0" name=""/>
        <dsp:cNvSpPr/>
      </dsp:nvSpPr>
      <dsp:spPr>
        <a:xfrm>
          <a:off x="3505561" y="0"/>
          <a:ext cx="2498002" cy="923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Slower metabolism</a:t>
          </a:r>
          <a:endParaRPr lang="en-US" sz="2400" kern="1200" dirty="0"/>
        </a:p>
      </dsp:txBody>
      <dsp:txXfrm>
        <a:off x="3532604" y="27043"/>
        <a:ext cx="2443916" cy="869244"/>
      </dsp:txXfrm>
    </dsp:sp>
    <dsp:sp modelId="{7851B55E-A640-468B-B48C-4103850AF09E}">
      <dsp:nvSpPr>
        <dsp:cNvPr id="0" name=""/>
        <dsp:cNvSpPr/>
      </dsp:nvSpPr>
      <dsp:spPr>
        <a:xfrm>
          <a:off x="6253364" y="151912"/>
          <a:ext cx="529576" cy="619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253364" y="275813"/>
        <a:ext cx="370703" cy="371702"/>
      </dsp:txXfrm>
    </dsp:sp>
    <dsp:sp modelId="{E30FE4C2-D257-411C-B0AF-346ED796F1F6}">
      <dsp:nvSpPr>
        <dsp:cNvPr id="0" name=""/>
        <dsp:cNvSpPr/>
      </dsp:nvSpPr>
      <dsp:spPr>
        <a:xfrm>
          <a:off x="7002764" y="0"/>
          <a:ext cx="2498002" cy="923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Reduced activity</a:t>
          </a:r>
          <a:endParaRPr lang="en-US" sz="2400" kern="1200" dirty="0"/>
        </a:p>
      </dsp:txBody>
      <dsp:txXfrm>
        <a:off x="7029807" y="27043"/>
        <a:ext cx="2443916" cy="869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9115D-4FE6-490B-B93C-CCBDE7E53828}">
      <dsp:nvSpPr>
        <dsp:cNvPr id="0" name=""/>
        <dsp:cNvSpPr/>
      </dsp:nvSpPr>
      <dsp:spPr>
        <a:xfrm>
          <a:off x="3571" y="197923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Tube feedings</a:t>
          </a:r>
          <a:endParaRPr lang="en-US" sz="2200" kern="1200" dirty="0"/>
        </a:p>
      </dsp:txBody>
      <dsp:txXfrm>
        <a:off x="31015" y="225367"/>
        <a:ext cx="1506815" cy="882133"/>
      </dsp:txXfrm>
    </dsp:sp>
    <dsp:sp modelId="{2F2467AE-07A1-4715-8599-847E79927F96}">
      <dsp:nvSpPr>
        <dsp:cNvPr id="0" name=""/>
        <dsp:cNvSpPr/>
      </dsp:nvSpPr>
      <dsp:spPr>
        <a:xfrm>
          <a:off x="1721445" y="47278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21445" y="550243"/>
        <a:ext cx="231757" cy="232382"/>
      </dsp:txXfrm>
    </dsp:sp>
    <dsp:sp modelId="{A86391BC-03C4-4F43-AF77-4EF832400469}">
      <dsp:nvSpPr>
        <dsp:cNvPr id="0" name=""/>
        <dsp:cNvSpPr/>
      </dsp:nvSpPr>
      <dsp:spPr>
        <a:xfrm>
          <a:off x="2189956" y="197923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TPN</a:t>
          </a:r>
          <a:endParaRPr lang="en-US" sz="2200" kern="1200" dirty="0"/>
        </a:p>
      </dsp:txBody>
      <dsp:txXfrm>
        <a:off x="2217400" y="225367"/>
        <a:ext cx="1506815" cy="882133"/>
      </dsp:txXfrm>
    </dsp:sp>
    <dsp:sp modelId="{5851A31E-4570-4CEC-9C2F-1602EAF97879}">
      <dsp:nvSpPr>
        <dsp:cNvPr id="0" name=""/>
        <dsp:cNvSpPr/>
      </dsp:nvSpPr>
      <dsp:spPr>
        <a:xfrm>
          <a:off x="3907829" y="47278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07829" y="550243"/>
        <a:ext cx="231757" cy="232382"/>
      </dsp:txXfrm>
    </dsp:sp>
    <dsp:sp modelId="{7CC4BD77-2CD9-4EEE-8825-398927A33FB8}">
      <dsp:nvSpPr>
        <dsp:cNvPr id="0" name=""/>
        <dsp:cNvSpPr/>
      </dsp:nvSpPr>
      <dsp:spPr>
        <a:xfrm>
          <a:off x="4376340" y="197923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Nasogastric</a:t>
          </a:r>
          <a:endParaRPr lang="en-US" sz="2200" kern="1200" dirty="0"/>
        </a:p>
      </dsp:txBody>
      <dsp:txXfrm>
        <a:off x="4403784" y="225367"/>
        <a:ext cx="1506815" cy="882133"/>
      </dsp:txXfrm>
    </dsp:sp>
    <dsp:sp modelId="{41959362-2560-482D-8DE0-B99511E59A67}">
      <dsp:nvSpPr>
        <dsp:cNvPr id="0" name=""/>
        <dsp:cNvSpPr/>
      </dsp:nvSpPr>
      <dsp:spPr>
        <a:xfrm>
          <a:off x="6094214" y="47278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94214" y="550243"/>
        <a:ext cx="231757" cy="232382"/>
      </dsp:txXfrm>
    </dsp:sp>
    <dsp:sp modelId="{5A5F7EC6-8B0D-440C-B214-4B1D8B10BF5F}">
      <dsp:nvSpPr>
        <dsp:cNvPr id="0" name=""/>
        <dsp:cNvSpPr/>
      </dsp:nvSpPr>
      <dsp:spPr>
        <a:xfrm>
          <a:off x="6562724" y="197923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PEG</a:t>
          </a:r>
          <a:endParaRPr lang="en-US" sz="2200" kern="1200" dirty="0"/>
        </a:p>
      </dsp:txBody>
      <dsp:txXfrm>
        <a:off x="6590168" y="225367"/>
        <a:ext cx="1506815" cy="882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99556-D718-40E8-B983-35D0647F342A}">
      <dsp:nvSpPr>
        <dsp:cNvPr id="0" name=""/>
        <dsp:cNvSpPr/>
      </dsp:nvSpPr>
      <dsp:spPr>
        <a:xfrm>
          <a:off x="3250" y="304004"/>
          <a:ext cx="1759745" cy="1055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Low-sodium</a:t>
          </a:r>
          <a:endParaRPr lang="en-US" sz="2400" kern="1200" dirty="0"/>
        </a:p>
      </dsp:txBody>
      <dsp:txXfrm>
        <a:off x="3250" y="304004"/>
        <a:ext cx="1759745" cy="1055847"/>
      </dsp:txXfrm>
    </dsp:sp>
    <dsp:sp modelId="{30376A86-52E4-4ED3-8186-2E625C5CE9CE}">
      <dsp:nvSpPr>
        <dsp:cNvPr id="0" name=""/>
        <dsp:cNvSpPr/>
      </dsp:nvSpPr>
      <dsp:spPr>
        <a:xfrm>
          <a:off x="1938970" y="304004"/>
          <a:ext cx="1759745" cy="1055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Fluid-restricted</a:t>
          </a:r>
          <a:endParaRPr lang="en-US" sz="2400" kern="1200" dirty="0"/>
        </a:p>
      </dsp:txBody>
      <dsp:txXfrm>
        <a:off x="1938970" y="304004"/>
        <a:ext cx="1759745" cy="1055847"/>
      </dsp:txXfrm>
    </dsp:sp>
    <dsp:sp modelId="{6FCE48EF-16A1-47D8-B19F-CA8355465010}">
      <dsp:nvSpPr>
        <dsp:cNvPr id="0" name=""/>
        <dsp:cNvSpPr/>
      </dsp:nvSpPr>
      <dsp:spPr>
        <a:xfrm>
          <a:off x="3874689" y="304004"/>
          <a:ext cx="1759745" cy="1055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High-potassium</a:t>
          </a:r>
          <a:endParaRPr lang="en-US" sz="2400" kern="1200" dirty="0"/>
        </a:p>
      </dsp:txBody>
      <dsp:txXfrm>
        <a:off x="3874689" y="304004"/>
        <a:ext cx="1759745" cy="1055847"/>
      </dsp:txXfrm>
    </dsp:sp>
    <dsp:sp modelId="{78457AC6-062E-4484-AD5E-373AFEC52BCF}">
      <dsp:nvSpPr>
        <dsp:cNvPr id="0" name=""/>
        <dsp:cNvSpPr/>
      </dsp:nvSpPr>
      <dsp:spPr>
        <a:xfrm>
          <a:off x="5810409" y="304004"/>
          <a:ext cx="1759745" cy="1055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Low-protein</a:t>
          </a:r>
          <a:endParaRPr lang="en-US" sz="2400" kern="1200" dirty="0"/>
        </a:p>
      </dsp:txBody>
      <dsp:txXfrm>
        <a:off x="5810409" y="304004"/>
        <a:ext cx="1759745" cy="1055847"/>
      </dsp:txXfrm>
    </dsp:sp>
    <dsp:sp modelId="{52B4C30D-B7F3-4430-BB5D-E28DC1AE366D}">
      <dsp:nvSpPr>
        <dsp:cNvPr id="0" name=""/>
        <dsp:cNvSpPr/>
      </dsp:nvSpPr>
      <dsp:spPr>
        <a:xfrm>
          <a:off x="7746129" y="304004"/>
          <a:ext cx="1759745" cy="10558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Low-fat / Low-cholesterol</a:t>
          </a:r>
          <a:endParaRPr lang="en-US" sz="2400" kern="1200" dirty="0"/>
        </a:p>
      </dsp:txBody>
      <dsp:txXfrm>
        <a:off x="7746129" y="304004"/>
        <a:ext cx="1759745" cy="1055847"/>
      </dsp:txXfrm>
    </dsp:sp>
    <dsp:sp modelId="{1AB32C85-FFE6-45D4-9155-4BC10A3F94BC}">
      <dsp:nvSpPr>
        <dsp:cNvPr id="0" name=""/>
        <dsp:cNvSpPr/>
      </dsp:nvSpPr>
      <dsp:spPr>
        <a:xfrm>
          <a:off x="3250" y="1535826"/>
          <a:ext cx="1759745" cy="1055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Modified calorie</a:t>
          </a:r>
          <a:endParaRPr lang="en-US" sz="2400" kern="1200" dirty="0"/>
        </a:p>
      </dsp:txBody>
      <dsp:txXfrm>
        <a:off x="3250" y="1535826"/>
        <a:ext cx="1759745" cy="1055847"/>
      </dsp:txXfrm>
    </dsp:sp>
    <dsp:sp modelId="{39342D4B-4CFE-4F1D-BEDE-FD0B6B1C80A7}">
      <dsp:nvSpPr>
        <dsp:cNvPr id="0" name=""/>
        <dsp:cNvSpPr/>
      </dsp:nvSpPr>
      <dsp:spPr>
        <a:xfrm>
          <a:off x="1938970" y="1535826"/>
          <a:ext cx="1759745" cy="1055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Bland</a:t>
          </a:r>
          <a:endParaRPr lang="en-US" sz="2400" kern="1200" dirty="0"/>
        </a:p>
      </dsp:txBody>
      <dsp:txXfrm>
        <a:off x="1938970" y="1535826"/>
        <a:ext cx="1759745" cy="1055847"/>
      </dsp:txXfrm>
    </dsp:sp>
    <dsp:sp modelId="{6746A1FF-688F-4651-80B6-A23DD76EC821}">
      <dsp:nvSpPr>
        <dsp:cNvPr id="0" name=""/>
        <dsp:cNvSpPr/>
      </dsp:nvSpPr>
      <dsp:spPr>
        <a:xfrm>
          <a:off x="3874689" y="1535826"/>
          <a:ext cx="1759745" cy="1055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Diabetic </a:t>
          </a:r>
          <a:endParaRPr lang="en-US" sz="2400" kern="1200" dirty="0"/>
        </a:p>
      </dsp:txBody>
      <dsp:txXfrm>
        <a:off x="3874689" y="1535826"/>
        <a:ext cx="1759745" cy="1055847"/>
      </dsp:txXfrm>
    </dsp:sp>
    <dsp:sp modelId="{150B8CE9-1C22-46CE-A90B-926A5C47660E}">
      <dsp:nvSpPr>
        <dsp:cNvPr id="0" name=""/>
        <dsp:cNvSpPr/>
      </dsp:nvSpPr>
      <dsp:spPr>
        <a:xfrm>
          <a:off x="5810409" y="1535826"/>
          <a:ext cx="1759745" cy="1055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Low-residue (low-fiber)</a:t>
          </a:r>
          <a:endParaRPr lang="en-US" sz="2400" kern="1200" dirty="0"/>
        </a:p>
      </dsp:txBody>
      <dsp:txXfrm>
        <a:off x="5810409" y="1535826"/>
        <a:ext cx="1759745" cy="1055847"/>
      </dsp:txXfrm>
    </dsp:sp>
    <dsp:sp modelId="{FF15B887-EEEB-4F81-95A4-D4FC9BCC7BD8}">
      <dsp:nvSpPr>
        <dsp:cNvPr id="0" name=""/>
        <dsp:cNvSpPr/>
      </dsp:nvSpPr>
      <dsp:spPr>
        <a:xfrm>
          <a:off x="7746129" y="1535826"/>
          <a:ext cx="1759745" cy="10558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High-residue (high-fiber)</a:t>
          </a:r>
          <a:endParaRPr lang="en-US" sz="2400" kern="1200" dirty="0"/>
        </a:p>
      </dsp:txBody>
      <dsp:txXfrm>
        <a:off x="7746129" y="1535826"/>
        <a:ext cx="1759745" cy="1055847"/>
      </dsp:txXfrm>
    </dsp:sp>
    <dsp:sp modelId="{5A82C09B-E76A-4EA3-B9B9-08EE8F9A2DFC}">
      <dsp:nvSpPr>
        <dsp:cNvPr id="0" name=""/>
        <dsp:cNvSpPr/>
      </dsp:nvSpPr>
      <dsp:spPr>
        <a:xfrm>
          <a:off x="3250" y="2767648"/>
          <a:ext cx="1759745" cy="1055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Gluten-free</a:t>
          </a:r>
          <a:endParaRPr lang="en-US" sz="2400" kern="1200" dirty="0"/>
        </a:p>
      </dsp:txBody>
      <dsp:txXfrm>
        <a:off x="3250" y="2767648"/>
        <a:ext cx="1759745" cy="1055847"/>
      </dsp:txXfrm>
    </dsp:sp>
    <dsp:sp modelId="{14F53F72-B883-433B-9316-D1892F3705FD}">
      <dsp:nvSpPr>
        <dsp:cNvPr id="0" name=""/>
        <dsp:cNvSpPr/>
      </dsp:nvSpPr>
      <dsp:spPr>
        <a:xfrm>
          <a:off x="1938970" y="2767648"/>
          <a:ext cx="1759745" cy="10558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Vegetarian </a:t>
          </a:r>
          <a:endParaRPr lang="en-US" sz="2400" kern="1200" dirty="0"/>
        </a:p>
      </dsp:txBody>
      <dsp:txXfrm>
        <a:off x="1938970" y="2767648"/>
        <a:ext cx="1759745" cy="1055847"/>
      </dsp:txXfrm>
    </dsp:sp>
    <dsp:sp modelId="{135487FC-5E36-4712-A458-E4DEE6FA8C95}">
      <dsp:nvSpPr>
        <dsp:cNvPr id="0" name=""/>
        <dsp:cNvSpPr/>
      </dsp:nvSpPr>
      <dsp:spPr>
        <a:xfrm>
          <a:off x="3874689" y="2767648"/>
          <a:ext cx="1759745" cy="1055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Liquid</a:t>
          </a:r>
          <a:endParaRPr lang="en-US" sz="2400" kern="1200" dirty="0"/>
        </a:p>
      </dsp:txBody>
      <dsp:txXfrm>
        <a:off x="3874689" y="2767648"/>
        <a:ext cx="1759745" cy="1055847"/>
      </dsp:txXfrm>
    </dsp:sp>
    <dsp:sp modelId="{A3EB04C4-86B9-43E5-B627-E8EE8B3050CE}">
      <dsp:nvSpPr>
        <dsp:cNvPr id="0" name=""/>
        <dsp:cNvSpPr/>
      </dsp:nvSpPr>
      <dsp:spPr>
        <a:xfrm>
          <a:off x="5810409" y="2767648"/>
          <a:ext cx="1759745" cy="10558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Soft and Mechanical soft</a:t>
          </a:r>
          <a:endParaRPr lang="en-US" sz="2400" kern="1200" dirty="0"/>
        </a:p>
      </dsp:txBody>
      <dsp:txXfrm>
        <a:off x="5810409" y="2767648"/>
        <a:ext cx="1759745" cy="1055847"/>
      </dsp:txXfrm>
    </dsp:sp>
    <dsp:sp modelId="{9981831F-BD49-47FC-B90C-8BF7DC216CAF}">
      <dsp:nvSpPr>
        <dsp:cNvPr id="0" name=""/>
        <dsp:cNvSpPr/>
      </dsp:nvSpPr>
      <dsp:spPr>
        <a:xfrm>
          <a:off x="7746129" y="2767648"/>
          <a:ext cx="1759745" cy="10558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Pureed </a:t>
          </a:r>
          <a:endParaRPr lang="en-US" sz="2400" kern="1200" dirty="0"/>
        </a:p>
      </dsp:txBody>
      <dsp:txXfrm>
        <a:off x="7746129" y="2767648"/>
        <a:ext cx="1759745" cy="1055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84EF-DE67-4F14-B44C-A42C1B834861}">
      <dsp:nvSpPr>
        <dsp:cNvPr id="0" name=""/>
        <dsp:cNvSpPr/>
      </dsp:nvSpPr>
      <dsp:spPr>
        <a:xfrm>
          <a:off x="1160" y="0"/>
          <a:ext cx="3018032" cy="41275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Conditions</a:t>
          </a:r>
          <a:endParaRPr lang="en-US" sz="1800" kern="1200" dirty="0"/>
        </a:p>
      </dsp:txBody>
      <dsp:txXfrm>
        <a:off x="1160" y="0"/>
        <a:ext cx="3018032" cy="1238250"/>
      </dsp:txXfrm>
    </dsp:sp>
    <dsp:sp modelId="{935AC493-7011-4EE9-AD44-93DF70991324}">
      <dsp:nvSpPr>
        <dsp:cNvPr id="0" name=""/>
        <dsp:cNvSpPr/>
      </dsp:nvSpPr>
      <dsp:spPr>
        <a:xfrm>
          <a:off x="302964" y="1239030"/>
          <a:ext cx="2414426" cy="4774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Stroke</a:t>
          </a:r>
          <a:endParaRPr lang="en-US" sz="1800" kern="1200" dirty="0"/>
        </a:p>
      </dsp:txBody>
      <dsp:txXfrm>
        <a:off x="316949" y="1253015"/>
        <a:ext cx="2386456" cy="449524"/>
      </dsp:txXfrm>
    </dsp:sp>
    <dsp:sp modelId="{CBBA60F9-F533-43C9-84E4-3DBB29931190}">
      <dsp:nvSpPr>
        <dsp:cNvPr id="0" name=""/>
        <dsp:cNvSpPr/>
      </dsp:nvSpPr>
      <dsp:spPr>
        <a:xfrm>
          <a:off x="302964" y="1789985"/>
          <a:ext cx="2414426" cy="4774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Parkinson’s</a:t>
          </a:r>
          <a:endParaRPr lang="en-US" sz="1800" kern="1200" dirty="0"/>
        </a:p>
      </dsp:txBody>
      <dsp:txXfrm>
        <a:off x="316949" y="1803970"/>
        <a:ext cx="2386456" cy="449524"/>
      </dsp:txXfrm>
    </dsp:sp>
    <dsp:sp modelId="{CA92C10E-2E3A-4AB8-A9A9-E594AB423E7F}">
      <dsp:nvSpPr>
        <dsp:cNvPr id="0" name=""/>
        <dsp:cNvSpPr/>
      </dsp:nvSpPr>
      <dsp:spPr>
        <a:xfrm>
          <a:off x="302964" y="2340940"/>
          <a:ext cx="2414426" cy="4774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Dementia</a:t>
          </a:r>
          <a:endParaRPr lang="en-US" sz="1800" kern="1200" dirty="0"/>
        </a:p>
      </dsp:txBody>
      <dsp:txXfrm>
        <a:off x="316949" y="2354925"/>
        <a:ext cx="2386456" cy="449524"/>
      </dsp:txXfrm>
    </dsp:sp>
    <dsp:sp modelId="{091CD01E-1B00-4C2E-82E1-216542C61ABA}">
      <dsp:nvSpPr>
        <dsp:cNvPr id="0" name=""/>
        <dsp:cNvSpPr/>
      </dsp:nvSpPr>
      <dsp:spPr>
        <a:xfrm>
          <a:off x="302964" y="2891895"/>
          <a:ext cx="2414426" cy="4774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Blind</a:t>
          </a:r>
          <a:endParaRPr lang="en-US" sz="1800" kern="1200" dirty="0"/>
        </a:p>
      </dsp:txBody>
      <dsp:txXfrm>
        <a:off x="316949" y="2905880"/>
        <a:ext cx="2386456" cy="449524"/>
      </dsp:txXfrm>
    </dsp:sp>
    <dsp:sp modelId="{2E809684-725E-416A-AF85-D752310E46E0}">
      <dsp:nvSpPr>
        <dsp:cNvPr id="0" name=""/>
        <dsp:cNvSpPr/>
      </dsp:nvSpPr>
      <dsp:spPr>
        <a:xfrm>
          <a:off x="302964" y="3442849"/>
          <a:ext cx="2414426" cy="4774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Confused</a:t>
          </a:r>
          <a:endParaRPr lang="en-US" sz="1800" kern="1200" dirty="0"/>
        </a:p>
      </dsp:txBody>
      <dsp:txXfrm>
        <a:off x="316949" y="3456834"/>
        <a:ext cx="2386456" cy="449524"/>
      </dsp:txXfrm>
    </dsp:sp>
    <dsp:sp modelId="{8DA6BA26-FF95-4C83-A3A0-184EE493D111}">
      <dsp:nvSpPr>
        <dsp:cNvPr id="0" name=""/>
        <dsp:cNvSpPr/>
      </dsp:nvSpPr>
      <dsp:spPr>
        <a:xfrm>
          <a:off x="3245546" y="0"/>
          <a:ext cx="3018032" cy="41275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Special Assistance</a:t>
          </a:r>
          <a:endParaRPr lang="en-US" sz="1800" kern="1200" dirty="0"/>
        </a:p>
      </dsp:txBody>
      <dsp:txXfrm>
        <a:off x="3245546" y="0"/>
        <a:ext cx="3018032" cy="1238250"/>
      </dsp:txXfrm>
    </dsp:sp>
    <dsp:sp modelId="{5EDD29A1-BF24-4A40-B09B-AFF097A0A690}">
      <dsp:nvSpPr>
        <dsp:cNvPr id="0" name=""/>
        <dsp:cNvSpPr/>
      </dsp:nvSpPr>
      <dsp:spPr>
        <a:xfrm>
          <a:off x="3547349" y="1238350"/>
          <a:ext cx="2414426" cy="601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Physical cues</a:t>
          </a:r>
          <a:endParaRPr lang="en-US" sz="1800" kern="1200" dirty="0"/>
        </a:p>
      </dsp:txBody>
      <dsp:txXfrm>
        <a:off x="3564960" y="1255961"/>
        <a:ext cx="2379204" cy="566066"/>
      </dsp:txXfrm>
    </dsp:sp>
    <dsp:sp modelId="{C7324FE7-7831-4F0F-BBE7-6DD2B86D4C8E}">
      <dsp:nvSpPr>
        <dsp:cNvPr id="0" name=""/>
        <dsp:cNvSpPr/>
      </dsp:nvSpPr>
      <dsp:spPr>
        <a:xfrm>
          <a:off x="3547349" y="1932145"/>
          <a:ext cx="2414426" cy="601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Verbal cues</a:t>
          </a:r>
          <a:endParaRPr lang="en-US" sz="1800" kern="1200" dirty="0"/>
        </a:p>
      </dsp:txBody>
      <dsp:txXfrm>
        <a:off x="3564960" y="1949756"/>
        <a:ext cx="2379204" cy="566066"/>
      </dsp:txXfrm>
    </dsp:sp>
    <dsp:sp modelId="{C5E8215E-2F71-46D6-8C38-7A276B77C3CA}">
      <dsp:nvSpPr>
        <dsp:cNvPr id="0" name=""/>
        <dsp:cNvSpPr/>
      </dsp:nvSpPr>
      <dsp:spPr>
        <a:xfrm>
          <a:off x="3547349" y="2625940"/>
          <a:ext cx="2414426" cy="601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Imaginary clock to explain position</a:t>
          </a:r>
          <a:endParaRPr lang="en-US" sz="1800" kern="1200" dirty="0"/>
        </a:p>
      </dsp:txBody>
      <dsp:txXfrm>
        <a:off x="3564960" y="2643551"/>
        <a:ext cx="2379204" cy="566066"/>
      </dsp:txXfrm>
    </dsp:sp>
    <dsp:sp modelId="{84AAE222-7BEB-4A15-809E-C366F6C4E4B4}">
      <dsp:nvSpPr>
        <dsp:cNvPr id="0" name=""/>
        <dsp:cNvSpPr/>
      </dsp:nvSpPr>
      <dsp:spPr>
        <a:xfrm>
          <a:off x="3547349" y="3319735"/>
          <a:ext cx="2414426" cy="601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in stronger side</a:t>
          </a:r>
          <a:endParaRPr lang="en-US" sz="1800" kern="1200" dirty="0"/>
        </a:p>
      </dsp:txBody>
      <dsp:txXfrm>
        <a:off x="3564960" y="3337346"/>
        <a:ext cx="2379204" cy="566066"/>
      </dsp:txXfrm>
    </dsp:sp>
    <dsp:sp modelId="{2155CA88-F6BE-4D2C-9128-13095DC29F4A}">
      <dsp:nvSpPr>
        <dsp:cNvPr id="0" name=""/>
        <dsp:cNvSpPr/>
      </dsp:nvSpPr>
      <dsp:spPr>
        <a:xfrm>
          <a:off x="6489931" y="0"/>
          <a:ext cx="3018032" cy="41275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Dysphagia</a:t>
          </a:r>
          <a:endParaRPr lang="en-US" sz="1800" kern="1200" dirty="0"/>
        </a:p>
      </dsp:txBody>
      <dsp:txXfrm>
        <a:off x="6489931" y="0"/>
        <a:ext cx="3018032" cy="1238250"/>
      </dsp:txXfrm>
    </dsp:sp>
    <dsp:sp modelId="{A6E0C3C9-3D04-468E-A402-D5EE9B43C841}">
      <dsp:nvSpPr>
        <dsp:cNvPr id="0" name=""/>
        <dsp:cNvSpPr/>
      </dsp:nvSpPr>
      <dsp:spPr>
        <a:xfrm>
          <a:off x="6791734" y="1238602"/>
          <a:ext cx="2414426" cy="8108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Difficulty swallowing</a:t>
          </a:r>
          <a:endParaRPr lang="en-US" sz="1800" kern="1200" dirty="0"/>
        </a:p>
      </dsp:txBody>
      <dsp:txXfrm>
        <a:off x="6815484" y="1262352"/>
        <a:ext cx="2366926" cy="763388"/>
      </dsp:txXfrm>
    </dsp:sp>
    <dsp:sp modelId="{3463757D-C05A-4125-B3F5-6D0065C9078F}">
      <dsp:nvSpPr>
        <dsp:cNvPr id="0" name=""/>
        <dsp:cNvSpPr/>
      </dsp:nvSpPr>
      <dsp:spPr>
        <a:xfrm>
          <a:off x="6791734" y="2174243"/>
          <a:ext cx="2414426" cy="8108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Coughing or choking during meals; dribbling; eating slow; watering eyes during meals</a:t>
          </a:r>
          <a:endParaRPr lang="en-US" sz="1400" kern="1200" dirty="0"/>
        </a:p>
      </dsp:txBody>
      <dsp:txXfrm>
        <a:off x="6815484" y="2197993"/>
        <a:ext cx="2366926" cy="763388"/>
      </dsp:txXfrm>
    </dsp:sp>
    <dsp:sp modelId="{3F20A8ED-2987-4529-A8D7-E12D5E5C737A}">
      <dsp:nvSpPr>
        <dsp:cNvPr id="0" name=""/>
        <dsp:cNvSpPr/>
      </dsp:nvSpPr>
      <dsp:spPr>
        <a:xfrm>
          <a:off x="6791734" y="3109883"/>
          <a:ext cx="2414426" cy="8108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Increased risk for aspiration</a:t>
          </a:r>
          <a:endParaRPr lang="en-US" sz="1800" kern="1200" dirty="0"/>
        </a:p>
      </dsp:txBody>
      <dsp:txXfrm>
        <a:off x="6815484" y="3133633"/>
        <a:ext cx="2366926" cy="763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4E7D5-8309-4728-9793-118B41B33387}">
      <dsp:nvSpPr>
        <dsp:cNvPr id="0" name=""/>
        <dsp:cNvSpPr/>
      </dsp:nvSpPr>
      <dsp:spPr>
        <a:xfrm>
          <a:off x="471297" y="0"/>
          <a:ext cx="1484757" cy="8248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Intake</a:t>
          </a:r>
          <a:endParaRPr lang="en-US" sz="3200" kern="1200" dirty="0"/>
        </a:p>
      </dsp:txBody>
      <dsp:txXfrm>
        <a:off x="495456" y="24159"/>
        <a:ext cx="1436439" cy="776547"/>
      </dsp:txXfrm>
    </dsp:sp>
    <dsp:sp modelId="{AFD3D302-05C7-4948-890E-B1012E0FAAFF}">
      <dsp:nvSpPr>
        <dsp:cNvPr id="0" name=""/>
        <dsp:cNvSpPr/>
      </dsp:nvSpPr>
      <dsp:spPr>
        <a:xfrm>
          <a:off x="2615946" y="0"/>
          <a:ext cx="1484757" cy="8248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Output</a:t>
          </a:r>
          <a:endParaRPr lang="en-US" sz="3200" kern="1200" dirty="0"/>
        </a:p>
      </dsp:txBody>
      <dsp:txXfrm>
        <a:off x="2640105" y="24159"/>
        <a:ext cx="1436439" cy="776547"/>
      </dsp:txXfrm>
    </dsp:sp>
    <dsp:sp modelId="{3E61C01A-5455-4180-9769-4F1FB5AC66E0}">
      <dsp:nvSpPr>
        <dsp:cNvPr id="0" name=""/>
        <dsp:cNvSpPr/>
      </dsp:nvSpPr>
      <dsp:spPr>
        <a:xfrm>
          <a:off x="1976675" y="3505676"/>
          <a:ext cx="618648" cy="61864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EA391-5A3B-432D-BCAC-417663C4E212}">
      <dsp:nvSpPr>
        <dsp:cNvPr id="0" name=""/>
        <dsp:cNvSpPr/>
      </dsp:nvSpPr>
      <dsp:spPr>
        <a:xfrm>
          <a:off x="430053" y="3246668"/>
          <a:ext cx="3711892" cy="2507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1D675-B0F9-48E7-9DFE-86457872938A}">
      <dsp:nvSpPr>
        <dsp:cNvPr id="0" name=""/>
        <dsp:cNvSpPr/>
      </dsp:nvSpPr>
      <dsp:spPr>
        <a:xfrm>
          <a:off x="471297" y="1006335"/>
          <a:ext cx="1484757" cy="221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Fluid consumed</a:t>
          </a:r>
          <a:endParaRPr lang="en-US" sz="2100" kern="1200" dirty="0"/>
        </a:p>
      </dsp:txBody>
      <dsp:txXfrm>
        <a:off x="543777" y="1078815"/>
        <a:ext cx="1339797" cy="2065678"/>
      </dsp:txXfrm>
    </dsp:sp>
    <dsp:sp modelId="{F78F6074-3559-430D-A9B3-D6C570EBC00B}">
      <dsp:nvSpPr>
        <dsp:cNvPr id="0" name=""/>
        <dsp:cNvSpPr/>
      </dsp:nvSpPr>
      <dsp:spPr>
        <a:xfrm>
          <a:off x="2615946" y="1006335"/>
          <a:ext cx="1484757" cy="221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Fluid eliminated</a:t>
          </a:r>
          <a:endParaRPr lang="en-US" sz="2100" kern="1200" dirty="0"/>
        </a:p>
      </dsp:txBody>
      <dsp:txXfrm>
        <a:off x="2688426" y="1078815"/>
        <a:ext cx="1339797" cy="2065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14087-B0B8-4EFB-8ED3-A048E2E1118E}">
      <dsp:nvSpPr>
        <dsp:cNvPr id="0" name=""/>
        <dsp:cNvSpPr/>
      </dsp:nvSpPr>
      <dsp:spPr>
        <a:xfrm>
          <a:off x="1726" y="170874"/>
          <a:ext cx="2103933" cy="8415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Force or Restrict Fluids</a:t>
          </a:r>
          <a:endParaRPr lang="en-US" sz="1800" kern="1200" dirty="0"/>
        </a:p>
      </dsp:txBody>
      <dsp:txXfrm>
        <a:off x="422513" y="170874"/>
        <a:ext cx="1262360" cy="841573"/>
      </dsp:txXfrm>
    </dsp:sp>
    <dsp:sp modelId="{6F6B66D3-9894-4BF3-8B42-6249BA47F1B4}">
      <dsp:nvSpPr>
        <dsp:cNvPr id="0" name=""/>
        <dsp:cNvSpPr/>
      </dsp:nvSpPr>
      <dsp:spPr>
        <a:xfrm>
          <a:off x="1895266" y="170874"/>
          <a:ext cx="2103933" cy="8415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Fluid overload</a:t>
          </a:r>
          <a:endParaRPr lang="en-US" sz="1800" kern="1200" dirty="0"/>
        </a:p>
      </dsp:txBody>
      <dsp:txXfrm>
        <a:off x="2316053" y="170874"/>
        <a:ext cx="1262360" cy="841573"/>
      </dsp:txXfrm>
    </dsp:sp>
    <dsp:sp modelId="{C8D41D38-8F57-40DF-ACFA-18237898C305}">
      <dsp:nvSpPr>
        <dsp:cNvPr id="0" name=""/>
        <dsp:cNvSpPr/>
      </dsp:nvSpPr>
      <dsp:spPr>
        <a:xfrm>
          <a:off x="3788806" y="170874"/>
          <a:ext cx="2103933" cy="8415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Dehydration</a:t>
          </a:r>
          <a:endParaRPr lang="en-US" sz="1800" kern="1200" dirty="0"/>
        </a:p>
      </dsp:txBody>
      <dsp:txXfrm>
        <a:off x="4209593" y="170874"/>
        <a:ext cx="1262360" cy="841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9/7/2016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 and Hydration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nutrition</a:t>
            </a:r>
          </a:p>
          <a:p>
            <a:r>
              <a:rPr lang="en-US" dirty="0" smtClean="0"/>
              <a:t>Problems and preferences</a:t>
            </a:r>
          </a:p>
          <a:p>
            <a:r>
              <a:rPr lang="en-US" dirty="0" smtClean="0"/>
              <a:t>Dietary department</a:t>
            </a:r>
          </a:p>
          <a:p>
            <a:r>
              <a:rPr lang="en-US" dirty="0" smtClean="0"/>
              <a:t>Special diets</a:t>
            </a:r>
          </a:p>
          <a:p>
            <a:r>
              <a:rPr lang="en-US" dirty="0" smtClean="0"/>
              <a:t>Mealtimes and assistance</a:t>
            </a:r>
          </a:p>
          <a:p>
            <a:r>
              <a:rPr lang="en-US" dirty="0" smtClean="0"/>
              <a:t>Fluid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proper nutrition, including </a:t>
            </a:r>
            <a:r>
              <a:rPr lang="en-US" dirty="0" err="1" smtClean="0"/>
              <a:t>MyPlate</a:t>
            </a:r>
            <a:endParaRPr lang="en-US" dirty="0" smtClean="0"/>
          </a:p>
          <a:p>
            <a:r>
              <a:rPr lang="en-US" dirty="0" smtClean="0"/>
              <a:t>Identify nutritional problems of the elderly or ill as well as food preferences</a:t>
            </a:r>
          </a:p>
          <a:p>
            <a:r>
              <a:rPr lang="en-US" dirty="0" smtClean="0"/>
              <a:t>Explain the role of the dietary department</a:t>
            </a:r>
          </a:p>
          <a:p>
            <a:r>
              <a:rPr lang="en-US" dirty="0" smtClean="0"/>
              <a:t>Explain special diets and thickened liquids</a:t>
            </a:r>
          </a:p>
          <a:p>
            <a:r>
              <a:rPr lang="en-US" dirty="0" smtClean="0"/>
              <a:t>Explain how to serve meal trays and assist with eating, including residents with special needs</a:t>
            </a:r>
          </a:p>
          <a:p>
            <a:r>
              <a:rPr lang="en-US" dirty="0" smtClean="0"/>
              <a:t>Explain I&amp;O and ways to maintain fluid balance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Nutrition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75751"/>
              </p:ext>
            </p:extLst>
          </p:nvPr>
        </p:nvGraphicFramePr>
        <p:xfrm>
          <a:off x="417310" y="1901825"/>
          <a:ext cx="5302553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951806"/>
              </p:ext>
            </p:extLst>
          </p:nvPr>
        </p:nvGraphicFramePr>
        <p:xfrm>
          <a:off x="6493855" y="1901825"/>
          <a:ext cx="5302553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2"/>
          <p:cNvSpPr/>
          <p:nvPr/>
        </p:nvSpPr>
        <p:spPr>
          <a:xfrm>
            <a:off x="6680353" y="467360"/>
            <a:ext cx="492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 basic nutrients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2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7E48C-4E41-44FC-B100-8E953353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247E48C-4E41-44FC-B100-8E9533535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95018-83C8-4813-BFBB-FCBCF8E17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9595018-83C8-4813-BFBB-FCBCF8E17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BDF4B-C139-44A8-8BF5-6537E81F2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E7BDF4B-C139-44A8-8BF5-6537E81F2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FF419-14EC-4560-AC81-E223B03F9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53FF419-14EC-4560-AC81-E223B03F9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3543D-9AA0-44DB-BD1B-BB9B7142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2F3543D-9AA0-44DB-BD1B-BB9B7142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2529D-05E6-4CC8-8A55-992E424F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FE2529D-05E6-4CC8-8A55-992E424F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47E48C-4E41-44FC-B100-8E953353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247E48C-4E41-44FC-B100-8E9533535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95018-83C8-4813-BFBB-FCBCF8E17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A9595018-83C8-4813-BFBB-FCBCF8E17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EB1B6-03FD-4D85-9AF6-A0E434F38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703EB1B6-03FD-4D85-9AF6-A0E434F38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E2CCE-E962-4C81-A609-11A91CC78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B00E2CCE-E962-4C81-A609-11A91CC78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F297F-0F0F-40E9-AD2A-111723E44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5EEF297F-0F0F-40E9-AD2A-111723E44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D0B280-F225-4C86-97B0-9F286EEE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43D0B280-F225-4C86-97B0-9F286EEE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MyPlate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Balance your calories</a:t>
            </a:r>
          </a:p>
          <a:p>
            <a:pPr algn="r"/>
            <a:r>
              <a:rPr lang="en-US" dirty="0" smtClean="0"/>
              <a:t>Enjoy your food, but eat less</a:t>
            </a:r>
          </a:p>
          <a:p>
            <a:pPr algn="r"/>
            <a:r>
              <a:rPr lang="en-US" dirty="0" smtClean="0"/>
              <a:t>Avoid oversized portions</a:t>
            </a:r>
          </a:p>
          <a:p>
            <a:pPr algn="r"/>
            <a:r>
              <a:rPr lang="en-US" dirty="0" smtClean="0"/>
              <a:t>Eat these more often:</a:t>
            </a:r>
          </a:p>
          <a:p>
            <a:pPr lvl="1" algn="r"/>
            <a:r>
              <a:rPr lang="en-US" dirty="0" smtClean="0"/>
              <a:t>vegetables, fruit, whole grains, and fat-free or low-fat (1%) dairy products</a:t>
            </a:r>
          </a:p>
          <a:p>
            <a:pPr algn="r"/>
            <a:r>
              <a:rPr lang="en-US" dirty="0" smtClean="0"/>
              <a:t>Eat these less often:</a:t>
            </a:r>
          </a:p>
          <a:p>
            <a:pPr lvl="1" algn="r"/>
            <a:r>
              <a:rPr lang="en-US" dirty="0"/>
              <a:t>f</a:t>
            </a:r>
            <a:r>
              <a:rPr lang="en-US" dirty="0" smtClean="0"/>
              <a:t>oods high in fat, sugar, and salt</a:t>
            </a:r>
          </a:p>
          <a:p>
            <a:pPr algn="r"/>
            <a:r>
              <a:rPr lang="en-US" dirty="0" smtClean="0"/>
              <a:t>Drink water</a:t>
            </a:r>
          </a:p>
        </p:txBody>
      </p:sp>
      <p:pic>
        <p:nvPicPr>
          <p:cNvPr id="5" name="Picture 1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48" y="1901825"/>
            <a:ext cx="456738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926077" y="2305455"/>
            <a:ext cx="573932" cy="2373549"/>
          </a:xfrm>
          <a:prstGeom prst="leftBrac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996" y="3261396"/>
            <a:ext cx="7200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50%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03515" y="2052536"/>
            <a:ext cx="243191" cy="6225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59232" y="1670992"/>
            <a:ext cx="97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whole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377" y="4490936"/>
            <a:ext cx="570712" cy="188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89215" y="4490936"/>
            <a:ext cx="732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lean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36353" y="2155191"/>
            <a:ext cx="313859" cy="4310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65877" y="1457981"/>
            <a:ext cx="1808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at-free or</a:t>
            </a:r>
            <a:b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low-fat (1%)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6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Problems &amp; Preferences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5489"/>
              </p:ext>
            </p:extLst>
          </p:nvPr>
        </p:nvGraphicFramePr>
        <p:xfrm>
          <a:off x="1341438" y="1901825"/>
          <a:ext cx="95091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1341120" y="3026196"/>
            <a:ext cx="695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Unintended weight loss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10761170"/>
              </p:ext>
            </p:extLst>
          </p:nvPr>
        </p:nvGraphicFramePr>
        <p:xfrm>
          <a:off x="2032000" y="4150567"/>
          <a:ext cx="8128000" cy="133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5702551" y="5684477"/>
            <a:ext cx="5148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Food preferences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1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3ABE6A-C07A-4768-B469-71231AF75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F63ABE6A-C07A-4768-B469-71231AF75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7544E2-CF17-4B49-890C-AC4B302F6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EF7544E2-CF17-4B49-890C-AC4B302F6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4108F5-F390-4981-99DA-632B74323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AD4108F5-F390-4981-99DA-632B74323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51B55E-A640-468B-B48C-4103850AF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7851B55E-A640-468B-B48C-4103850AF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0FE4C2-D257-411C-B0AF-346ED796F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30FE4C2-D257-411C-B0AF-346ED796F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C9115D-4FE6-490B-B93C-CCBDE7E53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6CC9115D-4FE6-490B-B93C-CCBDE7E53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F2467AE-07A1-4715-8599-847E7992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2F2467AE-07A1-4715-8599-847E79927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86391BC-03C4-4F43-AF77-4EF832400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A86391BC-03C4-4F43-AF77-4EF832400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51A31E-4570-4CEC-9C2F-1602EAF9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dgm id="{5851A31E-4570-4CEC-9C2F-1602EAF97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C4BD77-2CD9-4EEE-8825-398927A3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graphicEl>
                                              <a:dgm id="{7CC4BD77-2CD9-4EEE-8825-398927A33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959362-2560-482D-8DE0-B99511E59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dgm id="{41959362-2560-482D-8DE0-B99511E59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5F7EC6-8B0D-440C-B214-4B1D8B10B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graphicEl>
                                              <a:dgm id="{5A5F7EC6-8B0D-440C-B214-4B1D8B10B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/>
      <p:bldGraphic spid="13" grpId="0">
        <p:bldSub>
          <a:bldDgm bld="one"/>
        </p:bldSub>
      </p:bldGraphic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Diets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26510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1217" y="5379396"/>
            <a:ext cx="196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Lacto-</a:t>
            </a:r>
            <a:r>
              <a:rPr lang="en-US" dirty="0" err="1" smtClean="0"/>
              <a:t>ovo</a:t>
            </a:r>
            <a:endParaRPr lang="en-US" dirty="0" smtClean="0"/>
          </a:p>
          <a:p>
            <a:pPr algn="ctr"/>
            <a:r>
              <a:rPr lang="en-US" dirty="0" smtClean="0"/>
              <a:t>Lacto-vegetarian</a:t>
            </a:r>
          </a:p>
          <a:p>
            <a:pPr algn="ctr"/>
            <a:r>
              <a:rPr lang="en-US" dirty="0" err="1" smtClean="0"/>
              <a:t>Ovo</a:t>
            </a:r>
            <a:r>
              <a:rPr lang="en-US" dirty="0" smtClean="0"/>
              <a:t>-vegetarian</a:t>
            </a:r>
          </a:p>
          <a:p>
            <a:pPr algn="ctr"/>
            <a:r>
              <a:rPr lang="en-US" dirty="0" smtClean="0"/>
              <a:t>Vegan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3506" y="5379396"/>
            <a:ext cx="1964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Clear</a:t>
            </a:r>
          </a:p>
          <a:p>
            <a:pPr algn="ctr"/>
            <a:r>
              <a:rPr lang="en-US" dirty="0" smtClean="0"/>
              <a:t>Full</a:t>
            </a:r>
          </a:p>
          <a:p>
            <a:pPr algn="ctr"/>
            <a:r>
              <a:rPr lang="en-US" dirty="0" smtClean="0"/>
              <a:t>Thickened</a:t>
            </a:r>
            <a:br>
              <a:rPr lang="en-US" dirty="0" smtClean="0"/>
            </a:br>
            <a:r>
              <a:rPr lang="en-US" sz="1400" dirty="0" smtClean="0"/>
              <a:t>(nectar-honey-pudding)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8254138" y="46979"/>
            <a:ext cx="3621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Dietary</a:t>
            </a: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department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Image result for diet c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37" y="87540"/>
            <a:ext cx="2431982" cy="16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99556-D718-40E8-B983-35D0647F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5999556-D718-40E8-B983-35D0647F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5999556-D718-40E8-B983-35D0647F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75999556-D718-40E8-B983-35D0647F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376A86-52E4-4ED3-8186-2E625C5CE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0376A86-52E4-4ED3-8186-2E625C5CE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0376A86-52E4-4ED3-8186-2E625C5CE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376A86-52E4-4ED3-8186-2E625C5CE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E48EF-16A1-47D8-B19F-CA8355465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FCE48EF-16A1-47D8-B19F-CA8355465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FCE48EF-16A1-47D8-B19F-CA8355465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6FCE48EF-16A1-47D8-B19F-CA8355465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57AC6-062E-4484-AD5E-373AFEC52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8457AC6-062E-4484-AD5E-373AFEC52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8457AC6-062E-4484-AD5E-373AFEC52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8457AC6-062E-4484-AD5E-373AFEC52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4C30D-B7F3-4430-BB5D-E28DC1AE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B4C30D-B7F3-4430-BB5D-E28DC1AE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2B4C30D-B7F3-4430-BB5D-E28DC1AE3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2B4C30D-B7F3-4430-BB5D-E28DC1AE3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32C85-FFE6-45D4-9155-4BC10A3F9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AB32C85-FFE6-45D4-9155-4BC10A3F9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AB32C85-FFE6-45D4-9155-4BC10A3F9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1AB32C85-FFE6-45D4-9155-4BC10A3F9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42D4B-4CFE-4F1D-BEDE-FD0B6B1C8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9342D4B-4CFE-4F1D-BEDE-FD0B6B1C8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39342D4B-4CFE-4F1D-BEDE-FD0B6B1C8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39342D4B-4CFE-4F1D-BEDE-FD0B6B1C8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6A1FF-688F-4651-80B6-A23DD76E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6746A1FF-688F-4651-80B6-A23DD76E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746A1FF-688F-4651-80B6-A23DD76E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6746A1FF-688F-4651-80B6-A23DD76E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B8CE9-1C22-46CE-A90B-926A5C47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50B8CE9-1C22-46CE-A90B-926A5C47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50B8CE9-1C22-46CE-A90B-926A5C47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150B8CE9-1C22-46CE-A90B-926A5C476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5B887-EEEB-4F81-95A4-D4FC9BCC7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F15B887-EEEB-4F81-95A4-D4FC9BCC7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FF15B887-EEEB-4F81-95A4-D4FC9BCC7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FF15B887-EEEB-4F81-95A4-D4FC9BCC7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2C09B-E76A-4EA3-B9B9-08EE8F9A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A82C09B-E76A-4EA3-B9B9-08EE8F9A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5A82C09B-E76A-4EA3-B9B9-08EE8F9A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5A82C09B-E76A-4EA3-B9B9-08EE8F9A2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53F72-B883-433B-9316-D1892F37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14F53F72-B883-433B-9316-D1892F37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14F53F72-B883-433B-9316-D1892F37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14F53F72-B883-433B-9316-D1892F370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487FC-5E36-4712-A458-E4DEE6FA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135487FC-5E36-4712-A458-E4DEE6FA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135487FC-5E36-4712-A458-E4DEE6FA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135487FC-5E36-4712-A458-E4DEE6FA8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B04C4-86B9-43E5-B627-E8EE8B305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3EB04C4-86B9-43E5-B627-E8EE8B305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3EB04C4-86B9-43E5-B627-E8EE8B305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3EB04C4-86B9-43E5-B627-E8EE8B305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1831F-BD49-47FC-B90C-8BF7DC216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9981831F-BD49-47FC-B90C-8BF7DC216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9981831F-BD49-47FC-B90C-8BF7DC216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9981831F-BD49-47FC-B90C-8BF7DC216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Mealtimes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990" y="1901952"/>
            <a:ext cx="3983477" cy="41239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Social interaction</a:t>
            </a:r>
          </a:p>
          <a:p>
            <a:pPr algn="ctr"/>
            <a:r>
              <a:rPr lang="en-US" dirty="0" smtClean="0"/>
              <a:t>Identify resident</a:t>
            </a:r>
          </a:p>
          <a:p>
            <a:pPr algn="ctr"/>
            <a:r>
              <a:rPr lang="en-US" dirty="0" smtClean="0"/>
              <a:t>Observe and record</a:t>
            </a:r>
          </a:p>
          <a:p>
            <a:pPr algn="ctr"/>
            <a:r>
              <a:rPr lang="en-US" dirty="0" smtClean="0"/>
              <a:t>Encourage participation</a:t>
            </a:r>
          </a:p>
          <a:p>
            <a:pPr algn="ctr"/>
            <a:r>
              <a:rPr lang="en-US" dirty="0" smtClean="0"/>
              <a:t>Identify foods and fluids</a:t>
            </a:r>
          </a:p>
          <a:p>
            <a:pPr algn="ctr"/>
            <a:r>
              <a:rPr lang="en-US" dirty="0" smtClean="0"/>
              <a:t>Sit at eye level</a:t>
            </a:r>
          </a:p>
          <a:p>
            <a:pPr algn="ctr"/>
            <a:r>
              <a:rPr lang="en-US" dirty="0" smtClean="0"/>
              <a:t>Position upright at 90 degrees</a:t>
            </a:r>
          </a:p>
          <a:p>
            <a:pPr algn="ctr"/>
            <a:r>
              <a:rPr lang="en-US" dirty="0" smtClean="0"/>
              <a:t>Offer clothing protector</a:t>
            </a:r>
          </a:p>
          <a:p>
            <a:pPr algn="ctr"/>
            <a:r>
              <a:rPr lang="en-US" dirty="0" smtClean="0"/>
              <a:t>Do NOT rush</a:t>
            </a:r>
            <a:endParaRPr lang="en-US" dirty="0"/>
          </a:p>
        </p:txBody>
      </p:sp>
      <p:pic>
        <p:nvPicPr>
          <p:cNvPr id="1026" name="Picture 2" descr="Image result for long-term care dining ro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901952"/>
            <a:ext cx="3016871" cy="20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ng-term care dining room serving meal t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19" y="3963924"/>
            <a:ext cx="3016871" cy="20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341468" y="1901952"/>
            <a:ext cx="3137170" cy="4084219"/>
            <a:chOff x="4800600" y="533400"/>
            <a:chExt cx="4081463" cy="5287963"/>
          </a:xfrm>
        </p:grpSpPr>
        <p:pic>
          <p:nvPicPr>
            <p:cNvPr id="10" name="Picture 2" descr="C:\Users\TCastillo\Dropbox\Editorial\PHC4\IG_PHC4\PPT\Procedures\22_Procedures Folder\Links\CRW_12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5" b="7895"/>
            <a:stretch>
              <a:fillRect/>
            </a:stretch>
          </p:blipFill>
          <p:spPr bwMode="auto">
            <a:xfrm>
              <a:off x="4800600" y="533400"/>
              <a:ext cx="4038600" cy="25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TCastillo\Dropbox\Editorial\PHC4\IG_PHC4\PPT\Procedures\22_Procedures Folder\Links\CRW_126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5" b="3947"/>
            <a:stretch>
              <a:fillRect/>
            </a:stretch>
          </p:blipFill>
          <p:spPr bwMode="auto">
            <a:xfrm>
              <a:off x="4800600" y="3124200"/>
              <a:ext cx="4081463" cy="269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868653" y="-94889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Assistance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68310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D784EF-DE67-4F14-B44C-A42C1B834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6D784EF-DE67-4F14-B44C-A42C1B834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6D784EF-DE67-4F14-B44C-A42C1B834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46D784EF-DE67-4F14-B44C-A42C1B834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5AC493-7011-4EE9-AD44-93DF70991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35AC493-7011-4EE9-AD44-93DF70991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35AC493-7011-4EE9-AD44-93DF70991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35AC493-7011-4EE9-AD44-93DF70991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BA60F9-F533-43C9-84E4-3DBB29931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CBBA60F9-F533-43C9-84E4-3DBB29931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CBBA60F9-F533-43C9-84E4-3DBB29931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BBA60F9-F533-43C9-84E4-3DBB29931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92C10E-2E3A-4AB8-A9A9-E594AB423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CA92C10E-2E3A-4AB8-A9A9-E594AB423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CA92C10E-2E3A-4AB8-A9A9-E594AB423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CA92C10E-2E3A-4AB8-A9A9-E594AB423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CD01E-1B00-4C2E-82E1-216542C6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091CD01E-1B00-4C2E-82E1-216542C6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091CD01E-1B00-4C2E-82E1-216542C6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091CD01E-1B00-4C2E-82E1-216542C61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809684-725E-416A-AF85-D752310E4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2E809684-725E-416A-AF85-D752310E4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2E809684-725E-416A-AF85-D752310E4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E809684-725E-416A-AF85-D752310E4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A6BA26-FF95-4C83-A3A0-184EE493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DA6BA26-FF95-4C83-A3A0-184EE493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DA6BA26-FF95-4C83-A3A0-184EE493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8DA6BA26-FF95-4C83-A3A0-184EE493D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DD29A1-BF24-4A40-B09B-AFF097A0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5EDD29A1-BF24-4A40-B09B-AFF097A0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5EDD29A1-BF24-4A40-B09B-AFF097A0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5EDD29A1-BF24-4A40-B09B-AFF097A0A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24FE7-7831-4F0F-BBE7-6DD2B86D4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7324FE7-7831-4F0F-BBE7-6DD2B86D4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7324FE7-7831-4F0F-BBE7-6DD2B86D4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7324FE7-7831-4F0F-BBE7-6DD2B86D4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8215E-2F71-46D6-8C38-7A276B77C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C5E8215E-2F71-46D6-8C38-7A276B77C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C5E8215E-2F71-46D6-8C38-7A276B77C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C5E8215E-2F71-46D6-8C38-7A276B77C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AAE222-7BEB-4A15-809E-C366F6C4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84AAE222-7BEB-4A15-809E-C366F6C4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84AAE222-7BEB-4A15-809E-C366F6C4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84AAE222-7BEB-4A15-809E-C366F6C4E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55CA88-F6BE-4D2C-9128-13095DC29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2155CA88-F6BE-4D2C-9128-13095DC29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2155CA88-F6BE-4D2C-9128-13095DC29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2155CA88-F6BE-4D2C-9128-13095DC29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E0C3C9-3D04-468E-A402-D5EE9B43C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A6E0C3C9-3D04-468E-A402-D5EE9B43C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A6E0C3C9-3D04-468E-A402-D5EE9B43C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A6E0C3C9-3D04-468E-A402-D5EE9B43C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3757D-C05A-4125-B3F5-6D0065C90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3463757D-C05A-4125-B3F5-6D0065C90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3463757D-C05A-4125-B3F5-6D0065C90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3463757D-C05A-4125-B3F5-6D0065C90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0A8ED-2987-4529-A8D7-E12D5E5C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3F20A8ED-2987-4529-A8D7-E12D5E5C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3F20A8ED-2987-4529-A8D7-E12D5E5C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3F20A8ED-2987-4529-A8D7-E12D5E5C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&amp; Output (I&amp;O)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815735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243419" y="5833620"/>
            <a:ext cx="4768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FLUID BALANCE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8653" y="-94889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0791" y="1047925"/>
            <a:ext cx="204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1mL = 1cc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0792" y="1506555"/>
            <a:ext cx="23215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1oz = 30mL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2" descr="C:\Users\TCastillo\Dropbox\Editorial\PHC4\IG_PHC4\PPT\Procedures\14_Procedures Folder\Links\graduat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75" y="2514935"/>
            <a:ext cx="3072468" cy="28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40779" y="1229555"/>
            <a:ext cx="35260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Convert oz. to mL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# oz. x 30 = mL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33572445"/>
              </p:ext>
            </p:extLst>
          </p:nvPr>
        </p:nvGraphicFramePr>
        <p:xfrm>
          <a:off x="6220791" y="5379397"/>
          <a:ext cx="5894467" cy="118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tangle 12"/>
          <p:cNvSpPr/>
          <p:nvPr/>
        </p:nvSpPr>
        <p:spPr>
          <a:xfrm>
            <a:off x="10006837" y="4511210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NPO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09410" y="-5642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1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414087-B0B8-4EFB-8ED3-A048E2E11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dgm id="{10414087-B0B8-4EFB-8ED3-A048E2E11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6B66D3-9894-4BF3-8B42-6249BA47F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>
                                            <p:graphicEl>
                                              <a:dgm id="{6F6B66D3-9894-4BF3-8B42-6249BA47F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D41D38-8F57-40DF-ACFA-18237898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>
                                            <p:graphicEl>
                                              <a:dgm id="{C8D41D38-8F57-40DF-ACFA-18237898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1" grpId="0"/>
      <p:bldGraphic spid="12" grpId="0" uiExpand="1">
        <p:bldSub>
          <a:bldDgm bld="one"/>
        </p:bldSub>
      </p:bldGraphic>
      <p:bldP spid="13" grpId="0"/>
      <p:bldP spid="14" grpId="0"/>
    </p:bldLst>
  </p:timing>
</p:sld>
</file>

<file path=ppt/theme/theme1.xml><?xml version="1.0" encoding="utf-8"?>
<a:theme xmlns:a="http://schemas.openxmlformats.org/drawingml/2006/main" name="Banded Design Teal 16x9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3069</TotalTime>
  <Words>451</Words>
  <Application>Microsoft Office PowerPoint</Application>
  <PresentationFormat>Widescreen</PresentationFormat>
  <Paragraphs>132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Banded Design Teal 16x9</vt:lpstr>
      <vt:lpstr>Nutrition and Hydration</vt:lpstr>
      <vt:lpstr>Learning Objectives</vt:lpstr>
      <vt:lpstr>Proper Nutrition</vt:lpstr>
      <vt:lpstr>MyPlate</vt:lpstr>
      <vt:lpstr>Nutritional Problems &amp; Preferences</vt:lpstr>
      <vt:lpstr>Special Diets</vt:lpstr>
      <vt:lpstr>Mealtimes</vt:lpstr>
      <vt:lpstr>Special Assistance</vt:lpstr>
      <vt:lpstr>Intake &amp; Output (I&amp;O)</vt:lpstr>
      <vt:lpstr>Review</vt:lpstr>
    </vt:vector>
  </TitlesOfParts>
  <Company>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102</cp:revision>
  <dcterms:created xsi:type="dcterms:W3CDTF">2016-08-11T20:25:41Z</dcterms:created>
  <dcterms:modified xsi:type="dcterms:W3CDTF">2016-09-07T20:33:48Z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