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274" autoAdjust="0"/>
  </p:normalViewPr>
  <p:slideViewPr>
    <p:cSldViewPr snapToGrid="0">
      <p:cViewPr varScale="1">
        <p:scale>
          <a:sx n="79" d="100"/>
          <a:sy n="79" d="100"/>
        </p:scale>
        <p:origin x="91" y="26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810F7A-8556-4EE1-8FBD-16A6D1F17A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83A137-2635-4A02-998A-97CC8FB82A12}">
      <dgm:prSet phldrT="[Text]"/>
      <dgm:spPr/>
      <dgm:t>
        <a:bodyPr/>
        <a:lstStyle/>
        <a:p>
          <a:r>
            <a:rPr lang="en-US" dirty="0" smtClean="0"/>
            <a:t>Normal </a:t>
          </a:r>
          <a:r>
            <a:rPr lang="en-US" dirty="0" smtClean="0"/>
            <a:t>Bowel Elimination</a:t>
          </a:r>
          <a:endParaRPr lang="en-US" dirty="0"/>
        </a:p>
      </dgm:t>
    </dgm:pt>
    <dgm:pt modelId="{4BD952F9-F3EC-4F4D-A1BC-3983AB67FB70}" type="parTrans" cxnId="{139E8A2F-D392-4310-9C8B-63184F168642}">
      <dgm:prSet/>
      <dgm:spPr/>
      <dgm:t>
        <a:bodyPr/>
        <a:lstStyle/>
        <a:p>
          <a:endParaRPr lang="en-US"/>
        </a:p>
      </dgm:t>
    </dgm:pt>
    <dgm:pt modelId="{4D1A3CC4-D039-4811-9BF3-BF068DBE74B8}" type="sibTrans" cxnId="{139E8A2F-D392-4310-9C8B-63184F168642}">
      <dgm:prSet/>
      <dgm:spPr/>
      <dgm:t>
        <a:bodyPr/>
        <a:lstStyle/>
        <a:p>
          <a:endParaRPr lang="en-US"/>
        </a:p>
      </dgm:t>
    </dgm:pt>
    <dgm:pt modelId="{7494A986-EFA7-4BF0-9898-018F9B54CD30}">
      <dgm:prSet phldrT="[Text]"/>
      <dgm:spPr/>
      <dgm:t>
        <a:bodyPr/>
        <a:lstStyle/>
        <a:p>
          <a:r>
            <a:rPr lang="en-US" dirty="0" smtClean="0"/>
            <a:t>Brown, soft, tubular shape</a:t>
          </a:r>
          <a:endParaRPr lang="en-US" dirty="0"/>
        </a:p>
      </dgm:t>
    </dgm:pt>
    <dgm:pt modelId="{3FF43F61-462E-45F0-B14C-D0E9681B5718}" type="parTrans" cxnId="{6073EE6F-3A66-4864-A835-B4CADF8AE03C}">
      <dgm:prSet/>
      <dgm:spPr/>
      <dgm:t>
        <a:bodyPr/>
        <a:lstStyle/>
        <a:p>
          <a:endParaRPr lang="en-US"/>
        </a:p>
      </dgm:t>
    </dgm:pt>
    <dgm:pt modelId="{D7DCF51F-16B7-4BCD-A34D-A007E8F813E7}" type="sibTrans" cxnId="{6073EE6F-3A66-4864-A835-B4CADF8AE03C}">
      <dgm:prSet/>
      <dgm:spPr/>
      <dgm:t>
        <a:bodyPr/>
        <a:lstStyle/>
        <a:p>
          <a:endParaRPr lang="en-US"/>
        </a:p>
      </dgm:t>
    </dgm:pt>
    <dgm:pt modelId="{CBF8BA1D-6989-4F42-8335-6E82CD940B73}">
      <dgm:prSet phldrT="[Text]"/>
      <dgm:spPr/>
      <dgm:t>
        <a:bodyPr/>
        <a:lstStyle/>
        <a:p>
          <a:r>
            <a:rPr lang="en-US" dirty="0" smtClean="0"/>
            <a:t>Bowel movement (BM)</a:t>
          </a:r>
          <a:endParaRPr lang="en-US" dirty="0"/>
        </a:p>
      </dgm:t>
    </dgm:pt>
    <dgm:pt modelId="{D494BD41-C762-4F2F-A319-65007ABA7E49}" type="parTrans" cxnId="{74952F05-C0C6-42E3-81EF-8D1D7A6ADD1A}">
      <dgm:prSet/>
      <dgm:spPr/>
      <dgm:t>
        <a:bodyPr/>
        <a:lstStyle/>
        <a:p>
          <a:endParaRPr lang="en-US"/>
        </a:p>
      </dgm:t>
    </dgm:pt>
    <dgm:pt modelId="{CB65569B-F82E-4F24-A1F6-E4AA11FBC9EF}" type="sibTrans" cxnId="{74952F05-C0C6-42E3-81EF-8D1D7A6ADD1A}">
      <dgm:prSet/>
      <dgm:spPr/>
      <dgm:t>
        <a:bodyPr/>
        <a:lstStyle/>
        <a:p>
          <a:endParaRPr lang="en-US"/>
        </a:p>
      </dgm:t>
    </dgm:pt>
    <dgm:pt modelId="{2AADCF8B-0822-403F-8804-5F1D2A24177C}" type="pres">
      <dgm:prSet presAssocID="{BF810F7A-8556-4EE1-8FBD-16A6D1F17A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7EA0B6-F845-44D8-A1AD-70CA5D7F5875}" type="pres">
      <dgm:prSet presAssocID="{5B83A137-2635-4A02-998A-97CC8FB82A12}" presName="root1" presStyleCnt="0"/>
      <dgm:spPr/>
    </dgm:pt>
    <dgm:pt modelId="{DCBB99B7-5CE3-466E-8F49-3A3EBE1984FB}" type="pres">
      <dgm:prSet presAssocID="{5B83A137-2635-4A02-998A-97CC8FB82A1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A0098-4C65-407A-8B63-42474639FD24}" type="pres">
      <dgm:prSet presAssocID="{5B83A137-2635-4A02-998A-97CC8FB82A12}" presName="level2hierChild" presStyleCnt="0"/>
      <dgm:spPr/>
    </dgm:pt>
    <dgm:pt modelId="{309C2972-03A4-4DD0-A5D0-FBB6DA402070}" type="pres">
      <dgm:prSet presAssocID="{D494BD41-C762-4F2F-A319-65007ABA7E49}" presName="conn2-1" presStyleLbl="parChTrans1D2" presStyleIdx="0" presStyleCnt="2"/>
      <dgm:spPr/>
    </dgm:pt>
    <dgm:pt modelId="{B23BE89B-D6F1-4531-BC40-6688E2652F82}" type="pres">
      <dgm:prSet presAssocID="{D494BD41-C762-4F2F-A319-65007ABA7E49}" presName="connTx" presStyleLbl="parChTrans1D2" presStyleIdx="0" presStyleCnt="2"/>
      <dgm:spPr/>
    </dgm:pt>
    <dgm:pt modelId="{07A202E5-D33F-43BD-8368-AE0BA452D5EA}" type="pres">
      <dgm:prSet presAssocID="{CBF8BA1D-6989-4F42-8335-6E82CD940B73}" presName="root2" presStyleCnt="0"/>
      <dgm:spPr/>
    </dgm:pt>
    <dgm:pt modelId="{93C8E5C8-623F-4E18-AB86-C4229B86457C}" type="pres">
      <dgm:prSet presAssocID="{CBF8BA1D-6989-4F42-8335-6E82CD940B7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4DD3D9-A25D-401B-9655-DFD1A1D55E24}" type="pres">
      <dgm:prSet presAssocID="{CBF8BA1D-6989-4F42-8335-6E82CD940B73}" presName="level3hierChild" presStyleCnt="0"/>
      <dgm:spPr/>
    </dgm:pt>
    <dgm:pt modelId="{C513BEA7-931D-4B41-9104-C9A9BD1026A3}" type="pres">
      <dgm:prSet presAssocID="{3FF43F61-462E-45F0-B14C-D0E9681B5718}" presName="conn2-1" presStyleLbl="parChTrans1D2" presStyleIdx="1" presStyleCnt="2"/>
      <dgm:spPr/>
    </dgm:pt>
    <dgm:pt modelId="{2E598D2F-FB65-4386-A152-A15603AA9E6D}" type="pres">
      <dgm:prSet presAssocID="{3FF43F61-462E-45F0-B14C-D0E9681B5718}" presName="connTx" presStyleLbl="parChTrans1D2" presStyleIdx="1" presStyleCnt="2"/>
      <dgm:spPr/>
    </dgm:pt>
    <dgm:pt modelId="{2DA08135-12D2-4688-A7DE-E03C2DFFAD4D}" type="pres">
      <dgm:prSet presAssocID="{7494A986-EFA7-4BF0-9898-018F9B54CD30}" presName="root2" presStyleCnt="0"/>
      <dgm:spPr/>
    </dgm:pt>
    <dgm:pt modelId="{A024BF89-1E62-4E82-A243-CA91F932B037}" type="pres">
      <dgm:prSet presAssocID="{7494A986-EFA7-4BF0-9898-018F9B54CD3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3CCE75-BDC1-4711-A6F5-C325FAD2A164}" type="pres">
      <dgm:prSet presAssocID="{7494A986-EFA7-4BF0-9898-018F9B54CD30}" presName="level3hierChild" presStyleCnt="0"/>
      <dgm:spPr/>
    </dgm:pt>
  </dgm:ptLst>
  <dgm:cxnLst>
    <dgm:cxn modelId="{74952F05-C0C6-42E3-81EF-8D1D7A6ADD1A}" srcId="{5B83A137-2635-4A02-998A-97CC8FB82A12}" destId="{CBF8BA1D-6989-4F42-8335-6E82CD940B73}" srcOrd="0" destOrd="0" parTransId="{D494BD41-C762-4F2F-A319-65007ABA7E49}" sibTransId="{CB65569B-F82E-4F24-A1F6-E4AA11FBC9EF}"/>
    <dgm:cxn modelId="{1AB3A55E-F056-40A6-A23F-9D2CB9196A90}" type="presOf" srcId="{BF810F7A-8556-4EE1-8FBD-16A6D1F17AF3}" destId="{2AADCF8B-0822-403F-8804-5F1D2A24177C}" srcOrd="0" destOrd="0" presId="urn:microsoft.com/office/officeart/2008/layout/HorizontalMultiLevelHierarchy"/>
    <dgm:cxn modelId="{6073EE6F-3A66-4864-A835-B4CADF8AE03C}" srcId="{5B83A137-2635-4A02-998A-97CC8FB82A12}" destId="{7494A986-EFA7-4BF0-9898-018F9B54CD30}" srcOrd="1" destOrd="0" parTransId="{3FF43F61-462E-45F0-B14C-D0E9681B5718}" sibTransId="{D7DCF51F-16B7-4BCD-A34D-A007E8F813E7}"/>
    <dgm:cxn modelId="{58FE988B-AD3E-4B09-B76F-EBA64DD533C2}" type="presOf" srcId="{D494BD41-C762-4F2F-A319-65007ABA7E49}" destId="{309C2972-03A4-4DD0-A5D0-FBB6DA402070}" srcOrd="0" destOrd="0" presId="urn:microsoft.com/office/officeart/2008/layout/HorizontalMultiLevelHierarchy"/>
    <dgm:cxn modelId="{1103579A-7270-40D3-9722-0F64C1B7AA05}" type="presOf" srcId="{3FF43F61-462E-45F0-B14C-D0E9681B5718}" destId="{C513BEA7-931D-4B41-9104-C9A9BD1026A3}" srcOrd="0" destOrd="0" presId="urn:microsoft.com/office/officeart/2008/layout/HorizontalMultiLevelHierarchy"/>
    <dgm:cxn modelId="{016D0BB7-7E41-4002-9BB2-3408DE4B7993}" type="presOf" srcId="{CBF8BA1D-6989-4F42-8335-6E82CD940B73}" destId="{93C8E5C8-623F-4E18-AB86-C4229B86457C}" srcOrd="0" destOrd="0" presId="urn:microsoft.com/office/officeart/2008/layout/HorizontalMultiLevelHierarchy"/>
    <dgm:cxn modelId="{E9ED90F7-7269-4AAB-B393-F4DD634DDAF9}" type="presOf" srcId="{3FF43F61-462E-45F0-B14C-D0E9681B5718}" destId="{2E598D2F-FB65-4386-A152-A15603AA9E6D}" srcOrd="1" destOrd="0" presId="urn:microsoft.com/office/officeart/2008/layout/HorizontalMultiLevelHierarchy"/>
    <dgm:cxn modelId="{46383253-EDD8-4353-B4E9-4B9FA7298B9A}" type="presOf" srcId="{7494A986-EFA7-4BF0-9898-018F9B54CD30}" destId="{A024BF89-1E62-4E82-A243-CA91F932B037}" srcOrd="0" destOrd="0" presId="urn:microsoft.com/office/officeart/2008/layout/HorizontalMultiLevelHierarchy"/>
    <dgm:cxn modelId="{139E8A2F-D392-4310-9C8B-63184F168642}" srcId="{BF810F7A-8556-4EE1-8FBD-16A6D1F17AF3}" destId="{5B83A137-2635-4A02-998A-97CC8FB82A12}" srcOrd="0" destOrd="0" parTransId="{4BD952F9-F3EC-4F4D-A1BC-3983AB67FB70}" sibTransId="{4D1A3CC4-D039-4811-9BF3-BF068DBE74B8}"/>
    <dgm:cxn modelId="{86230BD8-55BA-4B0C-85BD-9CF8A8623856}" type="presOf" srcId="{D494BD41-C762-4F2F-A319-65007ABA7E49}" destId="{B23BE89B-D6F1-4531-BC40-6688E2652F82}" srcOrd="1" destOrd="0" presId="urn:microsoft.com/office/officeart/2008/layout/HorizontalMultiLevelHierarchy"/>
    <dgm:cxn modelId="{5502E890-0BFA-4B99-BD29-4A7F48C6A86E}" type="presOf" srcId="{5B83A137-2635-4A02-998A-97CC8FB82A12}" destId="{DCBB99B7-5CE3-466E-8F49-3A3EBE1984FB}" srcOrd="0" destOrd="0" presId="urn:microsoft.com/office/officeart/2008/layout/HorizontalMultiLevelHierarchy"/>
    <dgm:cxn modelId="{B5C2DEE0-6314-4B5E-BB87-6EBC565E8D6D}" type="presParOf" srcId="{2AADCF8B-0822-403F-8804-5F1D2A24177C}" destId="{BE7EA0B6-F845-44D8-A1AD-70CA5D7F5875}" srcOrd="0" destOrd="0" presId="urn:microsoft.com/office/officeart/2008/layout/HorizontalMultiLevelHierarchy"/>
    <dgm:cxn modelId="{F3BA315C-E289-4DF3-9365-F567E0735E65}" type="presParOf" srcId="{BE7EA0B6-F845-44D8-A1AD-70CA5D7F5875}" destId="{DCBB99B7-5CE3-466E-8F49-3A3EBE1984FB}" srcOrd="0" destOrd="0" presId="urn:microsoft.com/office/officeart/2008/layout/HorizontalMultiLevelHierarchy"/>
    <dgm:cxn modelId="{05073D02-83B3-4D3A-9191-D118BC5E4218}" type="presParOf" srcId="{BE7EA0B6-F845-44D8-A1AD-70CA5D7F5875}" destId="{225A0098-4C65-407A-8B63-42474639FD24}" srcOrd="1" destOrd="0" presId="urn:microsoft.com/office/officeart/2008/layout/HorizontalMultiLevelHierarchy"/>
    <dgm:cxn modelId="{19529D3B-16E1-4E98-8A53-B1C3D4C4B6B2}" type="presParOf" srcId="{225A0098-4C65-407A-8B63-42474639FD24}" destId="{309C2972-03A4-4DD0-A5D0-FBB6DA402070}" srcOrd="0" destOrd="0" presId="urn:microsoft.com/office/officeart/2008/layout/HorizontalMultiLevelHierarchy"/>
    <dgm:cxn modelId="{C571D295-C86C-4B03-BF14-5D645CE7B0D5}" type="presParOf" srcId="{309C2972-03A4-4DD0-A5D0-FBB6DA402070}" destId="{B23BE89B-D6F1-4531-BC40-6688E2652F82}" srcOrd="0" destOrd="0" presId="urn:microsoft.com/office/officeart/2008/layout/HorizontalMultiLevelHierarchy"/>
    <dgm:cxn modelId="{39B8BDC1-3A3E-4CB9-8F3E-3599631962F2}" type="presParOf" srcId="{225A0098-4C65-407A-8B63-42474639FD24}" destId="{07A202E5-D33F-43BD-8368-AE0BA452D5EA}" srcOrd="1" destOrd="0" presId="urn:microsoft.com/office/officeart/2008/layout/HorizontalMultiLevelHierarchy"/>
    <dgm:cxn modelId="{0129CBE5-FA81-42D9-8E65-01E703AAF18A}" type="presParOf" srcId="{07A202E5-D33F-43BD-8368-AE0BA452D5EA}" destId="{93C8E5C8-623F-4E18-AB86-C4229B86457C}" srcOrd="0" destOrd="0" presId="urn:microsoft.com/office/officeart/2008/layout/HorizontalMultiLevelHierarchy"/>
    <dgm:cxn modelId="{E15F8F56-C3E5-4496-974F-1CB87F4B7327}" type="presParOf" srcId="{07A202E5-D33F-43BD-8368-AE0BA452D5EA}" destId="{B44DD3D9-A25D-401B-9655-DFD1A1D55E24}" srcOrd="1" destOrd="0" presId="urn:microsoft.com/office/officeart/2008/layout/HorizontalMultiLevelHierarchy"/>
    <dgm:cxn modelId="{1C0D5781-10C4-4F1F-A652-14322A8833AC}" type="presParOf" srcId="{225A0098-4C65-407A-8B63-42474639FD24}" destId="{C513BEA7-931D-4B41-9104-C9A9BD1026A3}" srcOrd="2" destOrd="0" presId="urn:microsoft.com/office/officeart/2008/layout/HorizontalMultiLevelHierarchy"/>
    <dgm:cxn modelId="{E91C255D-60E1-4B21-B66A-2484423A3E25}" type="presParOf" srcId="{C513BEA7-931D-4B41-9104-C9A9BD1026A3}" destId="{2E598D2F-FB65-4386-A152-A15603AA9E6D}" srcOrd="0" destOrd="0" presId="urn:microsoft.com/office/officeart/2008/layout/HorizontalMultiLevelHierarchy"/>
    <dgm:cxn modelId="{AE86E797-2292-48B5-A802-C158D9679A2E}" type="presParOf" srcId="{225A0098-4C65-407A-8B63-42474639FD24}" destId="{2DA08135-12D2-4688-A7DE-E03C2DFFAD4D}" srcOrd="3" destOrd="0" presId="urn:microsoft.com/office/officeart/2008/layout/HorizontalMultiLevelHierarchy"/>
    <dgm:cxn modelId="{CE07870E-5919-4E1F-BCDB-043D3C86A807}" type="presParOf" srcId="{2DA08135-12D2-4688-A7DE-E03C2DFFAD4D}" destId="{A024BF89-1E62-4E82-A243-CA91F932B037}" srcOrd="0" destOrd="0" presId="urn:microsoft.com/office/officeart/2008/layout/HorizontalMultiLevelHierarchy"/>
    <dgm:cxn modelId="{9E74CFC6-1CD2-491E-9AD2-F2327E556798}" type="presParOf" srcId="{2DA08135-12D2-4688-A7DE-E03C2DFFAD4D}" destId="{D63CCE75-BDC1-4711-A6F5-C325FAD2A16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810F7A-8556-4EE1-8FBD-16A6D1F17A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B83A137-2635-4A02-998A-97CC8FB82A12}">
      <dgm:prSet phldrT="[Text]"/>
      <dgm:spPr/>
      <dgm:t>
        <a:bodyPr/>
        <a:lstStyle/>
        <a:p>
          <a:r>
            <a:rPr lang="en-US" dirty="0" smtClean="0"/>
            <a:t>Factors that may affect normal </a:t>
          </a:r>
          <a:r>
            <a:rPr lang="en-US" dirty="0" smtClean="0"/>
            <a:t>bowel elimination</a:t>
          </a:r>
          <a:endParaRPr lang="en-US" dirty="0"/>
        </a:p>
      </dgm:t>
    </dgm:pt>
    <dgm:pt modelId="{4BD952F9-F3EC-4F4D-A1BC-3983AB67FB70}" type="parTrans" cxnId="{139E8A2F-D392-4310-9C8B-63184F168642}">
      <dgm:prSet/>
      <dgm:spPr/>
      <dgm:t>
        <a:bodyPr/>
        <a:lstStyle/>
        <a:p>
          <a:endParaRPr lang="en-US"/>
        </a:p>
      </dgm:t>
    </dgm:pt>
    <dgm:pt modelId="{4D1A3CC4-D039-4811-9BF3-BF068DBE74B8}" type="sibTrans" cxnId="{139E8A2F-D392-4310-9C8B-63184F168642}">
      <dgm:prSet/>
      <dgm:spPr/>
      <dgm:t>
        <a:bodyPr/>
        <a:lstStyle/>
        <a:p>
          <a:endParaRPr lang="en-US"/>
        </a:p>
      </dgm:t>
    </dgm:pt>
    <dgm:pt modelId="{F05A9505-1D6F-4BDF-8D36-0E09FE02E325}">
      <dgm:prSet phldrT="[Text]"/>
      <dgm:spPr/>
      <dgm:t>
        <a:bodyPr/>
        <a:lstStyle/>
        <a:p>
          <a:r>
            <a:rPr lang="en-US" dirty="0" smtClean="0"/>
            <a:t>Normal aging changes</a:t>
          </a:r>
          <a:endParaRPr lang="en-US" dirty="0"/>
        </a:p>
      </dgm:t>
    </dgm:pt>
    <dgm:pt modelId="{83824EE4-BD06-4DFA-8E30-AEBAA784655F}" type="parTrans" cxnId="{872989F1-78BB-4483-BBF1-04BC6051385D}">
      <dgm:prSet/>
      <dgm:spPr/>
      <dgm:t>
        <a:bodyPr/>
        <a:lstStyle/>
        <a:p>
          <a:endParaRPr lang="en-US"/>
        </a:p>
      </dgm:t>
    </dgm:pt>
    <dgm:pt modelId="{2E2526B6-C03D-47A3-AD79-7D4264DE27BF}" type="sibTrans" cxnId="{872989F1-78BB-4483-BBF1-04BC6051385D}">
      <dgm:prSet/>
      <dgm:spPr/>
      <dgm:t>
        <a:bodyPr/>
        <a:lstStyle/>
        <a:p>
          <a:endParaRPr lang="en-US"/>
        </a:p>
      </dgm:t>
    </dgm:pt>
    <dgm:pt modelId="{9C80FE38-6F0A-4330-913E-5A70DC944AE9}">
      <dgm:prSet phldrT="[Text]"/>
      <dgm:spPr/>
      <dgm:t>
        <a:bodyPr/>
        <a:lstStyle/>
        <a:p>
          <a:r>
            <a:rPr lang="en-US" dirty="0" smtClean="0"/>
            <a:t>Psychological factors</a:t>
          </a:r>
          <a:endParaRPr lang="en-US" dirty="0"/>
        </a:p>
      </dgm:t>
    </dgm:pt>
    <dgm:pt modelId="{27A8FBEB-5FF4-421B-92D9-DB08D5D89116}" type="parTrans" cxnId="{E60DA7AA-3790-4CB8-98E3-3AAABFEA3E69}">
      <dgm:prSet/>
      <dgm:spPr/>
      <dgm:t>
        <a:bodyPr/>
        <a:lstStyle/>
        <a:p>
          <a:endParaRPr lang="en-US"/>
        </a:p>
      </dgm:t>
    </dgm:pt>
    <dgm:pt modelId="{499A2A14-7CF1-471C-9CC3-5816A311D0A4}" type="sibTrans" cxnId="{E60DA7AA-3790-4CB8-98E3-3AAABFEA3E69}">
      <dgm:prSet/>
      <dgm:spPr/>
      <dgm:t>
        <a:bodyPr/>
        <a:lstStyle/>
        <a:p>
          <a:endParaRPr lang="en-US"/>
        </a:p>
      </dgm:t>
    </dgm:pt>
    <dgm:pt modelId="{4B1B1FAA-BDDD-4B7E-A776-822840B63502}">
      <dgm:prSet phldrT="[Text]"/>
      <dgm:spPr/>
      <dgm:t>
        <a:bodyPr/>
        <a:lstStyle/>
        <a:p>
          <a:r>
            <a:rPr lang="en-US" dirty="0" smtClean="0"/>
            <a:t>Foods and fluids</a:t>
          </a:r>
          <a:endParaRPr lang="en-US" dirty="0"/>
        </a:p>
      </dgm:t>
    </dgm:pt>
    <dgm:pt modelId="{9728622D-3826-4686-BEA3-5C0A670E6439}" type="parTrans" cxnId="{B6195F43-E7DD-4306-9A69-0F933DFED633}">
      <dgm:prSet/>
      <dgm:spPr/>
      <dgm:t>
        <a:bodyPr/>
        <a:lstStyle/>
        <a:p>
          <a:endParaRPr lang="en-US"/>
        </a:p>
      </dgm:t>
    </dgm:pt>
    <dgm:pt modelId="{5549A0E4-F071-42AB-B06B-F0CBE0D6EF50}" type="sibTrans" cxnId="{B6195F43-E7DD-4306-9A69-0F933DFED633}">
      <dgm:prSet/>
      <dgm:spPr/>
      <dgm:t>
        <a:bodyPr/>
        <a:lstStyle/>
        <a:p>
          <a:endParaRPr lang="en-US"/>
        </a:p>
      </dgm:t>
    </dgm:pt>
    <dgm:pt modelId="{65E1371A-C34B-4042-BFC7-ADCE2807B68D}">
      <dgm:prSet phldrT="[Text]"/>
      <dgm:spPr/>
      <dgm:t>
        <a:bodyPr/>
        <a:lstStyle/>
        <a:p>
          <a:r>
            <a:rPr lang="en-US" dirty="0" smtClean="0"/>
            <a:t>Medications </a:t>
          </a:r>
          <a:endParaRPr lang="en-US" dirty="0"/>
        </a:p>
      </dgm:t>
    </dgm:pt>
    <dgm:pt modelId="{9AFB7097-CF8B-42B7-BB46-AE92C677C992}" type="parTrans" cxnId="{15B83579-F992-41D9-96A2-35EC684351AA}">
      <dgm:prSet/>
      <dgm:spPr/>
      <dgm:t>
        <a:bodyPr/>
        <a:lstStyle/>
        <a:p>
          <a:endParaRPr lang="en-US"/>
        </a:p>
      </dgm:t>
    </dgm:pt>
    <dgm:pt modelId="{81BC7E2B-BCF9-4B58-B4A8-CA2EEEBCE5CF}" type="sibTrans" cxnId="{15B83579-F992-41D9-96A2-35EC684351AA}">
      <dgm:prSet/>
      <dgm:spPr/>
      <dgm:t>
        <a:bodyPr/>
        <a:lstStyle/>
        <a:p>
          <a:endParaRPr lang="en-US"/>
        </a:p>
      </dgm:t>
    </dgm:pt>
    <dgm:pt modelId="{019F1A12-8F7F-4134-A478-22B1DE7C760D}">
      <dgm:prSet phldrT="[Text]"/>
      <dgm:spPr/>
      <dgm:t>
        <a:bodyPr/>
        <a:lstStyle/>
        <a:p>
          <a:r>
            <a:rPr lang="en-US" dirty="0" smtClean="0"/>
            <a:t>Personal habits</a:t>
          </a:r>
          <a:endParaRPr lang="en-US" dirty="0"/>
        </a:p>
      </dgm:t>
    </dgm:pt>
    <dgm:pt modelId="{D7E0F716-B4B9-4F02-BB5E-39DD6EF00E8D}" type="parTrans" cxnId="{3F3BB526-A036-4DEF-99CA-C6E911C139BE}">
      <dgm:prSet/>
      <dgm:spPr/>
      <dgm:t>
        <a:bodyPr/>
        <a:lstStyle/>
        <a:p>
          <a:endParaRPr lang="en-US"/>
        </a:p>
      </dgm:t>
    </dgm:pt>
    <dgm:pt modelId="{0990BB92-6864-414E-933E-7EA4EDBD3816}" type="sibTrans" cxnId="{3F3BB526-A036-4DEF-99CA-C6E911C139BE}">
      <dgm:prSet/>
      <dgm:spPr/>
      <dgm:t>
        <a:bodyPr/>
        <a:lstStyle/>
        <a:p>
          <a:endParaRPr lang="en-US"/>
        </a:p>
      </dgm:t>
    </dgm:pt>
    <dgm:pt modelId="{2AADCF8B-0822-403F-8804-5F1D2A24177C}" type="pres">
      <dgm:prSet presAssocID="{BF810F7A-8556-4EE1-8FBD-16A6D1F17A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7EA0B6-F845-44D8-A1AD-70CA5D7F5875}" type="pres">
      <dgm:prSet presAssocID="{5B83A137-2635-4A02-998A-97CC8FB82A12}" presName="root1" presStyleCnt="0"/>
      <dgm:spPr/>
      <dgm:t>
        <a:bodyPr/>
        <a:lstStyle/>
        <a:p>
          <a:endParaRPr lang="en-US"/>
        </a:p>
      </dgm:t>
    </dgm:pt>
    <dgm:pt modelId="{DCBB99B7-5CE3-466E-8F49-3A3EBE1984FB}" type="pres">
      <dgm:prSet presAssocID="{5B83A137-2635-4A02-998A-97CC8FB82A1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A0098-4C65-407A-8B63-42474639FD24}" type="pres">
      <dgm:prSet presAssocID="{5B83A137-2635-4A02-998A-97CC8FB82A12}" presName="level2hierChild" presStyleCnt="0"/>
      <dgm:spPr/>
      <dgm:t>
        <a:bodyPr/>
        <a:lstStyle/>
        <a:p>
          <a:endParaRPr lang="en-US"/>
        </a:p>
      </dgm:t>
    </dgm:pt>
    <dgm:pt modelId="{8B2DB6EE-89A6-4436-AC25-DE9E5A2DF9A6}" type="pres">
      <dgm:prSet presAssocID="{83824EE4-BD06-4DFA-8E30-AEBAA784655F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47E2B266-0502-4EE4-B061-C2A45482FF65}" type="pres">
      <dgm:prSet presAssocID="{83824EE4-BD06-4DFA-8E30-AEBAA784655F}" presName="connTx" presStyleLbl="parChTrans1D2" presStyleIdx="0" presStyleCnt="5"/>
      <dgm:spPr/>
      <dgm:t>
        <a:bodyPr/>
        <a:lstStyle/>
        <a:p>
          <a:endParaRPr lang="en-US"/>
        </a:p>
      </dgm:t>
    </dgm:pt>
    <dgm:pt modelId="{2187481A-77BC-4BA0-9FDB-3D506F0D81C4}" type="pres">
      <dgm:prSet presAssocID="{F05A9505-1D6F-4BDF-8D36-0E09FE02E325}" presName="root2" presStyleCnt="0"/>
      <dgm:spPr/>
      <dgm:t>
        <a:bodyPr/>
        <a:lstStyle/>
        <a:p>
          <a:endParaRPr lang="en-US"/>
        </a:p>
      </dgm:t>
    </dgm:pt>
    <dgm:pt modelId="{14B6A31E-EE87-471A-B9BA-CA4EBA7C83FA}" type="pres">
      <dgm:prSet presAssocID="{F05A9505-1D6F-4BDF-8D36-0E09FE02E325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20719D-4998-45D5-A23B-F05096DC600E}" type="pres">
      <dgm:prSet presAssocID="{F05A9505-1D6F-4BDF-8D36-0E09FE02E325}" presName="level3hierChild" presStyleCnt="0"/>
      <dgm:spPr/>
      <dgm:t>
        <a:bodyPr/>
        <a:lstStyle/>
        <a:p>
          <a:endParaRPr lang="en-US"/>
        </a:p>
      </dgm:t>
    </dgm:pt>
    <dgm:pt modelId="{1F3F9EED-6541-4AC3-9AD3-51D4C2C32254}" type="pres">
      <dgm:prSet presAssocID="{27A8FBEB-5FF4-421B-92D9-DB08D5D89116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71D131F6-E462-49B0-AB02-2E61B6B8CA79}" type="pres">
      <dgm:prSet presAssocID="{27A8FBEB-5FF4-421B-92D9-DB08D5D89116}" presName="connTx" presStyleLbl="parChTrans1D2" presStyleIdx="1" presStyleCnt="5"/>
      <dgm:spPr/>
      <dgm:t>
        <a:bodyPr/>
        <a:lstStyle/>
        <a:p>
          <a:endParaRPr lang="en-US"/>
        </a:p>
      </dgm:t>
    </dgm:pt>
    <dgm:pt modelId="{DEF82AC5-496E-476E-9602-2FE91B215093}" type="pres">
      <dgm:prSet presAssocID="{9C80FE38-6F0A-4330-913E-5A70DC944AE9}" presName="root2" presStyleCnt="0"/>
      <dgm:spPr/>
      <dgm:t>
        <a:bodyPr/>
        <a:lstStyle/>
        <a:p>
          <a:endParaRPr lang="en-US"/>
        </a:p>
      </dgm:t>
    </dgm:pt>
    <dgm:pt modelId="{320FDD68-C280-4AC4-93FE-AA9165B717B6}" type="pres">
      <dgm:prSet presAssocID="{9C80FE38-6F0A-4330-913E-5A70DC944AE9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C3089B-3E56-4D4F-9F4E-5992B303D96E}" type="pres">
      <dgm:prSet presAssocID="{9C80FE38-6F0A-4330-913E-5A70DC944AE9}" presName="level3hierChild" presStyleCnt="0"/>
      <dgm:spPr/>
      <dgm:t>
        <a:bodyPr/>
        <a:lstStyle/>
        <a:p>
          <a:endParaRPr lang="en-US"/>
        </a:p>
      </dgm:t>
    </dgm:pt>
    <dgm:pt modelId="{8C108CFB-2D9E-4F0B-8E41-37A9B0F0E578}" type="pres">
      <dgm:prSet presAssocID="{9728622D-3826-4686-BEA3-5C0A670E6439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33B92246-F742-41EE-9457-7B23183E725B}" type="pres">
      <dgm:prSet presAssocID="{9728622D-3826-4686-BEA3-5C0A670E6439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584568F-7AA8-4363-B10A-9491D3FC36F5}" type="pres">
      <dgm:prSet presAssocID="{4B1B1FAA-BDDD-4B7E-A776-822840B63502}" presName="root2" presStyleCnt="0"/>
      <dgm:spPr/>
      <dgm:t>
        <a:bodyPr/>
        <a:lstStyle/>
        <a:p>
          <a:endParaRPr lang="en-US"/>
        </a:p>
      </dgm:t>
    </dgm:pt>
    <dgm:pt modelId="{127E024B-89D2-4FB4-B6F4-C4B9DD3D3A74}" type="pres">
      <dgm:prSet presAssocID="{4B1B1FAA-BDDD-4B7E-A776-822840B63502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ED223D-CB94-4901-BCBD-64E13086F927}" type="pres">
      <dgm:prSet presAssocID="{4B1B1FAA-BDDD-4B7E-A776-822840B63502}" presName="level3hierChild" presStyleCnt="0"/>
      <dgm:spPr/>
      <dgm:t>
        <a:bodyPr/>
        <a:lstStyle/>
        <a:p>
          <a:endParaRPr lang="en-US"/>
        </a:p>
      </dgm:t>
    </dgm:pt>
    <dgm:pt modelId="{DE10DDB4-3529-4255-BCB3-96A7562316EF}" type="pres">
      <dgm:prSet presAssocID="{D7E0F716-B4B9-4F02-BB5E-39DD6EF00E8D}" presName="conn2-1" presStyleLbl="parChTrans1D2" presStyleIdx="3" presStyleCnt="5"/>
      <dgm:spPr/>
    </dgm:pt>
    <dgm:pt modelId="{F84A165F-C9AE-4439-9B53-CD97C49F8965}" type="pres">
      <dgm:prSet presAssocID="{D7E0F716-B4B9-4F02-BB5E-39DD6EF00E8D}" presName="connTx" presStyleLbl="parChTrans1D2" presStyleIdx="3" presStyleCnt="5"/>
      <dgm:spPr/>
    </dgm:pt>
    <dgm:pt modelId="{43A8BB8D-537A-4F4E-80CD-30E4F40A84AF}" type="pres">
      <dgm:prSet presAssocID="{019F1A12-8F7F-4134-A478-22B1DE7C760D}" presName="root2" presStyleCnt="0"/>
      <dgm:spPr/>
    </dgm:pt>
    <dgm:pt modelId="{1E1FBF62-9B6B-47DA-A2F4-74E00E8111EF}" type="pres">
      <dgm:prSet presAssocID="{019F1A12-8F7F-4134-A478-22B1DE7C760D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AB141E-5DD2-416F-9BC8-38D7723F8635}" type="pres">
      <dgm:prSet presAssocID="{019F1A12-8F7F-4134-A478-22B1DE7C760D}" presName="level3hierChild" presStyleCnt="0"/>
      <dgm:spPr/>
    </dgm:pt>
    <dgm:pt modelId="{E9E2E726-A3EE-47AC-B66A-7E0CA4486B11}" type="pres">
      <dgm:prSet presAssocID="{9AFB7097-CF8B-42B7-BB46-AE92C677C992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01E5D992-D983-412C-BF49-A0BFAD382734}" type="pres">
      <dgm:prSet presAssocID="{9AFB7097-CF8B-42B7-BB46-AE92C677C992}" presName="connTx" presStyleLbl="parChTrans1D2" presStyleIdx="4" presStyleCnt="5"/>
      <dgm:spPr/>
      <dgm:t>
        <a:bodyPr/>
        <a:lstStyle/>
        <a:p>
          <a:endParaRPr lang="en-US"/>
        </a:p>
      </dgm:t>
    </dgm:pt>
    <dgm:pt modelId="{748BFAAD-B373-4C8A-BA1D-6DFB0A8F82A4}" type="pres">
      <dgm:prSet presAssocID="{65E1371A-C34B-4042-BFC7-ADCE2807B68D}" presName="root2" presStyleCnt="0"/>
      <dgm:spPr/>
      <dgm:t>
        <a:bodyPr/>
        <a:lstStyle/>
        <a:p>
          <a:endParaRPr lang="en-US"/>
        </a:p>
      </dgm:t>
    </dgm:pt>
    <dgm:pt modelId="{19627F58-6900-452D-BD1B-788D0AB26D98}" type="pres">
      <dgm:prSet presAssocID="{65E1371A-C34B-4042-BFC7-ADCE2807B68D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6E48EA-825F-4D4A-A351-1DA9738C62AA}" type="pres">
      <dgm:prSet presAssocID="{65E1371A-C34B-4042-BFC7-ADCE2807B68D}" presName="level3hierChild" presStyleCnt="0"/>
      <dgm:spPr/>
      <dgm:t>
        <a:bodyPr/>
        <a:lstStyle/>
        <a:p>
          <a:endParaRPr lang="en-US"/>
        </a:p>
      </dgm:t>
    </dgm:pt>
  </dgm:ptLst>
  <dgm:cxnLst>
    <dgm:cxn modelId="{5502E890-0BFA-4B99-BD29-4A7F48C6A86E}" type="presOf" srcId="{5B83A137-2635-4A02-998A-97CC8FB82A12}" destId="{DCBB99B7-5CE3-466E-8F49-3A3EBE1984FB}" srcOrd="0" destOrd="0" presId="urn:microsoft.com/office/officeart/2008/layout/HorizontalMultiLevelHierarchy"/>
    <dgm:cxn modelId="{1AB3A55E-F056-40A6-A23F-9D2CB9196A90}" type="presOf" srcId="{BF810F7A-8556-4EE1-8FBD-16A6D1F17AF3}" destId="{2AADCF8B-0822-403F-8804-5F1D2A24177C}" srcOrd="0" destOrd="0" presId="urn:microsoft.com/office/officeart/2008/layout/HorizontalMultiLevelHierarchy"/>
    <dgm:cxn modelId="{65080BB6-CDE2-4891-9D7F-CFFFC3B67001}" type="presOf" srcId="{27A8FBEB-5FF4-421B-92D9-DB08D5D89116}" destId="{71D131F6-E462-49B0-AB02-2E61B6B8CA79}" srcOrd="1" destOrd="0" presId="urn:microsoft.com/office/officeart/2008/layout/HorizontalMultiLevelHierarchy"/>
    <dgm:cxn modelId="{4350863A-E4AB-4FA6-86E4-ADE634192A8C}" type="presOf" srcId="{D7E0F716-B4B9-4F02-BB5E-39DD6EF00E8D}" destId="{F84A165F-C9AE-4439-9B53-CD97C49F8965}" srcOrd="1" destOrd="0" presId="urn:microsoft.com/office/officeart/2008/layout/HorizontalMultiLevelHierarchy"/>
    <dgm:cxn modelId="{3F3BB526-A036-4DEF-99CA-C6E911C139BE}" srcId="{5B83A137-2635-4A02-998A-97CC8FB82A12}" destId="{019F1A12-8F7F-4134-A478-22B1DE7C760D}" srcOrd="3" destOrd="0" parTransId="{D7E0F716-B4B9-4F02-BB5E-39DD6EF00E8D}" sibTransId="{0990BB92-6864-414E-933E-7EA4EDBD3816}"/>
    <dgm:cxn modelId="{3DD3C35B-B1C1-4120-B775-4AED07010426}" type="presOf" srcId="{9C80FE38-6F0A-4330-913E-5A70DC944AE9}" destId="{320FDD68-C280-4AC4-93FE-AA9165B717B6}" srcOrd="0" destOrd="0" presId="urn:microsoft.com/office/officeart/2008/layout/HorizontalMultiLevelHierarchy"/>
    <dgm:cxn modelId="{72A09FD6-BCF4-48FF-881A-2A1C335A7BA6}" type="presOf" srcId="{27A8FBEB-5FF4-421B-92D9-DB08D5D89116}" destId="{1F3F9EED-6541-4AC3-9AD3-51D4C2C32254}" srcOrd="0" destOrd="0" presId="urn:microsoft.com/office/officeart/2008/layout/HorizontalMultiLevelHierarchy"/>
    <dgm:cxn modelId="{EF0B063D-C4C8-4955-A532-A8D0BCF57894}" type="presOf" srcId="{4B1B1FAA-BDDD-4B7E-A776-822840B63502}" destId="{127E024B-89D2-4FB4-B6F4-C4B9DD3D3A74}" srcOrd="0" destOrd="0" presId="urn:microsoft.com/office/officeart/2008/layout/HorizontalMultiLevelHierarchy"/>
    <dgm:cxn modelId="{B6195F43-E7DD-4306-9A69-0F933DFED633}" srcId="{5B83A137-2635-4A02-998A-97CC8FB82A12}" destId="{4B1B1FAA-BDDD-4B7E-A776-822840B63502}" srcOrd="2" destOrd="0" parTransId="{9728622D-3826-4686-BEA3-5C0A670E6439}" sibTransId="{5549A0E4-F071-42AB-B06B-F0CBE0D6EF50}"/>
    <dgm:cxn modelId="{C098EF13-7468-4220-9CE3-0CA28E6465EC}" type="presOf" srcId="{83824EE4-BD06-4DFA-8E30-AEBAA784655F}" destId="{47E2B266-0502-4EE4-B061-C2A45482FF65}" srcOrd="1" destOrd="0" presId="urn:microsoft.com/office/officeart/2008/layout/HorizontalMultiLevelHierarchy"/>
    <dgm:cxn modelId="{FB6B715D-9513-49A1-BCC0-C5A56F383AB8}" type="presOf" srcId="{65E1371A-C34B-4042-BFC7-ADCE2807B68D}" destId="{19627F58-6900-452D-BD1B-788D0AB26D98}" srcOrd="0" destOrd="0" presId="urn:microsoft.com/office/officeart/2008/layout/HorizontalMultiLevelHierarchy"/>
    <dgm:cxn modelId="{4EDB89A9-3B4C-4E72-B256-D0DF7CD4A6DD}" type="presOf" srcId="{83824EE4-BD06-4DFA-8E30-AEBAA784655F}" destId="{8B2DB6EE-89A6-4436-AC25-DE9E5A2DF9A6}" srcOrd="0" destOrd="0" presId="urn:microsoft.com/office/officeart/2008/layout/HorizontalMultiLevelHierarchy"/>
    <dgm:cxn modelId="{872989F1-78BB-4483-BBF1-04BC6051385D}" srcId="{5B83A137-2635-4A02-998A-97CC8FB82A12}" destId="{F05A9505-1D6F-4BDF-8D36-0E09FE02E325}" srcOrd="0" destOrd="0" parTransId="{83824EE4-BD06-4DFA-8E30-AEBAA784655F}" sibTransId="{2E2526B6-C03D-47A3-AD79-7D4264DE27BF}"/>
    <dgm:cxn modelId="{16EC3709-FC39-4B4A-8A96-008C62BF310F}" type="presOf" srcId="{9AFB7097-CF8B-42B7-BB46-AE92C677C992}" destId="{E9E2E726-A3EE-47AC-B66A-7E0CA4486B11}" srcOrd="0" destOrd="0" presId="urn:microsoft.com/office/officeart/2008/layout/HorizontalMultiLevelHierarchy"/>
    <dgm:cxn modelId="{17BEFDED-A045-4982-B85C-FB2E9002D2EB}" type="presOf" srcId="{9AFB7097-CF8B-42B7-BB46-AE92C677C992}" destId="{01E5D992-D983-412C-BF49-A0BFAD382734}" srcOrd="1" destOrd="0" presId="urn:microsoft.com/office/officeart/2008/layout/HorizontalMultiLevelHierarchy"/>
    <dgm:cxn modelId="{139E8A2F-D392-4310-9C8B-63184F168642}" srcId="{BF810F7A-8556-4EE1-8FBD-16A6D1F17AF3}" destId="{5B83A137-2635-4A02-998A-97CC8FB82A12}" srcOrd="0" destOrd="0" parTransId="{4BD952F9-F3EC-4F4D-A1BC-3983AB67FB70}" sibTransId="{4D1A3CC4-D039-4811-9BF3-BF068DBE74B8}"/>
    <dgm:cxn modelId="{8461EF7F-BE58-4AF4-98D0-5DB03C9F7458}" type="presOf" srcId="{9728622D-3826-4686-BEA3-5C0A670E6439}" destId="{8C108CFB-2D9E-4F0B-8E41-37A9B0F0E578}" srcOrd="0" destOrd="0" presId="urn:microsoft.com/office/officeart/2008/layout/HorizontalMultiLevelHierarchy"/>
    <dgm:cxn modelId="{034CB97D-9E68-41DF-B4C6-47D09FADC4FD}" type="presOf" srcId="{F05A9505-1D6F-4BDF-8D36-0E09FE02E325}" destId="{14B6A31E-EE87-471A-B9BA-CA4EBA7C83FA}" srcOrd="0" destOrd="0" presId="urn:microsoft.com/office/officeart/2008/layout/HorizontalMultiLevelHierarchy"/>
    <dgm:cxn modelId="{8B21CCD4-F273-41E6-9159-6D4D9153BD68}" type="presOf" srcId="{019F1A12-8F7F-4134-A478-22B1DE7C760D}" destId="{1E1FBF62-9B6B-47DA-A2F4-74E00E8111EF}" srcOrd="0" destOrd="0" presId="urn:microsoft.com/office/officeart/2008/layout/HorizontalMultiLevelHierarchy"/>
    <dgm:cxn modelId="{626D92F2-94AE-45A5-A054-B7B96B763AAB}" type="presOf" srcId="{9728622D-3826-4686-BEA3-5C0A670E6439}" destId="{33B92246-F742-41EE-9457-7B23183E725B}" srcOrd="1" destOrd="0" presId="urn:microsoft.com/office/officeart/2008/layout/HorizontalMultiLevelHierarchy"/>
    <dgm:cxn modelId="{15B83579-F992-41D9-96A2-35EC684351AA}" srcId="{5B83A137-2635-4A02-998A-97CC8FB82A12}" destId="{65E1371A-C34B-4042-BFC7-ADCE2807B68D}" srcOrd="4" destOrd="0" parTransId="{9AFB7097-CF8B-42B7-BB46-AE92C677C992}" sibTransId="{81BC7E2B-BCF9-4B58-B4A8-CA2EEEBCE5CF}"/>
    <dgm:cxn modelId="{C856B6FB-D5B9-411C-A338-871A740CA4AD}" type="presOf" srcId="{D7E0F716-B4B9-4F02-BB5E-39DD6EF00E8D}" destId="{DE10DDB4-3529-4255-BCB3-96A7562316EF}" srcOrd="0" destOrd="0" presId="urn:microsoft.com/office/officeart/2008/layout/HorizontalMultiLevelHierarchy"/>
    <dgm:cxn modelId="{E60DA7AA-3790-4CB8-98E3-3AAABFEA3E69}" srcId="{5B83A137-2635-4A02-998A-97CC8FB82A12}" destId="{9C80FE38-6F0A-4330-913E-5A70DC944AE9}" srcOrd="1" destOrd="0" parTransId="{27A8FBEB-5FF4-421B-92D9-DB08D5D89116}" sibTransId="{499A2A14-7CF1-471C-9CC3-5816A311D0A4}"/>
    <dgm:cxn modelId="{B5C2DEE0-6314-4B5E-BB87-6EBC565E8D6D}" type="presParOf" srcId="{2AADCF8B-0822-403F-8804-5F1D2A24177C}" destId="{BE7EA0B6-F845-44D8-A1AD-70CA5D7F5875}" srcOrd="0" destOrd="0" presId="urn:microsoft.com/office/officeart/2008/layout/HorizontalMultiLevelHierarchy"/>
    <dgm:cxn modelId="{F3BA315C-E289-4DF3-9365-F567E0735E65}" type="presParOf" srcId="{BE7EA0B6-F845-44D8-A1AD-70CA5D7F5875}" destId="{DCBB99B7-5CE3-466E-8F49-3A3EBE1984FB}" srcOrd="0" destOrd="0" presId="urn:microsoft.com/office/officeart/2008/layout/HorizontalMultiLevelHierarchy"/>
    <dgm:cxn modelId="{05073D02-83B3-4D3A-9191-D118BC5E4218}" type="presParOf" srcId="{BE7EA0B6-F845-44D8-A1AD-70CA5D7F5875}" destId="{225A0098-4C65-407A-8B63-42474639FD24}" srcOrd="1" destOrd="0" presId="urn:microsoft.com/office/officeart/2008/layout/HorizontalMultiLevelHierarchy"/>
    <dgm:cxn modelId="{9A8C440B-6F94-48EF-851D-390B06D9895E}" type="presParOf" srcId="{225A0098-4C65-407A-8B63-42474639FD24}" destId="{8B2DB6EE-89A6-4436-AC25-DE9E5A2DF9A6}" srcOrd="0" destOrd="0" presId="urn:microsoft.com/office/officeart/2008/layout/HorizontalMultiLevelHierarchy"/>
    <dgm:cxn modelId="{C2578E5E-33D8-4175-9D52-8A9D402BE6C3}" type="presParOf" srcId="{8B2DB6EE-89A6-4436-AC25-DE9E5A2DF9A6}" destId="{47E2B266-0502-4EE4-B061-C2A45482FF65}" srcOrd="0" destOrd="0" presId="urn:microsoft.com/office/officeart/2008/layout/HorizontalMultiLevelHierarchy"/>
    <dgm:cxn modelId="{1B57D763-A7F4-4FE1-80FE-3180F22A27FA}" type="presParOf" srcId="{225A0098-4C65-407A-8B63-42474639FD24}" destId="{2187481A-77BC-4BA0-9FDB-3D506F0D81C4}" srcOrd="1" destOrd="0" presId="urn:microsoft.com/office/officeart/2008/layout/HorizontalMultiLevelHierarchy"/>
    <dgm:cxn modelId="{3C87CB30-B251-4E89-A9ED-6A1E0E8668B4}" type="presParOf" srcId="{2187481A-77BC-4BA0-9FDB-3D506F0D81C4}" destId="{14B6A31E-EE87-471A-B9BA-CA4EBA7C83FA}" srcOrd="0" destOrd="0" presId="urn:microsoft.com/office/officeart/2008/layout/HorizontalMultiLevelHierarchy"/>
    <dgm:cxn modelId="{15863CFF-3395-47AB-84CF-CB0EE1B5E01F}" type="presParOf" srcId="{2187481A-77BC-4BA0-9FDB-3D506F0D81C4}" destId="{8820719D-4998-45D5-A23B-F05096DC600E}" srcOrd="1" destOrd="0" presId="urn:microsoft.com/office/officeart/2008/layout/HorizontalMultiLevelHierarchy"/>
    <dgm:cxn modelId="{2A58B624-E93C-4D93-9CE2-5BEEB33BF8CE}" type="presParOf" srcId="{225A0098-4C65-407A-8B63-42474639FD24}" destId="{1F3F9EED-6541-4AC3-9AD3-51D4C2C32254}" srcOrd="2" destOrd="0" presId="urn:microsoft.com/office/officeart/2008/layout/HorizontalMultiLevelHierarchy"/>
    <dgm:cxn modelId="{96B9B9B6-3CD3-4412-9255-303C8086DCDE}" type="presParOf" srcId="{1F3F9EED-6541-4AC3-9AD3-51D4C2C32254}" destId="{71D131F6-E462-49B0-AB02-2E61B6B8CA79}" srcOrd="0" destOrd="0" presId="urn:microsoft.com/office/officeart/2008/layout/HorizontalMultiLevelHierarchy"/>
    <dgm:cxn modelId="{E8D7A1FD-8C02-42FF-B9DB-880961971EFA}" type="presParOf" srcId="{225A0098-4C65-407A-8B63-42474639FD24}" destId="{DEF82AC5-496E-476E-9602-2FE91B215093}" srcOrd="3" destOrd="0" presId="urn:microsoft.com/office/officeart/2008/layout/HorizontalMultiLevelHierarchy"/>
    <dgm:cxn modelId="{859AB7A0-BD9A-454D-9472-55B9C3389270}" type="presParOf" srcId="{DEF82AC5-496E-476E-9602-2FE91B215093}" destId="{320FDD68-C280-4AC4-93FE-AA9165B717B6}" srcOrd="0" destOrd="0" presId="urn:microsoft.com/office/officeart/2008/layout/HorizontalMultiLevelHierarchy"/>
    <dgm:cxn modelId="{F971C864-C3B6-4529-969D-D3329F4A3053}" type="presParOf" srcId="{DEF82AC5-496E-476E-9602-2FE91B215093}" destId="{69C3089B-3E56-4D4F-9F4E-5992B303D96E}" srcOrd="1" destOrd="0" presId="urn:microsoft.com/office/officeart/2008/layout/HorizontalMultiLevelHierarchy"/>
    <dgm:cxn modelId="{D65FDCE7-6692-4EAE-99EE-FB83AF969A73}" type="presParOf" srcId="{225A0098-4C65-407A-8B63-42474639FD24}" destId="{8C108CFB-2D9E-4F0B-8E41-37A9B0F0E578}" srcOrd="4" destOrd="0" presId="urn:microsoft.com/office/officeart/2008/layout/HorizontalMultiLevelHierarchy"/>
    <dgm:cxn modelId="{4D051CCA-59F0-4C90-8391-1138955B86FC}" type="presParOf" srcId="{8C108CFB-2D9E-4F0B-8E41-37A9B0F0E578}" destId="{33B92246-F742-41EE-9457-7B23183E725B}" srcOrd="0" destOrd="0" presId="urn:microsoft.com/office/officeart/2008/layout/HorizontalMultiLevelHierarchy"/>
    <dgm:cxn modelId="{7B48EF71-4671-495C-AC9D-166F78EAD39E}" type="presParOf" srcId="{225A0098-4C65-407A-8B63-42474639FD24}" destId="{8584568F-7AA8-4363-B10A-9491D3FC36F5}" srcOrd="5" destOrd="0" presId="urn:microsoft.com/office/officeart/2008/layout/HorizontalMultiLevelHierarchy"/>
    <dgm:cxn modelId="{D0947FEC-807E-4008-AD7D-E83713FFAAB9}" type="presParOf" srcId="{8584568F-7AA8-4363-B10A-9491D3FC36F5}" destId="{127E024B-89D2-4FB4-B6F4-C4B9DD3D3A74}" srcOrd="0" destOrd="0" presId="urn:microsoft.com/office/officeart/2008/layout/HorizontalMultiLevelHierarchy"/>
    <dgm:cxn modelId="{5431FB77-18B7-4464-A21D-794C4AB6D869}" type="presParOf" srcId="{8584568F-7AA8-4363-B10A-9491D3FC36F5}" destId="{90ED223D-CB94-4901-BCBD-64E13086F927}" srcOrd="1" destOrd="0" presId="urn:microsoft.com/office/officeart/2008/layout/HorizontalMultiLevelHierarchy"/>
    <dgm:cxn modelId="{399037E7-6491-4476-9D0F-C77B83CFF659}" type="presParOf" srcId="{225A0098-4C65-407A-8B63-42474639FD24}" destId="{DE10DDB4-3529-4255-BCB3-96A7562316EF}" srcOrd="6" destOrd="0" presId="urn:microsoft.com/office/officeart/2008/layout/HorizontalMultiLevelHierarchy"/>
    <dgm:cxn modelId="{8C2A0E75-083E-4BA0-8CE1-BD996B5E14F5}" type="presParOf" srcId="{DE10DDB4-3529-4255-BCB3-96A7562316EF}" destId="{F84A165F-C9AE-4439-9B53-CD97C49F8965}" srcOrd="0" destOrd="0" presId="urn:microsoft.com/office/officeart/2008/layout/HorizontalMultiLevelHierarchy"/>
    <dgm:cxn modelId="{E85DFE0B-75B8-497F-9B1E-F66B5E913C91}" type="presParOf" srcId="{225A0098-4C65-407A-8B63-42474639FD24}" destId="{43A8BB8D-537A-4F4E-80CD-30E4F40A84AF}" srcOrd="7" destOrd="0" presId="urn:microsoft.com/office/officeart/2008/layout/HorizontalMultiLevelHierarchy"/>
    <dgm:cxn modelId="{D8F1D133-D24F-48E4-8F18-02B0309F16E0}" type="presParOf" srcId="{43A8BB8D-537A-4F4E-80CD-30E4F40A84AF}" destId="{1E1FBF62-9B6B-47DA-A2F4-74E00E8111EF}" srcOrd="0" destOrd="0" presId="urn:microsoft.com/office/officeart/2008/layout/HorizontalMultiLevelHierarchy"/>
    <dgm:cxn modelId="{7353EE06-ABE8-4F36-AF80-34FAA7CC4EC2}" type="presParOf" srcId="{43A8BB8D-537A-4F4E-80CD-30E4F40A84AF}" destId="{5BAB141E-5DD2-416F-9BC8-38D7723F8635}" srcOrd="1" destOrd="0" presId="urn:microsoft.com/office/officeart/2008/layout/HorizontalMultiLevelHierarchy"/>
    <dgm:cxn modelId="{292CC34C-B06C-46B2-8FD2-DE54544FAC35}" type="presParOf" srcId="{225A0098-4C65-407A-8B63-42474639FD24}" destId="{E9E2E726-A3EE-47AC-B66A-7E0CA4486B11}" srcOrd="8" destOrd="0" presId="urn:microsoft.com/office/officeart/2008/layout/HorizontalMultiLevelHierarchy"/>
    <dgm:cxn modelId="{797E878E-E900-494B-A6F2-16D23053EFD6}" type="presParOf" srcId="{E9E2E726-A3EE-47AC-B66A-7E0CA4486B11}" destId="{01E5D992-D983-412C-BF49-A0BFAD382734}" srcOrd="0" destOrd="0" presId="urn:microsoft.com/office/officeart/2008/layout/HorizontalMultiLevelHierarchy"/>
    <dgm:cxn modelId="{2E891B85-EA47-4252-AF1D-918B572BC316}" type="presParOf" srcId="{225A0098-4C65-407A-8B63-42474639FD24}" destId="{748BFAAD-B373-4C8A-BA1D-6DFB0A8F82A4}" srcOrd="9" destOrd="0" presId="urn:microsoft.com/office/officeart/2008/layout/HorizontalMultiLevelHierarchy"/>
    <dgm:cxn modelId="{90D8704F-BE0A-4C0A-AB14-ADB9D92DC568}" type="presParOf" srcId="{748BFAAD-B373-4C8A-BA1D-6DFB0A8F82A4}" destId="{19627F58-6900-452D-BD1B-788D0AB26D98}" srcOrd="0" destOrd="0" presId="urn:microsoft.com/office/officeart/2008/layout/HorizontalMultiLevelHierarchy"/>
    <dgm:cxn modelId="{E99ACABB-C106-4DC1-8734-56B0A1CEF2D8}" type="presParOf" srcId="{748BFAAD-B373-4C8A-BA1D-6DFB0A8F82A4}" destId="{B36E48EA-825F-4D4A-A351-1DA9738C62A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B1CDDC-61CA-407C-8152-FA2D9E46E6CA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CD17E6E-1CB1-49B0-96B4-2271DE3E854A}">
      <dgm:prSet phldrT="[Text]"/>
      <dgm:spPr/>
      <dgm:t>
        <a:bodyPr/>
        <a:lstStyle/>
        <a:p>
          <a:r>
            <a:rPr lang="en-US" dirty="0" smtClean="0"/>
            <a:t>Constipation</a:t>
          </a:r>
          <a:endParaRPr lang="en-US" dirty="0"/>
        </a:p>
      </dgm:t>
    </dgm:pt>
    <dgm:pt modelId="{5B3E0C67-D78E-4423-AE82-E57F77D0FCEA}" type="parTrans" cxnId="{03BEC8CE-62A1-44AC-9D24-597088F3E1EF}">
      <dgm:prSet/>
      <dgm:spPr/>
      <dgm:t>
        <a:bodyPr/>
        <a:lstStyle/>
        <a:p>
          <a:endParaRPr lang="en-US"/>
        </a:p>
      </dgm:t>
    </dgm:pt>
    <dgm:pt modelId="{937AE241-22D8-4C10-9ED0-29A9BB1F5F18}" type="sibTrans" cxnId="{03BEC8CE-62A1-44AC-9D24-597088F3E1EF}">
      <dgm:prSet/>
      <dgm:spPr/>
      <dgm:t>
        <a:bodyPr/>
        <a:lstStyle/>
        <a:p>
          <a:endParaRPr lang="en-US"/>
        </a:p>
      </dgm:t>
    </dgm:pt>
    <dgm:pt modelId="{1A64AE41-F609-4F2C-8CDE-F934E6FB4156}">
      <dgm:prSet phldrT="[Text]"/>
      <dgm:spPr/>
      <dgm:t>
        <a:bodyPr/>
        <a:lstStyle/>
        <a:p>
          <a:r>
            <a:rPr lang="en-US" dirty="0" smtClean="0"/>
            <a:t>Fecal Impaction</a:t>
          </a:r>
          <a:endParaRPr lang="en-US" dirty="0"/>
        </a:p>
      </dgm:t>
    </dgm:pt>
    <dgm:pt modelId="{FA3F17AA-7734-43B6-8AD4-D05CEBCDE1F9}" type="parTrans" cxnId="{FE1F0CD8-35C0-472C-A54A-2F07BBF1EBF4}">
      <dgm:prSet/>
      <dgm:spPr/>
      <dgm:t>
        <a:bodyPr/>
        <a:lstStyle/>
        <a:p>
          <a:endParaRPr lang="en-US"/>
        </a:p>
      </dgm:t>
    </dgm:pt>
    <dgm:pt modelId="{F4E64B4C-73B2-4336-A218-6F9190CDD7B9}" type="sibTrans" cxnId="{FE1F0CD8-35C0-472C-A54A-2F07BBF1EBF4}">
      <dgm:prSet/>
      <dgm:spPr/>
      <dgm:t>
        <a:bodyPr/>
        <a:lstStyle/>
        <a:p>
          <a:endParaRPr lang="en-US"/>
        </a:p>
      </dgm:t>
    </dgm:pt>
    <dgm:pt modelId="{6D29E124-263B-445D-A651-A97CBA4F42AF}">
      <dgm:prSet phldrT="[Text]"/>
      <dgm:spPr/>
      <dgm:t>
        <a:bodyPr/>
        <a:lstStyle/>
        <a:p>
          <a:r>
            <a:rPr lang="en-US" dirty="0" smtClean="0"/>
            <a:t>Hemorrhoids</a:t>
          </a:r>
          <a:endParaRPr lang="en-US" dirty="0"/>
        </a:p>
      </dgm:t>
    </dgm:pt>
    <dgm:pt modelId="{1A9DA9E3-9215-4B9A-92D0-429B179CCD30}" type="parTrans" cxnId="{B3C19AF1-9766-4362-B11B-EFC51542FF0E}">
      <dgm:prSet/>
      <dgm:spPr/>
      <dgm:t>
        <a:bodyPr/>
        <a:lstStyle/>
        <a:p>
          <a:endParaRPr lang="en-US"/>
        </a:p>
      </dgm:t>
    </dgm:pt>
    <dgm:pt modelId="{2008ADA2-6DE4-4452-A5E3-3D22AA0E8789}" type="sibTrans" cxnId="{B3C19AF1-9766-4362-B11B-EFC51542FF0E}">
      <dgm:prSet/>
      <dgm:spPr/>
      <dgm:t>
        <a:bodyPr/>
        <a:lstStyle/>
        <a:p>
          <a:endParaRPr lang="en-US"/>
        </a:p>
      </dgm:t>
    </dgm:pt>
    <dgm:pt modelId="{A8F6DBF0-642B-46FF-9C67-C56C8CB30C3F}">
      <dgm:prSet phldrT="[Text]"/>
      <dgm:spPr/>
      <dgm:t>
        <a:bodyPr/>
        <a:lstStyle/>
        <a:p>
          <a:r>
            <a:rPr lang="en-US" dirty="0" smtClean="0"/>
            <a:t>Diarrhea</a:t>
          </a:r>
          <a:endParaRPr lang="en-US" dirty="0"/>
        </a:p>
      </dgm:t>
    </dgm:pt>
    <dgm:pt modelId="{AF894E42-BA16-42A3-97A0-02987816620F}" type="parTrans" cxnId="{77399FD6-46CC-4FEF-AF4F-663B92568E71}">
      <dgm:prSet/>
      <dgm:spPr/>
      <dgm:t>
        <a:bodyPr/>
        <a:lstStyle/>
        <a:p>
          <a:endParaRPr lang="en-US"/>
        </a:p>
      </dgm:t>
    </dgm:pt>
    <dgm:pt modelId="{7A57DFBD-60D0-4B78-A393-463DE6DD6E13}" type="sibTrans" cxnId="{77399FD6-46CC-4FEF-AF4F-663B92568E71}">
      <dgm:prSet/>
      <dgm:spPr/>
      <dgm:t>
        <a:bodyPr/>
        <a:lstStyle/>
        <a:p>
          <a:endParaRPr lang="en-US"/>
        </a:p>
      </dgm:t>
    </dgm:pt>
    <dgm:pt modelId="{305DDC30-523F-4657-A724-FA2423113B23}">
      <dgm:prSet phldrT="[Text]"/>
      <dgm:spPr/>
      <dgm:t>
        <a:bodyPr/>
        <a:lstStyle/>
        <a:p>
          <a:r>
            <a:rPr lang="en-US" dirty="0" smtClean="0"/>
            <a:t>Fecal Incontinence</a:t>
          </a:r>
          <a:endParaRPr lang="en-US" dirty="0"/>
        </a:p>
      </dgm:t>
    </dgm:pt>
    <dgm:pt modelId="{C36DC910-A64C-47B7-A45A-9EC8A21AAED2}" type="parTrans" cxnId="{54124378-C1F2-4845-A7A3-450ACB203937}">
      <dgm:prSet/>
      <dgm:spPr/>
      <dgm:t>
        <a:bodyPr/>
        <a:lstStyle/>
        <a:p>
          <a:endParaRPr lang="en-US"/>
        </a:p>
      </dgm:t>
    </dgm:pt>
    <dgm:pt modelId="{2324CA41-6777-44FD-90A6-F3D25F3EDA0F}" type="sibTrans" cxnId="{54124378-C1F2-4845-A7A3-450ACB203937}">
      <dgm:prSet/>
      <dgm:spPr/>
      <dgm:t>
        <a:bodyPr/>
        <a:lstStyle/>
        <a:p>
          <a:endParaRPr lang="en-US"/>
        </a:p>
      </dgm:t>
    </dgm:pt>
    <dgm:pt modelId="{56BA13C9-EEC6-494D-A82F-73F5B945BC02}">
      <dgm:prSet phldrT="[Text]"/>
      <dgm:spPr/>
      <dgm:t>
        <a:bodyPr/>
        <a:lstStyle/>
        <a:p>
          <a:r>
            <a:rPr lang="en-US" dirty="0" smtClean="0"/>
            <a:t>Flatulence (gas)</a:t>
          </a:r>
          <a:endParaRPr lang="en-US" dirty="0"/>
        </a:p>
      </dgm:t>
    </dgm:pt>
    <dgm:pt modelId="{932CB7A3-4CED-4E03-A8FA-91F28A01963A}" type="parTrans" cxnId="{5AB6C99D-1880-485B-A1B2-D0EEF501BAEA}">
      <dgm:prSet/>
      <dgm:spPr/>
    </dgm:pt>
    <dgm:pt modelId="{DB036268-2955-4234-B20F-F8F0E325D44A}" type="sibTrans" cxnId="{5AB6C99D-1880-485B-A1B2-D0EEF501BAEA}">
      <dgm:prSet/>
      <dgm:spPr/>
    </dgm:pt>
    <dgm:pt modelId="{3BC10E39-8D66-44F2-ABD3-4790C5B479A7}">
      <dgm:prSet phldrT="[Text]"/>
      <dgm:spPr/>
      <dgm:t>
        <a:bodyPr/>
        <a:lstStyle/>
        <a:p>
          <a:r>
            <a:rPr lang="en-US" dirty="0" smtClean="0"/>
            <a:t>GERD</a:t>
          </a:r>
          <a:endParaRPr lang="en-US" dirty="0"/>
        </a:p>
      </dgm:t>
    </dgm:pt>
    <dgm:pt modelId="{8AA14F04-A707-4F0E-836B-C80C6E42E4E0}" type="parTrans" cxnId="{424E7FAF-F118-49E1-B3DB-78355C4318CD}">
      <dgm:prSet/>
      <dgm:spPr/>
    </dgm:pt>
    <dgm:pt modelId="{BC041F40-B305-496D-AE33-2FCF629B7EAE}" type="sibTrans" cxnId="{424E7FAF-F118-49E1-B3DB-78355C4318CD}">
      <dgm:prSet/>
      <dgm:spPr/>
    </dgm:pt>
    <dgm:pt modelId="{6079A76B-4616-4DE1-98DC-F1E96F786A5E}">
      <dgm:prSet phldrT="[Text]"/>
      <dgm:spPr/>
      <dgm:t>
        <a:bodyPr/>
        <a:lstStyle/>
        <a:p>
          <a:r>
            <a:rPr lang="en-US" dirty="0" smtClean="0"/>
            <a:t>Peptic Ulcers</a:t>
          </a:r>
          <a:endParaRPr lang="en-US" dirty="0"/>
        </a:p>
      </dgm:t>
    </dgm:pt>
    <dgm:pt modelId="{7EC6A323-DD90-4688-9A31-A6A900A6ED94}" type="parTrans" cxnId="{1874B99A-3D30-4BBF-A7EF-099E7BB5DB01}">
      <dgm:prSet/>
      <dgm:spPr/>
    </dgm:pt>
    <dgm:pt modelId="{8FC9E0CE-8473-4848-92F7-DA4633E784D1}" type="sibTrans" cxnId="{1874B99A-3D30-4BBF-A7EF-099E7BB5DB01}">
      <dgm:prSet/>
      <dgm:spPr/>
    </dgm:pt>
    <dgm:pt modelId="{96995B0B-005D-452E-A0D9-77230D3E5EF6}">
      <dgm:prSet phldrT="[Text]"/>
      <dgm:spPr/>
      <dgm:t>
        <a:bodyPr/>
        <a:lstStyle/>
        <a:p>
          <a:r>
            <a:rPr lang="en-US" dirty="0" smtClean="0"/>
            <a:t>Ulcerative Colitis</a:t>
          </a:r>
          <a:endParaRPr lang="en-US" dirty="0"/>
        </a:p>
      </dgm:t>
    </dgm:pt>
    <dgm:pt modelId="{42297AC2-66B5-4644-8121-4A49878C34E7}" type="parTrans" cxnId="{C291EA79-9C36-49AE-A736-7BD4E7A7460C}">
      <dgm:prSet/>
      <dgm:spPr/>
    </dgm:pt>
    <dgm:pt modelId="{3697CF3D-D0C6-4E60-A821-21DF96B17203}" type="sibTrans" cxnId="{C291EA79-9C36-49AE-A736-7BD4E7A7460C}">
      <dgm:prSet/>
      <dgm:spPr/>
    </dgm:pt>
    <dgm:pt modelId="{25249FB8-A81F-4CF4-B936-97436425E48D}">
      <dgm:prSet phldrT="[Text]"/>
      <dgm:spPr/>
      <dgm:t>
        <a:bodyPr/>
        <a:lstStyle/>
        <a:p>
          <a:r>
            <a:rPr lang="en-US" dirty="0" smtClean="0"/>
            <a:t>Colorectal Cancer</a:t>
          </a:r>
          <a:endParaRPr lang="en-US" dirty="0"/>
        </a:p>
      </dgm:t>
    </dgm:pt>
    <dgm:pt modelId="{24F82819-EB29-4B57-AFCD-F59F440CBFBB}" type="parTrans" cxnId="{CE7E7F7A-4D65-4D48-B8F0-31281E4BB49E}">
      <dgm:prSet/>
      <dgm:spPr/>
    </dgm:pt>
    <dgm:pt modelId="{63234AA3-26CE-4E54-B209-A4183F340C78}" type="sibTrans" cxnId="{CE7E7F7A-4D65-4D48-B8F0-31281E4BB49E}">
      <dgm:prSet/>
      <dgm:spPr/>
    </dgm:pt>
    <dgm:pt modelId="{B615EE28-67C7-4912-86D8-EFDC85D91DF8}" type="pres">
      <dgm:prSet presAssocID="{B5B1CDDC-61CA-407C-8152-FA2D9E46E6CA}" presName="diagram" presStyleCnt="0">
        <dgm:presLayoutVars>
          <dgm:dir/>
          <dgm:resizeHandles val="exact"/>
        </dgm:presLayoutVars>
      </dgm:prSet>
      <dgm:spPr/>
    </dgm:pt>
    <dgm:pt modelId="{ACBE7E24-EF1D-4F41-875C-5A68C62F58E2}" type="pres">
      <dgm:prSet presAssocID="{3CD17E6E-1CB1-49B0-96B4-2271DE3E854A}" presName="node" presStyleLbl="node1" presStyleIdx="0" presStyleCnt="10">
        <dgm:presLayoutVars>
          <dgm:bulletEnabled val="1"/>
        </dgm:presLayoutVars>
      </dgm:prSet>
      <dgm:spPr/>
    </dgm:pt>
    <dgm:pt modelId="{21A5A67E-A5AA-4D94-AEB3-7258C2AC25CB}" type="pres">
      <dgm:prSet presAssocID="{937AE241-22D8-4C10-9ED0-29A9BB1F5F18}" presName="sibTrans" presStyleCnt="0"/>
      <dgm:spPr/>
    </dgm:pt>
    <dgm:pt modelId="{383DE0E3-B7F1-414B-8EF8-7C434B0CD529}" type="pres">
      <dgm:prSet presAssocID="{1A64AE41-F609-4F2C-8CDE-F934E6FB4156}" presName="node" presStyleLbl="node1" presStyleIdx="1" presStyleCnt="10">
        <dgm:presLayoutVars>
          <dgm:bulletEnabled val="1"/>
        </dgm:presLayoutVars>
      </dgm:prSet>
      <dgm:spPr/>
    </dgm:pt>
    <dgm:pt modelId="{24121A12-5E79-49F5-BAF5-493EE8AFB1AA}" type="pres">
      <dgm:prSet presAssocID="{F4E64B4C-73B2-4336-A218-6F9190CDD7B9}" presName="sibTrans" presStyleCnt="0"/>
      <dgm:spPr/>
    </dgm:pt>
    <dgm:pt modelId="{4117DA4F-1D54-4179-AD62-992BD00BA9AF}" type="pres">
      <dgm:prSet presAssocID="{6D29E124-263B-445D-A651-A97CBA4F42AF}" presName="node" presStyleLbl="node1" presStyleIdx="2" presStyleCnt="10">
        <dgm:presLayoutVars>
          <dgm:bulletEnabled val="1"/>
        </dgm:presLayoutVars>
      </dgm:prSet>
      <dgm:spPr/>
    </dgm:pt>
    <dgm:pt modelId="{176E0505-DEB8-4BD2-A21A-5B2D8B46E3A6}" type="pres">
      <dgm:prSet presAssocID="{2008ADA2-6DE4-4452-A5E3-3D22AA0E8789}" presName="sibTrans" presStyleCnt="0"/>
      <dgm:spPr/>
    </dgm:pt>
    <dgm:pt modelId="{135B4A06-5F86-49D9-BF16-1B40FBD8E421}" type="pres">
      <dgm:prSet presAssocID="{A8F6DBF0-642B-46FF-9C67-C56C8CB30C3F}" presName="node" presStyleLbl="node1" presStyleIdx="3" presStyleCnt="10">
        <dgm:presLayoutVars>
          <dgm:bulletEnabled val="1"/>
        </dgm:presLayoutVars>
      </dgm:prSet>
      <dgm:spPr/>
    </dgm:pt>
    <dgm:pt modelId="{F3B287BB-918F-4158-A332-FAEDA4DE486D}" type="pres">
      <dgm:prSet presAssocID="{7A57DFBD-60D0-4B78-A393-463DE6DD6E13}" presName="sibTrans" presStyleCnt="0"/>
      <dgm:spPr/>
    </dgm:pt>
    <dgm:pt modelId="{A1C85C8D-AFB0-4A60-AE1F-AB8B4B5DA73D}" type="pres">
      <dgm:prSet presAssocID="{305DDC30-523F-4657-A724-FA2423113B23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3211C4-DFCA-480B-A6F2-C956866B902B}" type="pres">
      <dgm:prSet presAssocID="{2324CA41-6777-44FD-90A6-F3D25F3EDA0F}" presName="sibTrans" presStyleCnt="0"/>
      <dgm:spPr/>
    </dgm:pt>
    <dgm:pt modelId="{E93E19E9-DB22-41EC-B2AB-8BE2F9C2F913}" type="pres">
      <dgm:prSet presAssocID="{56BA13C9-EEC6-494D-A82F-73F5B945BC02}" presName="node" presStyleLbl="node1" presStyleIdx="5" presStyleCnt="10">
        <dgm:presLayoutVars>
          <dgm:bulletEnabled val="1"/>
        </dgm:presLayoutVars>
      </dgm:prSet>
      <dgm:spPr/>
    </dgm:pt>
    <dgm:pt modelId="{7AD53484-24D2-4133-A2DB-FDDEAC59C0BA}" type="pres">
      <dgm:prSet presAssocID="{DB036268-2955-4234-B20F-F8F0E325D44A}" presName="sibTrans" presStyleCnt="0"/>
      <dgm:spPr/>
    </dgm:pt>
    <dgm:pt modelId="{777DBE6F-6EC7-45C4-A1B0-788AFFEB8B62}" type="pres">
      <dgm:prSet presAssocID="{3BC10E39-8D66-44F2-ABD3-4790C5B479A7}" presName="node" presStyleLbl="node1" presStyleIdx="6" presStyleCnt="10">
        <dgm:presLayoutVars>
          <dgm:bulletEnabled val="1"/>
        </dgm:presLayoutVars>
      </dgm:prSet>
      <dgm:spPr/>
    </dgm:pt>
    <dgm:pt modelId="{52F36BD1-78C5-4058-9588-7229196C9D02}" type="pres">
      <dgm:prSet presAssocID="{BC041F40-B305-496D-AE33-2FCF629B7EAE}" presName="sibTrans" presStyleCnt="0"/>
      <dgm:spPr/>
    </dgm:pt>
    <dgm:pt modelId="{507294D9-5426-40E1-828A-933ABF7FC8BF}" type="pres">
      <dgm:prSet presAssocID="{6079A76B-4616-4DE1-98DC-F1E96F786A5E}" presName="node" presStyleLbl="node1" presStyleIdx="7" presStyleCnt="10">
        <dgm:presLayoutVars>
          <dgm:bulletEnabled val="1"/>
        </dgm:presLayoutVars>
      </dgm:prSet>
      <dgm:spPr/>
    </dgm:pt>
    <dgm:pt modelId="{4A03E852-07DE-4362-A65B-C38105CDF713}" type="pres">
      <dgm:prSet presAssocID="{8FC9E0CE-8473-4848-92F7-DA4633E784D1}" presName="sibTrans" presStyleCnt="0"/>
      <dgm:spPr/>
    </dgm:pt>
    <dgm:pt modelId="{8C41B979-1D5C-4241-8198-7A4AEC41949C}" type="pres">
      <dgm:prSet presAssocID="{96995B0B-005D-452E-A0D9-77230D3E5EF6}" presName="node" presStyleLbl="node1" presStyleIdx="8" presStyleCnt="10">
        <dgm:presLayoutVars>
          <dgm:bulletEnabled val="1"/>
        </dgm:presLayoutVars>
      </dgm:prSet>
      <dgm:spPr/>
    </dgm:pt>
    <dgm:pt modelId="{BA5296C4-4B40-498D-BF7E-99B63CBBD11C}" type="pres">
      <dgm:prSet presAssocID="{3697CF3D-D0C6-4E60-A821-21DF96B17203}" presName="sibTrans" presStyleCnt="0"/>
      <dgm:spPr/>
    </dgm:pt>
    <dgm:pt modelId="{294F00C9-974E-424D-8C31-0AEF4F6EBE23}" type="pres">
      <dgm:prSet presAssocID="{25249FB8-A81F-4CF4-B936-97436425E48D}" presName="node" presStyleLbl="node1" presStyleIdx="9" presStyleCnt="10">
        <dgm:presLayoutVars>
          <dgm:bulletEnabled val="1"/>
        </dgm:presLayoutVars>
      </dgm:prSet>
      <dgm:spPr/>
    </dgm:pt>
  </dgm:ptLst>
  <dgm:cxnLst>
    <dgm:cxn modelId="{8A75F83B-6D75-426F-B9AE-73C66D7258F9}" type="presOf" srcId="{96995B0B-005D-452E-A0D9-77230D3E5EF6}" destId="{8C41B979-1D5C-4241-8198-7A4AEC41949C}" srcOrd="0" destOrd="0" presId="urn:microsoft.com/office/officeart/2005/8/layout/default"/>
    <dgm:cxn modelId="{FE1F0CD8-35C0-472C-A54A-2F07BBF1EBF4}" srcId="{B5B1CDDC-61CA-407C-8152-FA2D9E46E6CA}" destId="{1A64AE41-F609-4F2C-8CDE-F934E6FB4156}" srcOrd="1" destOrd="0" parTransId="{FA3F17AA-7734-43B6-8AD4-D05CEBCDE1F9}" sibTransId="{F4E64B4C-73B2-4336-A218-6F9190CDD7B9}"/>
    <dgm:cxn modelId="{B3C19AF1-9766-4362-B11B-EFC51542FF0E}" srcId="{B5B1CDDC-61CA-407C-8152-FA2D9E46E6CA}" destId="{6D29E124-263B-445D-A651-A97CBA4F42AF}" srcOrd="2" destOrd="0" parTransId="{1A9DA9E3-9215-4B9A-92D0-429B179CCD30}" sibTransId="{2008ADA2-6DE4-4452-A5E3-3D22AA0E8789}"/>
    <dgm:cxn modelId="{424E7FAF-F118-49E1-B3DB-78355C4318CD}" srcId="{B5B1CDDC-61CA-407C-8152-FA2D9E46E6CA}" destId="{3BC10E39-8D66-44F2-ABD3-4790C5B479A7}" srcOrd="6" destOrd="0" parTransId="{8AA14F04-A707-4F0E-836B-C80C6E42E4E0}" sibTransId="{BC041F40-B305-496D-AE33-2FCF629B7EAE}"/>
    <dgm:cxn modelId="{58F497D2-675B-444D-9BE4-EC967612ACDB}" type="presOf" srcId="{6079A76B-4616-4DE1-98DC-F1E96F786A5E}" destId="{507294D9-5426-40E1-828A-933ABF7FC8BF}" srcOrd="0" destOrd="0" presId="urn:microsoft.com/office/officeart/2005/8/layout/default"/>
    <dgm:cxn modelId="{1874B99A-3D30-4BBF-A7EF-099E7BB5DB01}" srcId="{B5B1CDDC-61CA-407C-8152-FA2D9E46E6CA}" destId="{6079A76B-4616-4DE1-98DC-F1E96F786A5E}" srcOrd="7" destOrd="0" parTransId="{7EC6A323-DD90-4688-9A31-A6A900A6ED94}" sibTransId="{8FC9E0CE-8473-4848-92F7-DA4633E784D1}"/>
    <dgm:cxn modelId="{CE7E7F7A-4D65-4D48-B8F0-31281E4BB49E}" srcId="{B5B1CDDC-61CA-407C-8152-FA2D9E46E6CA}" destId="{25249FB8-A81F-4CF4-B936-97436425E48D}" srcOrd="9" destOrd="0" parTransId="{24F82819-EB29-4B57-AFCD-F59F440CBFBB}" sibTransId="{63234AA3-26CE-4E54-B209-A4183F340C78}"/>
    <dgm:cxn modelId="{C291EA79-9C36-49AE-A736-7BD4E7A7460C}" srcId="{B5B1CDDC-61CA-407C-8152-FA2D9E46E6CA}" destId="{96995B0B-005D-452E-A0D9-77230D3E5EF6}" srcOrd="8" destOrd="0" parTransId="{42297AC2-66B5-4644-8121-4A49878C34E7}" sibTransId="{3697CF3D-D0C6-4E60-A821-21DF96B17203}"/>
    <dgm:cxn modelId="{500D1AE7-E0A7-43DF-892C-F2E27F261BA2}" type="presOf" srcId="{1A64AE41-F609-4F2C-8CDE-F934E6FB4156}" destId="{383DE0E3-B7F1-414B-8EF8-7C434B0CD529}" srcOrd="0" destOrd="0" presId="urn:microsoft.com/office/officeart/2005/8/layout/default"/>
    <dgm:cxn modelId="{5AB6C99D-1880-485B-A1B2-D0EEF501BAEA}" srcId="{B5B1CDDC-61CA-407C-8152-FA2D9E46E6CA}" destId="{56BA13C9-EEC6-494D-A82F-73F5B945BC02}" srcOrd="5" destOrd="0" parTransId="{932CB7A3-4CED-4E03-A8FA-91F28A01963A}" sibTransId="{DB036268-2955-4234-B20F-F8F0E325D44A}"/>
    <dgm:cxn modelId="{03BEC8CE-62A1-44AC-9D24-597088F3E1EF}" srcId="{B5B1CDDC-61CA-407C-8152-FA2D9E46E6CA}" destId="{3CD17E6E-1CB1-49B0-96B4-2271DE3E854A}" srcOrd="0" destOrd="0" parTransId="{5B3E0C67-D78E-4423-AE82-E57F77D0FCEA}" sibTransId="{937AE241-22D8-4C10-9ED0-29A9BB1F5F18}"/>
    <dgm:cxn modelId="{502BBB89-F694-4DE4-8F60-7F48EBE13149}" type="presOf" srcId="{56BA13C9-EEC6-494D-A82F-73F5B945BC02}" destId="{E93E19E9-DB22-41EC-B2AB-8BE2F9C2F913}" srcOrd="0" destOrd="0" presId="urn:microsoft.com/office/officeart/2005/8/layout/default"/>
    <dgm:cxn modelId="{7BA78B14-6A87-48E2-8AE9-C41E2046B289}" type="presOf" srcId="{305DDC30-523F-4657-A724-FA2423113B23}" destId="{A1C85C8D-AFB0-4A60-AE1F-AB8B4B5DA73D}" srcOrd="0" destOrd="0" presId="urn:microsoft.com/office/officeart/2005/8/layout/default"/>
    <dgm:cxn modelId="{20E0E5EA-2DB7-454E-87D0-691D5DB53EDC}" type="presOf" srcId="{3CD17E6E-1CB1-49B0-96B4-2271DE3E854A}" destId="{ACBE7E24-EF1D-4F41-875C-5A68C62F58E2}" srcOrd="0" destOrd="0" presId="urn:microsoft.com/office/officeart/2005/8/layout/default"/>
    <dgm:cxn modelId="{54124378-C1F2-4845-A7A3-450ACB203937}" srcId="{B5B1CDDC-61CA-407C-8152-FA2D9E46E6CA}" destId="{305DDC30-523F-4657-A724-FA2423113B23}" srcOrd="4" destOrd="0" parTransId="{C36DC910-A64C-47B7-A45A-9EC8A21AAED2}" sibTransId="{2324CA41-6777-44FD-90A6-F3D25F3EDA0F}"/>
    <dgm:cxn modelId="{77399FD6-46CC-4FEF-AF4F-663B92568E71}" srcId="{B5B1CDDC-61CA-407C-8152-FA2D9E46E6CA}" destId="{A8F6DBF0-642B-46FF-9C67-C56C8CB30C3F}" srcOrd="3" destOrd="0" parTransId="{AF894E42-BA16-42A3-97A0-02987816620F}" sibTransId="{7A57DFBD-60D0-4B78-A393-463DE6DD6E13}"/>
    <dgm:cxn modelId="{5D555BE8-E444-4725-A467-76E5CE4C0566}" type="presOf" srcId="{3BC10E39-8D66-44F2-ABD3-4790C5B479A7}" destId="{777DBE6F-6EC7-45C4-A1B0-788AFFEB8B62}" srcOrd="0" destOrd="0" presId="urn:microsoft.com/office/officeart/2005/8/layout/default"/>
    <dgm:cxn modelId="{978F8524-C0B4-42F5-B484-BC2AC672F0E7}" type="presOf" srcId="{A8F6DBF0-642B-46FF-9C67-C56C8CB30C3F}" destId="{135B4A06-5F86-49D9-BF16-1B40FBD8E421}" srcOrd="0" destOrd="0" presId="urn:microsoft.com/office/officeart/2005/8/layout/default"/>
    <dgm:cxn modelId="{C23FBCFB-933A-47D0-968A-60C8DBB6A615}" type="presOf" srcId="{B5B1CDDC-61CA-407C-8152-FA2D9E46E6CA}" destId="{B615EE28-67C7-4912-86D8-EFDC85D91DF8}" srcOrd="0" destOrd="0" presId="urn:microsoft.com/office/officeart/2005/8/layout/default"/>
    <dgm:cxn modelId="{262D8EE8-D2F8-45E3-AC46-748C10561771}" type="presOf" srcId="{6D29E124-263B-445D-A651-A97CBA4F42AF}" destId="{4117DA4F-1D54-4179-AD62-992BD00BA9AF}" srcOrd="0" destOrd="0" presId="urn:microsoft.com/office/officeart/2005/8/layout/default"/>
    <dgm:cxn modelId="{BB893E7C-50EF-47FD-8C35-78BF35C71555}" type="presOf" srcId="{25249FB8-A81F-4CF4-B936-97436425E48D}" destId="{294F00C9-974E-424D-8C31-0AEF4F6EBE23}" srcOrd="0" destOrd="0" presId="urn:microsoft.com/office/officeart/2005/8/layout/default"/>
    <dgm:cxn modelId="{E1A4F8F9-6649-4B75-B141-2B3685683405}" type="presParOf" srcId="{B615EE28-67C7-4912-86D8-EFDC85D91DF8}" destId="{ACBE7E24-EF1D-4F41-875C-5A68C62F58E2}" srcOrd="0" destOrd="0" presId="urn:microsoft.com/office/officeart/2005/8/layout/default"/>
    <dgm:cxn modelId="{3CD8E806-C308-4EEE-9FFE-8E94C5223931}" type="presParOf" srcId="{B615EE28-67C7-4912-86D8-EFDC85D91DF8}" destId="{21A5A67E-A5AA-4D94-AEB3-7258C2AC25CB}" srcOrd="1" destOrd="0" presId="urn:microsoft.com/office/officeart/2005/8/layout/default"/>
    <dgm:cxn modelId="{45ECB087-73D1-4E2E-BEAC-9A72A7867923}" type="presParOf" srcId="{B615EE28-67C7-4912-86D8-EFDC85D91DF8}" destId="{383DE0E3-B7F1-414B-8EF8-7C434B0CD529}" srcOrd="2" destOrd="0" presId="urn:microsoft.com/office/officeart/2005/8/layout/default"/>
    <dgm:cxn modelId="{22545ACD-B284-40FC-9601-4DCE60C4E60E}" type="presParOf" srcId="{B615EE28-67C7-4912-86D8-EFDC85D91DF8}" destId="{24121A12-5E79-49F5-BAF5-493EE8AFB1AA}" srcOrd="3" destOrd="0" presId="urn:microsoft.com/office/officeart/2005/8/layout/default"/>
    <dgm:cxn modelId="{3B877967-3CEF-469D-A4C1-1DFD643BA16A}" type="presParOf" srcId="{B615EE28-67C7-4912-86D8-EFDC85D91DF8}" destId="{4117DA4F-1D54-4179-AD62-992BD00BA9AF}" srcOrd="4" destOrd="0" presId="urn:microsoft.com/office/officeart/2005/8/layout/default"/>
    <dgm:cxn modelId="{F4471019-2000-4269-89ED-548E03EAD6A6}" type="presParOf" srcId="{B615EE28-67C7-4912-86D8-EFDC85D91DF8}" destId="{176E0505-DEB8-4BD2-A21A-5B2D8B46E3A6}" srcOrd="5" destOrd="0" presId="urn:microsoft.com/office/officeart/2005/8/layout/default"/>
    <dgm:cxn modelId="{E6642F1C-2540-4C57-9553-08F0F22E9898}" type="presParOf" srcId="{B615EE28-67C7-4912-86D8-EFDC85D91DF8}" destId="{135B4A06-5F86-49D9-BF16-1B40FBD8E421}" srcOrd="6" destOrd="0" presId="urn:microsoft.com/office/officeart/2005/8/layout/default"/>
    <dgm:cxn modelId="{B1C3DE71-DB66-4B4B-B5AA-5A4E00D73141}" type="presParOf" srcId="{B615EE28-67C7-4912-86D8-EFDC85D91DF8}" destId="{F3B287BB-918F-4158-A332-FAEDA4DE486D}" srcOrd="7" destOrd="0" presId="urn:microsoft.com/office/officeart/2005/8/layout/default"/>
    <dgm:cxn modelId="{18D6DA2E-28D9-4A68-88D6-026BD8266112}" type="presParOf" srcId="{B615EE28-67C7-4912-86D8-EFDC85D91DF8}" destId="{A1C85C8D-AFB0-4A60-AE1F-AB8B4B5DA73D}" srcOrd="8" destOrd="0" presId="urn:microsoft.com/office/officeart/2005/8/layout/default"/>
    <dgm:cxn modelId="{8B044D3C-7C84-4C9B-B15A-C38E319FD4D5}" type="presParOf" srcId="{B615EE28-67C7-4912-86D8-EFDC85D91DF8}" destId="{033211C4-DFCA-480B-A6F2-C956866B902B}" srcOrd="9" destOrd="0" presId="urn:microsoft.com/office/officeart/2005/8/layout/default"/>
    <dgm:cxn modelId="{F0AF80A3-738B-43FD-BEE7-257331C89184}" type="presParOf" srcId="{B615EE28-67C7-4912-86D8-EFDC85D91DF8}" destId="{E93E19E9-DB22-41EC-B2AB-8BE2F9C2F913}" srcOrd="10" destOrd="0" presId="urn:microsoft.com/office/officeart/2005/8/layout/default"/>
    <dgm:cxn modelId="{96CAD2B6-B637-4A68-B6F1-CF96D0F5B773}" type="presParOf" srcId="{B615EE28-67C7-4912-86D8-EFDC85D91DF8}" destId="{7AD53484-24D2-4133-A2DB-FDDEAC59C0BA}" srcOrd="11" destOrd="0" presId="urn:microsoft.com/office/officeart/2005/8/layout/default"/>
    <dgm:cxn modelId="{A097DA7A-5A6B-4536-AC7E-BC0AFD47A288}" type="presParOf" srcId="{B615EE28-67C7-4912-86D8-EFDC85D91DF8}" destId="{777DBE6F-6EC7-45C4-A1B0-788AFFEB8B62}" srcOrd="12" destOrd="0" presId="urn:microsoft.com/office/officeart/2005/8/layout/default"/>
    <dgm:cxn modelId="{3882DE7D-417B-4E9E-A286-387F1C4D3AFE}" type="presParOf" srcId="{B615EE28-67C7-4912-86D8-EFDC85D91DF8}" destId="{52F36BD1-78C5-4058-9588-7229196C9D02}" srcOrd="13" destOrd="0" presId="urn:microsoft.com/office/officeart/2005/8/layout/default"/>
    <dgm:cxn modelId="{5DD0DAB0-3D83-469F-B668-57212EB40885}" type="presParOf" srcId="{B615EE28-67C7-4912-86D8-EFDC85D91DF8}" destId="{507294D9-5426-40E1-828A-933ABF7FC8BF}" srcOrd="14" destOrd="0" presId="urn:microsoft.com/office/officeart/2005/8/layout/default"/>
    <dgm:cxn modelId="{18CF7606-FECB-4EC1-B974-EFFCBE267B01}" type="presParOf" srcId="{B615EE28-67C7-4912-86D8-EFDC85D91DF8}" destId="{4A03E852-07DE-4362-A65B-C38105CDF713}" srcOrd="15" destOrd="0" presId="urn:microsoft.com/office/officeart/2005/8/layout/default"/>
    <dgm:cxn modelId="{AC22D6F7-9ECE-47CF-BFC6-CD07222E086B}" type="presParOf" srcId="{B615EE28-67C7-4912-86D8-EFDC85D91DF8}" destId="{8C41B979-1D5C-4241-8198-7A4AEC41949C}" srcOrd="16" destOrd="0" presId="urn:microsoft.com/office/officeart/2005/8/layout/default"/>
    <dgm:cxn modelId="{D42BE535-20FE-4F14-8133-862BC501609F}" type="presParOf" srcId="{B615EE28-67C7-4912-86D8-EFDC85D91DF8}" destId="{BA5296C4-4B40-498D-BF7E-99B63CBBD11C}" srcOrd="17" destOrd="0" presId="urn:microsoft.com/office/officeart/2005/8/layout/default"/>
    <dgm:cxn modelId="{0195CA70-6119-4EF4-AFF9-98AECC8B0E26}" type="presParOf" srcId="{B615EE28-67C7-4912-86D8-EFDC85D91DF8}" destId="{294F00C9-974E-424D-8C31-0AEF4F6EBE23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C57F59-C9DC-458B-8DF7-7BCC28039D7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C6EA442-FABB-46AD-9DCC-480D4E028194}">
      <dgm:prSet phldrT="[Text]"/>
      <dgm:spPr/>
      <dgm:t>
        <a:bodyPr/>
        <a:lstStyle/>
        <a:p>
          <a:r>
            <a:rPr lang="en-US" dirty="0" smtClean="0"/>
            <a:t>Injury, illness, or inactivity</a:t>
          </a:r>
          <a:endParaRPr lang="en-US" dirty="0"/>
        </a:p>
      </dgm:t>
    </dgm:pt>
    <dgm:pt modelId="{1B7918E3-2558-4FB1-97B1-3596AFF6CBC5}" type="parTrans" cxnId="{AFC05D0D-4DBF-438F-B084-9068ED0C00B6}">
      <dgm:prSet/>
      <dgm:spPr/>
      <dgm:t>
        <a:bodyPr/>
        <a:lstStyle/>
        <a:p>
          <a:endParaRPr lang="en-US"/>
        </a:p>
      </dgm:t>
    </dgm:pt>
    <dgm:pt modelId="{10BF9A06-5157-409F-8C5D-0CE1B6863F1D}" type="sibTrans" cxnId="{AFC05D0D-4DBF-438F-B084-9068ED0C00B6}">
      <dgm:prSet/>
      <dgm:spPr/>
      <dgm:t>
        <a:bodyPr/>
        <a:lstStyle/>
        <a:p>
          <a:endParaRPr lang="en-US"/>
        </a:p>
      </dgm:t>
    </dgm:pt>
    <dgm:pt modelId="{CE7159CF-A3C3-46A4-8510-0D50BC0A43EF}">
      <dgm:prSet phldrT="[Text]"/>
      <dgm:spPr/>
      <dgm:t>
        <a:bodyPr/>
        <a:lstStyle/>
        <a:p>
          <a:r>
            <a:rPr lang="en-US" dirty="0" smtClean="0"/>
            <a:t>Loss of normal </a:t>
          </a:r>
          <a:r>
            <a:rPr lang="en-US" dirty="0" smtClean="0"/>
            <a:t>bowel </a:t>
          </a:r>
          <a:r>
            <a:rPr lang="en-US" dirty="0" smtClean="0"/>
            <a:t>function</a:t>
          </a:r>
          <a:endParaRPr lang="en-US" dirty="0"/>
        </a:p>
      </dgm:t>
    </dgm:pt>
    <dgm:pt modelId="{515D2A40-9612-4896-A683-2DF88B858EF6}" type="parTrans" cxnId="{C2B6732C-51F4-4E13-B771-BCB4F87C0BDE}">
      <dgm:prSet/>
      <dgm:spPr/>
      <dgm:t>
        <a:bodyPr/>
        <a:lstStyle/>
        <a:p>
          <a:endParaRPr lang="en-US"/>
        </a:p>
      </dgm:t>
    </dgm:pt>
    <dgm:pt modelId="{3D8CBD47-6B8F-481F-B60F-6692967D3A89}" type="sibTrans" cxnId="{C2B6732C-51F4-4E13-B771-BCB4F87C0BDE}">
      <dgm:prSet/>
      <dgm:spPr/>
      <dgm:t>
        <a:bodyPr/>
        <a:lstStyle/>
        <a:p>
          <a:endParaRPr lang="en-US"/>
        </a:p>
      </dgm:t>
    </dgm:pt>
    <dgm:pt modelId="{DB924C87-3C90-4809-9570-CE9A5BA4EFF6}">
      <dgm:prSet phldrT="[Text]"/>
      <dgm:spPr/>
      <dgm:t>
        <a:bodyPr/>
        <a:lstStyle/>
        <a:p>
          <a:r>
            <a:rPr lang="en-US" dirty="0" smtClean="0"/>
            <a:t>Re-establish regular routine or normal function</a:t>
          </a:r>
          <a:endParaRPr lang="en-US" dirty="0"/>
        </a:p>
      </dgm:t>
    </dgm:pt>
    <dgm:pt modelId="{94058750-7483-40A0-BDE5-BE36EA8C5B7E}" type="parTrans" cxnId="{DF911681-92AF-435E-AED8-59D34223DFDB}">
      <dgm:prSet/>
      <dgm:spPr/>
      <dgm:t>
        <a:bodyPr/>
        <a:lstStyle/>
        <a:p>
          <a:endParaRPr lang="en-US"/>
        </a:p>
      </dgm:t>
    </dgm:pt>
    <dgm:pt modelId="{AE5823A6-D72A-4111-B278-936832129831}" type="sibTrans" cxnId="{DF911681-92AF-435E-AED8-59D34223DFDB}">
      <dgm:prSet/>
      <dgm:spPr/>
      <dgm:t>
        <a:bodyPr/>
        <a:lstStyle/>
        <a:p>
          <a:endParaRPr lang="en-US"/>
        </a:p>
      </dgm:t>
    </dgm:pt>
    <dgm:pt modelId="{6B2ED7A0-0848-4525-97C7-DA492F0DCC61}">
      <dgm:prSet phldrT="[Text]"/>
      <dgm:spPr/>
      <dgm:t>
        <a:bodyPr/>
        <a:lstStyle/>
        <a:p>
          <a:r>
            <a:rPr lang="en-US" dirty="0" smtClean="0"/>
            <a:t>Be positive and professional</a:t>
          </a:r>
          <a:endParaRPr lang="en-US" dirty="0"/>
        </a:p>
      </dgm:t>
    </dgm:pt>
    <dgm:pt modelId="{E2C947B2-AAD9-4C4A-8698-A456DF80D600}" type="parTrans" cxnId="{50C1EA8F-747A-4E80-BF3F-9807DB42C87E}">
      <dgm:prSet/>
      <dgm:spPr/>
      <dgm:t>
        <a:bodyPr/>
        <a:lstStyle/>
        <a:p>
          <a:endParaRPr lang="en-US"/>
        </a:p>
      </dgm:t>
    </dgm:pt>
    <dgm:pt modelId="{2C5D24BD-2DB7-485C-B841-C16669550BF1}" type="sibTrans" cxnId="{50C1EA8F-747A-4E80-BF3F-9807DB42C87E}">
      <dgm:prSet/>
      <dgm:spPr/>
      <dgm:t>
        <a:bodyPr/>
        <a:lstStyle/>
        <a:p>
          <a:endParaRPr lang="en-US"/>
        </a:p>
      </dgm:t>
    </dgm:pt>
    <dgm:pt modelId="{1B3C06FC-9C38-4A63-B22B-152D17BE74FE}" type="pres">
      <dgm:prSet presAssocID="{68C57F59-C9DC-458B-8DF7-7BCC28039D7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81E7576-6EDC-49D7-9FD0-D9BC83A5D00E}" type="pres">
      <dgm:prSet presAssocID="{6C6EA442-FABB-46AD-9DCC-480D4E028194}" presName="composite" presStyleCnt="0"/>
      <dgm:spPr/>
      <dgm:t>
        <a:bodyPr/>
        <a:lstStyle/>
        <a:p>
          <a:endParaRPr lang="en-US"/>
        </a:p>
      </dgm:t>
    </dgm:pt>
    <dgm:pt modelId="{F6EF8975-AA48-4ACB-9B3F-99653BE06F65}" type="pres">
      <dgm:prSet presAssocID="{6C6EA442-FABB-46AD-9DCC-480D4E028194}" presName="LShape" presStyleLbl="alignNode1" presStyleIdx="0" presStyleCnt="7"/>
      <dgm:spPr/>
      <dgm:t>
        <a:bodyPr/>
        <a:lstStyle/>
        <a:p>
          <a:endParaRPr lang="en-US"/>
        </a:p>
      </dgm:t>
    </dgm:pt>
    <dgm:pt modelId="{E9A840CF-C8E6-47CB-9F04-2C9429F1C9EF}" type="pres">
      <dgm:prSet presAssocID="{6C6EA442-FABB-46AD-9DCC-480D4E028194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E7ADA-29F9-493F-82CF-3E9CF47392A9}" type="pres">
      <dgm:prSet presAssocID="{6C6EA442-FABB-46AD-9DCC-480D4E028194}" presName="Triangle" presStyleLbl="alignNode1" presStyleIdx="1" presStyleCnt="7"/>
      <dgm:spPr/>
      <dgm:t>
        <a:bodyPr/>
        <a:lstStyle/>
        <a:p>
          <a:endParaRPr lang="en-US"/>
        </a:p>
      </dgm:t>
    </dgm:pt>
    <dgm:pt modelId="{B82EF7A8-95F8-4071-95F3-CC92F9912521}" type="pres">
      <dgm:prSet presAssocID="{10BF9A06-5157-409F-8C5D-0CE1B6863F1D}" presName="sibTrans" presStyleCnt="0"/>
      <dgm:spPr/>
      <dgm:t>
        <a:bodyPr/>
        <a:lstStyle/>
        <a:p>
          <a:endParaRPr lang="en-US"/>
        </a:p>
      </dgm:t>
    </dgm:pt>
    <dgm:pt modelId="{E048FC69-FC20-432E-B9C3-6ABF7217CB75}" type="pres">
      <dgm:prSet presAssocID="{10BF9A06-5157-409F-8C5D-0CE1B6863F1D}" presName="space" presStyleCnt="0"/>
      <dgm:spPr/>
      <dgm:t>
        <a:bodyPr/>
        <a:lstStyle/>
        <a:p>
          <a:endParaRPr lang="en-US"/>
        </a:p>
      </dgm:t>
    </dgm:pt>
    <dgm:pt modelId="{2D54F22F-D3D2-403B-ADFB-69DA21CC4840}" type="pres">
      <dgm:prSet presAssocID="{CE7159CF-A3C3-46A4-8510-0D50BC0A43EF}" presName="composite" presStyleCnt="0"/>
      <dgm:spPr/>
      <dgm:t>
        <a:bodyPr/>
        <a:lstStyle/>
        <a:p>
          <a:endParaRPr lang="en-US"/>
        </a:p>
      </dgm:t>
    </dgm:pt>
    <dgm:pt modelId="{68FF823D-4CF7-4B57-AE99-80F3F099EC00}" type="pres">
      <dgm:prSet presAssocID="{CE7159CF-A3C3-46A4-8510-0D50BC0A43EF}" presName="LShape" presStyleLbl="alignNode1" presStyleIdx="2" presStyleCnt="7"/>
      <dgm:spPr/>
      <dgm:t>
        <a:bodyPr/>
        <a:lstStyle/>
        <a:p>
          <a:endParaRPr lang="en-US"/>
        </a:p>
      </dgm:t>
    </dgm:pt>
    <dgm:pt modelId="{FDFF779C-5C28-4174-AC97-F447173B117C}" type="pres">
      <dgm:prSet presAssocID="{CE7159CF-A3C3-46A4-8510-0D50BC0A43EF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E17B9F-828A-40E7-9CE9-3E916F00B6C5}" type="pres">
      <dgm:prSet presAssocID="{CE7159CF-A3C3-46A4-8510-0D50BC0A43EF}" presName="Triangle" presStyleLbl="alignNode1" presStyleIdx="3" presStyleCnt="7"/>
      <dgm:spPr/>
      <dgm:t>
        <a:bodyPr/>
        <a:lstStyle/>
        <a:p>
          <a:endParaRPr lang="en-US"/>
        </a:p>
      </dgm:t>
    </dgm:pt>
    <dgm:pt modelId="{5AC06525-22A0-4403-A529-BC988BAB0CF4}" type="pres">
      <dgm:prSet presAssocID="{3D8CBD47-6B8F-481F-B60F-6692967D3A89}" presName="sibTrans" presStyleCnt="0"/>
      <dgm:spPr/>
      <dgm:t>
        <a:bodyPr/>
        <a:lstStyle/>
        <a:p>
          <a:endParaRPr lang="en-US"/>
        </a:p>
      </dgm:t>
    </dgm:pt>
    <dgm:pt modelId="{98DC9967-D713-4ED2-9DA4-48B4BFD8D919}" type="pres">
      <dgm:prSet presAssocID="{3D8CBD47-6B8F-481F-B60F-6692967D3A89}" presName="space" presStyleCnt="0"/>
      <dgm:spPr/>
      <dgm:t>
        <a:bodyPr/>
        <a:lstStyle/>
        <a:p>
          <a:endParaRPr lang="en-US"/>
        </a:p>
      </dgm:t>
    </dgm:pt>
    <dgm:pt modelId="{251AA926-C3F6-415B-9FC8-CEACA8424053}" type="pres">
      <dgm:prSet presAssocID="{DB924C87-3C90-4809-9570-CE9A5BA4EFF6}" presName="composite" presStyleCnt="0"/>
      <dgm:spPr/>
      <dgm:t>
        <a:bodyPr/>
        <a:lstStyle/>
        <a:p>
          <a:endParaRPr lang="en-US"/>
        </a:p>
      </dgm:t>
    </dgm:pt>
    <dgm:pt modelId="{36666401-416C-4D8D-84D8-6251FB50832B}" type="pres">
      <dgm:prSet presAssocID="{DB924C87-3C90-4809-9570-CE9A5BA4EFF6}" presName="LShape" presStyleLbl="alignNode1" presStyleIdx="4" presStyleCnt="7"/>
      <dgm:spPr/>
      <dgm:t>
        <a:bodyPr/>
        <a:lstStyle/>
        <a:p>
          <a:endParaRPr lang="en-US"/>
        </a:p>
      </dgm:t>
    </dgm:pt>
    <dgm:pt modelId="{272EC58A-F5FC-4EE3-9A5A-8D073E8AEF3B}" type="pres">
      <dgm:prSet presAssocID="{DB924C87-3C90-4809-9570-CE9A5BA4EFF6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0FEBAA-EDB2-4F45-B693-BBDB331EFE04}" type="pres">
      <dgm:prSet presAssocID="{DB924C87-3C90-4809-9570-CE9A5BA4EFF6}" presName="Triangle" presStyleLbl="alignNode1" presStyleIdx="5" presStyleCnt="7"/>
      <dgm:spPr/>
      <dgm:t>
        <a:bodyPr/>
        <a:lstStyle/>
        <a:p>
          <a:endParaRPr lang="en-US"/>
        </a:p>
      </dgm:t>
    </dgm:pt>
    <dgm:pt modelId="{7BB74820-498E-41CB-BA19-78E2D4E6CC50}" type="pres">
      <dgm:prSet presAssocID="{AE5823A6-D72A-4111-B278-936832129831}" presName="sibTrans" presStyleCnt="0"/>
      <dgm:spPr/>
      <dgm:t>
        <a:bodyPr/>
        <a:lstStyle/>
        <a:p>
          <a:endParaRPr lang="en-US"/>
        </a:p>
      </dgm:t>
    </dgm:pt>
    <dgm:pt modelId="{69813BE0-CCD0-4424-9419-B95B13F4EC27}" type="pres">
      <dgm:prSet presAssocID="{AE5823A6-D72A-4111-B278-936832129831}" presName="space" presStyleCnt="0"/>
      <dgm:spPr/>
      <dgm:t>
        <a:bodyPr/>
        <a:lstStyle/>
        <a:p>
          <a:endParaRPr lang="en-US"/>
        </a:p>
      </dgm:t>
    </dgm:pt>
    <dgm:pt modelId="{8538DA81-1861-4031-93F0-44E6B87F4CD2}" type="pres">
      <dgm:prSet presAssocID="{6B2ED7A0-0848-4525-97C7-DA492F0DCC61}" presName="composite" presStyleCnt="0"/>
      <dgm:spPr/>
      <dgm:t>
        <a:bodyPr/>
        <a:lstStyle/>
        <a:p>
          <a:endParaRPr lang="en-US"/>
        </a:p>
      </dgm:t>
    </dgm:pt>
    <dgm:pt modelId="{C607BDFD-85A3-409F-BDB1-B878E6C1ABD3}" type="pres">
      <dgm:prSet presAssocID="{6B2ED7A0-0848-4525-97C7-DA492F0DCC61}" presName="LShape" presStyleLbl="alignNode1" presStyleIdx="6" presStyleCnt="7"/>
      <dgm:spPr/>
      <dgm:t>
        <a:bodyPr/>
        <a:lstStyle/>
        <a:p>
          <a:endParaRPr lang="en-US"/>
        </a:p>
      </dgm:t>
    </dgm:pt>
    <dgm:pt modelId="{BC22BEA6-83E3-4CD1-A40B-A26FE90BD05E}" type="pres">
      <dgm:prSet presAssocID="{6B2ED7A0-0848-4525-97C7-DA492F0DCC61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66B93A-8941-4D8D-A84A-8667A31C8835}" type="presOf" srcId="{68C57F59-C9DC-458B-8DF7-7BCC28039D77}" destId="{1B3C06FC-9C38-4A63-B22B-152D17BE74FE}" srcOrd="0" destOrd="0" presId="urn:microsoft.com/office/officeart/2009/3/layout/StepUpProcess"/>
    <dgm:cxn modelId="{AFC05D0D-4DBF-438F-B084-9068ED0C00B6}" srcId="{68C57F59-C9DC-458B-8DF7-7BCC28039D77}" destId="{6C6EA442-FABB-46AD-9DCC-480D4E028194}" srcOrd="0" destOrd="0" parTransId="{1B7918E3-2558-4FB1-97B1-3596AFF6CBC5}" sibTransId="{10BF9A06-5157-409F-8C5D-0CE1B6863F1D}"/>
    <dgm:cxn modelId="{AD35FBB6-5B55-47D5-A8C6-8000785544A3}" type="presOf" srcId="{6C6EA442-FABB-46AD-9DCC-480D4E028194}" destId="{E9A840CF-C8E6-47CB-9F04-2C9429F1C9EF}" srcOrd="0" destOrd="0" presId="urn:microsoft.com/office/officeart/2009/3/layout/StepUpProcess"/>
    <dgm:cxn modelId="{7134C012-101C-4B67-A9A0-2C06E2842057}" type="presOf" srcId="{CE7159CF-A3C3-46A4-8510-0D50BC0A43EF}" destId="{FDFF779C-5C28-4174-AC97-F447173B117C}" srcOrd="0" destOrd="0" presId="urn:microsoft.com/office/officeart/2009/3/layout/StepUpProcess"/>
    <dgm:cxn modelId="{50C1EA8F-747A-4E80-BF3F-9807DB42C87E}" srcId="{68C57F59-C9DC-458B-8DF7-7BCC28039D77}" destId="{6B2ED7A0-0848-4525-97C7-DA492F0DCC61}" srcOrd="3" destOrd="0" parTransId="{E2C947B2-AAD9-4C4A-8698-A456DF80D600}" sibTransId="{2C5D24BD-2DB7-485C-B841-C16669550BF1}"/>
    <dgm:cxn modelId="{C2B6732C-51F4-4E13-B771-BCB4F87C0BDE}" srcId="{68C57F59-C9DC-458B-8DF7-7BCC28039D77}" destId="{CE7159CF-A3C3-46A4-8510-0D50BC0A43EF}" srcOrd="1" destOrd="0" parTransId="{515D2A40-9612-4896-A683-2DF88B858EF6}" sibTransId="{3D8CBD47-6B8F-481F-B60F-6692967D3A89}"/>
    <dgm:cxn modelId="{252F5488-F5F9-4189-9BF1-2675462C7F45}" type="presOf" srcId="{6B2ED7A0-0848-4525-97C7-DA492F0DCC61}" destId="{BC22BEA6-83E3-4CD1-A40B-A26FE90BD05E}" srcOrd="0" destOrd="0" presId="urn:microsoft.com/office/officeart/2009/3/layout/StepUpProcess"/>
    <dgm:cxn modelId="{719A49AB-DDE8-472A-B83A-F4C570840C65}" type="presOf" srcId="{DB924C87-3C90-4809-9570-CE9A5BA4EFF6}" destId="{272EC58A-F5FC-4EE3-9A5A-8D073E8AEF3B}" srcOrd="0" destOrd="0" presId="urn:microsoft.com/office/officeart/2009/3/layout/StepUpProcess"/>
    <dgm:cxn modelId="{DF911681-92AF-435E-AED8-59D34223DFDB}" srcId="{68C57F59-C9DC-458B-8DF7-7BCC28039D77}" destId="{DB924C87-3C90-4809-9570-CE9A5BA4EFF6}" srcOrd="2" destOrd="0" parTransId="{94058750-7483-40A0-BDE5-BE36EA8C5B7E}" sibTransId="{AE5823A6-D72A-4111-B278-936832129831}"/>
    <dgm:cxn modelId="{92BE78ED-E65B-4AAA-B5CB-AEF26AECA4C8}" type="presParOf" srcId="{1B3C06FC-9C38-4A63-B22B-152D17BE74FE}" destId="{F81E7576-6EDC-49D7-9FD0-D9BC83A5D00E}" srcOrd="0" destOrd="0" presId="urn:microsoft.com/office/officeart/2009/3/layout/StepUpProcess"/>
    <dgm:cxn modelId="{662143D3-8E39-4D88-88B7-44101E50959A}" type="presParOf" srcId="{F81E7576-6EDC-49D7-9FD0-D9BC83A5D00E}" destId="{F6EF8975-AA48-4ACB-9B3F-99653BE06F65}" srcOrd="0" destOrd="0" presId="urn:microsoft.com/office/officeart/2009/3/layout/StepUpProcess"/>
    <dgm:cxn modelId="{0D8635E1-0408-4362-97C4-D7420682D5D9}" type="presParOf" srcId="{F81E7576-6EDC-49D7-9FD0-D9BC83A5D00E}" destId="{E9A840CF-C8E6-47CB-9F04-2C9429F1C9EF}" srcOrd="1" destOrd="0" presId="urn:microsoft.com/office/officeart/2009/3/layout/StepUpProcess"/>
    <dgm:cxn modelId="{6CE1F757-2C8E-48EB-8A4C-DC846BCB8175}" type="presParOf" srcId="{F81E7576-6EDC-49D7-9FD0-D9BC83A5D00E}" destId="{F13E7ADA-29F9-493F-82CF-3E9CF47392A9}" srcOrd="2" destOrd="0" presId="urn:microsoft.com/office/officeart/2009/3/layout/StepUpProcess"/>
    <dgm:cxn modelId="{3F3339FD-D9C5-4A75-9B72-8508216C353C}" type="presParOf" srcId="{1B3C06FC-9C38-4A63-B22B-152D17BE74FE}" destId="{B82EF7A8-95F8-4071-95F3-CC92F9912521}" srcOrd="1" destOrd="0" presId="urn:microsoft.com/office/officeart/2009/3/layout/StepUpProcess"/>
    <dgm:cxn modelId="{A1F0CE94-8581-463A-B37B-6DF54D45A97F}" type="presParOf" srcId="{B82EF7A8-95F8-4071-95F3-CC92F9912521}" destId="{E048FC69-FC20-432E-B9C3-6ABF7217CB75}" srcOrd="0" destOrd="0" presId="urn:microsoft.com/office/officeart/2009/3/layout/StepUpProcess"/>
    <dgm:cxn modelId="{700EBEBB-41F5-4242-B129-AA2170605236}" type="presParOf" srcId="{1B3C06FC-9C38-4A63-B22B-152D17BE74FE}" destId="{2D54F22F-D3D2-403B-ADFB-69DA21CC4840}" srcOrd="2" destOrd="0" presId="urn:microsoft.com/office/officeart/2009/3/layout/StepUpProcess"/>
    <dgm:cxn modelId="{C321054B-C95A-4315-ABC5-730F80CC3DED}" type="presParOf" srcId="{2D54F22F-D3D2-403B-ADFB-69DA21CC4840}" destId="{68FF823D-4CF7-4B57-AE99-80F3F099EC00}" srcOrd="0" destOrd="0" presId="urn:microsoft.com/office/officeart/2009/3/layout/StepUpProcess"/>
    <dgm:cxn modelId="{E1D626B7-15DC-420C-BE2D-AA9F7F9AE43D}" type="presParOf" srcId="{2D54F22F-D3D2-403B-ADFB-69DA21CC4840}" destId="{FDFF779C-5C28-4174-AC97-F447173B117C}" srcOrd="1" destOrd="0" presId="urn:microsoft.com/office/officeart/2009/3/layout/StepUpProcess"/>
    <dgm:cxn modelId="{91EE4977-6983-42FE-802A-EF50FA02FDD6}" type="presParOf" srcId="{2D54F22F-D3D2-403B-ADFB-69DA21CC4840}" destId="{B5E17B9F-828A-40E7-9CE9-3E916F00B6C5}" srcOrd="2" destOrd="0" presId="urn:microsoft.com/office/officeart/2009/3/layout/StepUpProcess"/>
    <dgm:cxn modelId="{B4B8E917-BBE1-4552-B000-8E50A5518269}" type="presParOf" srcId="{1B3C06FC-9C38-4A63-B22B-152D17BE74FE}" destId="{5AC06525-22A0-4403-A529-BC988BAB0CF4}" srcOrd="3" destOrd="0" presId="urn:microsoft.com/office/officeart/2009/3/layout/StepUpProcess"/>
    <dgm:cxn modelId="{2AD4902A-0BD1-4CF1-919B-A21B768E0A27}" type="presParOf" srcId="{5AC06525-22A0-4403-A529-BC988BAB0CF4}" destId="{98DC9967-D713-4ED2-9DA4-48B4BFD8D919}" srcOrd="0" destOrd="0" presId="urn:microsoft.com/office/officeart/2009/3/layout/StepUpProcess"/>
    <dgm:cxn modelId="{5A209CCD-9C14-4F01-8FCF-BDB667B1B14E}" type="presParOf" srcId="{1B3C06FC-9C38-4A63-B22B-152D17BE74FE}" destId="{251AA926-C3F6-415B-9FC8-CEACA8424053}" srcOrd="4" destOrd="0" presId="urn:microsoft.com/office/officeart/2009/3/layout/StepUpProcess"/>
    <dgm:cxn modelId="{5D970FB4-7D20-4AB8-B1FE-3F822436FB29}" type="presParOf" srcId="{251AA926-C3F6-415B-9FC8-CEACA8424053}" destId="{36666401-416C-4D8D-84D8-6251FB50832B}" srcOrd="0" destOrd="0" presId="urn:microsoft.com/office/officeart/2009/3/layout/StepUpProcess"/>
    <dgm:cxn modelId="{5FF90473-E746-4602-A3D5-2B46F0258202}" type="presParOf" srcId="{251AA926-C3F6-415B-9FC8-CEACA8424053}" destId="{272EC58A-F5FC-4EE3-9A5A-8D073E8AEF3B}" srcOrd="1" destOrd="0" presId="urn:microsoft.com/office/officeart/2009/3/layout/StepUpProcess"/>
    <dgm:cxn modelId="{1C039FB3-EB74-407B-A3F2-2E2CD71067EE}" type="presParOf" srcId="{251AA926-C3F6-415B-9FC8-CEACA8424053}" destId="{B40FEBAA-EDB2-4F45-B693-BBDB331EFE04}" srcOrd="2" destOrd="0" presId="urn:microsoft.com/office/officeart/2009/3/layout/StepUpProcess"/>
    <dgm:cxn modelId="{76BAD7BE-36E3-4A7F-8C1A-7F8CB25342A9}" type="presParOf" srcId="{1B3C06FC-9C38-4A63-B22B-152D17BE74FE}" destId="{7BB74820-498E-41CB-BA19-78E2D4E6CC50}" srcOrd="5" destOrd="0" presId="urn:microsoft.com/office/officeart/2009/3/layout/StepUpProcess"/>
    <dgm:cxn modelId="{66F75463-77B4-4837-A7DD-76FC39CBE212}" type="presParOf" srcId="{7BB74820-498E-41CB-BA19-78E2D4E6CC50}" destId="{69813BE0-CCD0-4424-9419-B95B13F4EC27}" srcOrd="0" destOrd="0" presId="urn:microsoft.com/office/officeart/2009/3/layout/StepUpProcess"/>
    <dgm:cxn modelId="{95AA0D1F-5BDA-4F22-95CE-013BE68CDE8B}" type="presParOf" srcId="{1B3C06FC-9C38-4A63-B22B-152D17BE74FE}" destId="{8538DA81-1861-4031-93F0-44E6B87F4CD2}" srcOrd="6" destOrd="0" presId="urn:microsoft.com/office/officeart/2009/3/layout/StepUpProcess"/>
    <dgm:cxn modelId="{C1CAD98E-59D5-4B91-AB99-107E26EEE785}" type="presParOf" srcId="{8538DA81-1861-4031-93F0-44E6B87F4CD2}" destId="{C607BDFD-85A3-409F-BDB1-B878E6C1ABD3}" srcOrd="0" destOrd="0" presId="urn:microsoft.com/office/officeart/2009/3/layout/StepUpProcess"/>
    <dgm:cxn modelId="{08CCBF7A-35EF-4D2F-8558-874D2E601C2F}" type="presParOf" srcId="{8538DA81-1861-4031-93F0-44E6B87F4CD2}" destId="{BC22BEA6-83E3-4CD1-A40B-A26FE90BD05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3BEA7-931D-4B41-9104-C9A9BD1026A3}">
      <dsp:nvSpPr>
        <dsp:cNvPr id="0" name=""/>
        <dsp:cNvSpPr/>
      </dsp:nvSpPr>
      <dsp:spPr>
        <a:xfrm>
          <a:off x="1086608" y="2063750"/>
          <a:ext cx="514451" cy="490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7225" y="0"/>
              </a:lnTo>
              <a:lnTo>
                <a:pt x="257225" y="490140"/>
              </a:lnTo>
              <a:lnTo>
                <a:pt x="514451" y="4901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26070" y="2291056"/>
        <a:ext cx="35528" cy="35528"/>
      </dsp:txXfrm>
    </dsp:sp>
    <dsp:sp modelId="{309C2972-03A4-4DD0-A5D0-FBB6DA402070}">
      <dsp:nvSpPr>
        <dsp:cNvPr id="0" name=""/>
        <dsp:cNvSpPr/>
      </dsp:nvSpPr>
      <dsp:spPr>
        <a:xfrm>
          <a:off x="1086608" y="1573609"/>
          <a:ext cx="514451" cy="490140"/>
        </a:xfrm>
        <a:custGeom>
          <a:avLst/>
          <a:gdLst/>
          <a:ahLst/>
          <a:cxnLst/>
          <a:rect l="0" t="0" r="0" b="0"/>
          <a:pathLst>
            <a:path>
              <a:moveTo>
                <a:pt x="0" y="490140"/>
              </a:moveTo>
              <a:lnTo>
                <a:pt x="257225" y="490140"/>
              </a:lnTo>
              <a:lnTo>
                <a:pt x="257225" y="0"/>
              </a:lnTo>
              <a:lnTo>
                <a:pt x="514451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26070" y="1800915"/>
        <a:ext cx="35528" cy="35528"/>
      </dsp:txXfrm>
    </dsp:sp>
    <dsp:sp modelId="{DCBB99B7-5CE3-466E-8F49-3A3EBE1984FB}">
      <dsp:nvSpPr>
        <dsp:cNvPr id="0" name=""/>
        <dsp:cNvSpPr/>
      </dsp:nvSpPr>
      <dsp:spPr>
        <a:xfrm rot="16200000">
          <a:off x="-1369253" y="1671637"/>
          <a:ext cx="4127500" cy="784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Normal </a:t>
          </a:r>
          <a:r>
            <a:rPr lang="en-US" sz="3000" kern="1200" dirty="0" smtClean="0"/>
            <a:t>Bowel Elimination</a:t>
          </a:r>
          <a:endParaRPr lang="en-US" sz="3000" kern="1200" dirty="0"/>
        </a:p>
      </dsp:txBody>
      <dsp:txXfrm>
        <a:off x="-1369253" y="1671637"/>
        <a:ext cx="4127500" cy="784225"/>
      </dsp:txXfrm>
    </dsp:sp>
    <dsp:sp modelId="{93C8E5C8-623F-4E18-AB86-C4229B86457C}">
      <dsp:nvSpPr>
        <dsp:cNvPr id="0" name=""/>
        <dsp:cNvSpPr/>
      </dsp:nvSpPr>
      <dsp:spPr>
        <a:xfrm>
          <a:off x="1601060" y="1181496"/>
          <a:ext cx="2572258" cy="7842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Bowel movement (BM)</a:t>
          </a:r>
          <a:endParaRPr lang="en-US" sz="2600" kern="1200" dirty="0"/>
        </a:p>
      </dsp:txBody>
      <dsp:txXfrm>
        <a:off x="1601060" y="1181496"/>
        <a:ext cx="2572258" cy="784225"/>
      </dsp:txXfrm>
    </dsp:sp>
    <dsp:sp modelId="{A024BF89-1E62-4E82-A243-CA91F932B037}">
      <dsp:nvSpPr>
        <dsp:cNvPr id="0" name=""/>
        <dsp:cNvSpPr/>
      </dsp:nvSpPr>
      <dsp:spPr>
        <a:xfrm>
          <a:off x="1601060" y="2161778"/>
          <a:ext cx="2572258" cy="7842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Brown, soft, tubular shape</a:t>
          </a:r>
          <a:endParaRPr lang="en-US" sz="2600" kern="1200" dirty="0"/>
        </a:p>
      </dsp:txBody>
      <dsp:txXfrm>
        <a:off x="1601060" y="2161778"/>
        <a:ext cx="2572258" cy="7842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2E726-A3EE-47AC-B66A-7E0CA4486B11}">
      <dsp:nvSpPr>
        <dsp:cNvPr id="0" name=""/>
        <dsp:cNvSpPr/>
      </dsp:nvSpPr>
      <dsp:spPr>
        <a:xfrm>
          <a:off x="1228265" y="2063750"/>
          <a:ext cx="451149" cy="1719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5574" y="0"/>
              </a:lnTo>
              <a:lnTo>
                <a:pt x="225574" y="1719321"/>
              </a:lnTo>
              <a:lnTo>
                <a:pt x="451149" y="171932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409402" y="2878972"/>
        <a:ext cx="88876" cy="88876"/>
      </dsp:txXfrm>
    </dsp:sp>
    <dsp:sp modelId="{DE10DDB4-3529-4255-BCB3-96A7562316EF}">
      <dsp:nvSpPr>
        <dsp:cNvPr id="0" name=""/>
        <dsp:cNvSpPr/>
      </dsp:nvSpPr>
      <dsp:spPr>
        <a:xfrm>
          <a:off x="1228265" y="2063750"/>
          <a:ext cx="451149" cy="85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5574" y="0"/>
              </a:lnTo>
              <a:lnTo>
                <a:pt x="225574" y="859660"/>
              </a:lnTo>
              <a:lnTo>
                <a:pt x="451149" y="85966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29569" y="2469309"/>
        <a:ext cx="48542" cy="48542"/>
      </dsp:txXfrm>
    </dsp:sp>
    <dsp:sp modelId="{8C108CFB-2D9E-4F0B-8E41-37A9B0F0E578}">
      <dsp:nvSpPr>
        <dsp:cNvPr id="0" name=""/>
        <dsp:cNvSpPr/>
      </dsp:nvSpPr>
      <dsp:spPr>
        <a:xfrm>
          <a:off x="1228265" y="2018029"/>
          <a:ext cx="4511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1149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42561" y="2052471"/>
        <a:ext cx="22557" cy="22557"/>
      </dsp:txXfrm>
    </dsp:sp>
    <dsp:sp modelId="{1F3F9EED-6541-4AC3-9AD3-51D4C2C32254}">
      <dsp:nvSpPr>
        <dsp:cNvPr id="0" name=""/>
        <dsp:cNvSpPr/>
      </dsp:nvSpPr>
      <dsp:spPr>
        <a:xfrm>
          <a:off x="1228265" y="1204089"/>
          <a:ext cx="451149" cy="859660"/>
        </a:xfrm>
        <a:custGeom>
          <a:avLst/>
          <a:gdLst/>
          <a:ahLst/>
          <a:cxnLst/>
          <a:rect l="0" t="0" r="0" b="0"/>
          <a:pathLst>
            <a:path>
              <a:moveTo>
                <a:pt x="0" y="859660"/>
              </a:moveTo>
              <a:lnTo>
                <a:pt x="225574" y="859660"/>
              </a:lnTo>
              <a:lnTo>
                <a:pt x="225574" y="0"/>
              </a:lnTo>
              <a:lnTo>
                <a:pt x="451149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29569" y="1609648"/>
        <a:ext cx="48542" cy="48542"/>
      </dsp:txXfrm>
    </dsp:sp>
    <dsp:sp modelId="{8B2DB6EE-89A6-4436-AC25-DE9E5A2DF9A6}">
      <dsp:nvSpPr>
        <dsp:cNvPr id="0" name=""/>
        <dsp:cNvSpPr/>
      </dsp:nvSpPr>
      <dsp:spPr>
        <a:xfrm>
          <a:off x="1228265" y="344428"/>
          <a:ext cx="451149" cy="1719321"/>
        </a:xfrm>
        <a:custGeom>
          <a:avLst/>
          <a:gdLst/>
          <a:ahLst/>
          <a:cxnLst/>
          <a:rect l="0" t="0" r="0" b="0"/>
          <a:pathLst>
            <a:path>
              <a:moveTo>
                <a:pt x="0" y="1719321"/>
              </a:moveTo>
              <a:lnTo>
                <a:pt x="225574" y="1719321"/>
              </a:lnTo>
              <a:lnTo>
                <a:pt x="225574" y="0"/>
              </a:lnTo>
              <a:lnTo>
                <a:pt x="451149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409402" y="1159651"/>
        <a:ext cx="88876" cy="88876"/>
      </dsp:txXfrm>
    </dsp:sp>
    <dsp:sp modelId="{DCBB99B7-5CE3-466E-8F49-3A3EBE1984FB}">
      <dsp:nvSpPr>
        <dsp:cNvPr id="0" name=""/>
        <dsp:cNvSpPr/>
      </dsp:nvSpPr>
      <dsp:spPr>
        <a:xfrm rot="16200000">
          <a:off x="-925410" y="1719885"/>
          <a:ext cx="3619624" cy="6877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Factors that may affect normal </a:t>
          </a:r>
          <a:r>
            <a:rPr lang="en-US" sz="2300" kern="1200" dirty="0" smtClean="0"/>
            <a:t>bowel elimination</a:t>
          </a:r>
          <a:endParaRPr lang="en-US" sz="2300" kern="1200" dirty="0"/>
        </a:p>
      </dsp:txBody>
      <dsp:txXfrm>
        <a:off x="-925410" y="1719885"/>
        <a:ext cx="3619624" cy="687728"/>
      </dsp:txXfrm>
    </dsp:sp>
    <dsp:sp modelId="{14B6A31E-EE87-471A-B9BA-CA4EBA7C83FA}">
      <dsp:nvSpPr>
        <dsp:cNvPr id="0" name=""/>
        <dsp:cNvSpPr/>
      </dsp:nvSpPr>
      <dsp:spPr>
        <a:xfrm>
          <a:off x="1679415" y="564"/>
          <a:ext cx="2255749" cy="6877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Normal aging changes</a:t>
          </a:r>
          <a:endParaRPr lang="en-US" sz="2300" kern="1200" dirty="0"/>
        </a:p>
      </dsp:txBody>
      <dsp:txXfrm>
        <a:off x="1679415" y="564"/>
        <a:ext cx="2255749" cy="687728"/>
      </dsp:txXfrm>
    </dsp:sp>
    <dsp:sp modelId="{320FDD68-C280-4AC4-93FE-AA9165B717B6}">
      <dsp:nvSpPr>
        <dsp:cNvPr id="0" name=""/>
        <dsp:cNvSpPr/>
      </dsp:nvSpPr>
      <dsp:spPr>
        <a:xfrm>
          <a:off x="1679415" y="860225"/>
          <a:ext cx="2255749" cy="6877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Psychological factors</a:t>
          </a:r>
          <a:endParaRPr lang="en-US" sz="2300" kern="1200" dirty="0"/>
        </a:p>
      </dsp:txBody>
      <dsp:txXfrm>
        <a:off x="1679415" y="860225"/>
        <a:ext cx="2255749" cy="687728"/>
      </dsp:txXfrm>
    </dsp:sp>
    <dsp:sp modelId="{127E024B-89D2-4FB4-B6F4-C4B9DD3D3A74}">
      <dsp:nvSpPr>
        <dsp:cNvPr id="0" name=""/>
        <dsp:cNvSpPr/>
      </dsp:nvSpPr>
      <dsp:spPr>
        <a:xfrm>
          <a:off x="1679415" y="1719885"/>
          <a:ext cx="2255749" cy="6877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Foods and fluids</a:t>
          </a:r>
          <a:endParaRPr lang="en-US" sz="2300" kern="1200" dirty="0"/>
        </a:p>
      </dsp:txBody>
      <dsp:txXfrm>
        <a:off x="1679415" y="1719885"/>
        <a:ext cx="2255749" cy="687728"/>
      </dsp:txXfrm>
    </dsp:sp>
    <dsp:sp modelId="{1E1FBF62-9B6B-47DA-A2F4-74E00E8111EF}">
      <dsp:nvSpPr>
        <dsp:cNvPr id="0" name=""/>
        <dsp:cNvSpPr/>
      </dsp:nvSpPr>
      <dsp:spPr>
        <a:xfrm>
          <a:off x="1679415" y="2579546"/>
          <a:ext cx="2255749" cy="6877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Personal habits</a:t>
          </a:r>
          <a:endParaRPr lang="en-US" sz="2300" kern="1200" dirty="0"/>
        </a:p>
      </dsp:txBody>
      <dsp:txXfrm>
        <a:off x="1679415" y="2579546"/>
        <a:ext cx="2255749" cy="687728"/>
      </dsp:txXfrm>
    </dsp:sp>
    <dsp:sp modelId="{19627F58-6900-452D-BD1B-788D0AB26D98}">
      <dsp:nvSpPr>
        <dsp:cNvPr id="0" name=""/>
        <dsp:cNvSpPr/>
      </dsp:nvSpPr>
      <dsp:spPr>
        <a:xfrm>
          <a:off x="1679415" y="3439207"/>
          <a:ext cx="2255749" cy="6877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Medications </a:t>
          </a:r>
          <a:endParaRPr lang="en-US" sz="2300" kern="1200" dirty="0"/>
        </a:p>
      </dsp:txBody>
      <dsp:txXfrm>
        <a:off x="1679415" y="3439207"/>
        <a:ext cx="2255749" cy="6877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E7E24-EF1D-4F41-875C-5A68C62F58E2}">
      <dsp:nvSpPr>
        <dsp:cNvPr id="0" name=""/>
        <dsp:cNvSpPr/>
      </dsp:nvSpPr>
      <dsp:spPr>
        <a:xfrm>
          <a:off x="322233" y="2201"/>
          <a:ext cx="2061548" cy="123692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Constipation</a:t>
          </a:r>
          <a:endParaRPr lang="en-US" sz="2700" kern="1200" dirty="0"/>
        </a:p>
      </dsp:txBody>
      <dsp:txXfrm>
        <a:off x="322233" y="2201"/>
        <a:ext cx="2061548" cy="1236929"/>
      </dsp:txXfrm>
    </dsp:sp>
    <dsp:sp modelId="{383DE0E3-B7F1-414B-8EF8-7C434B0CD529}">
      <dsp:nvSpPr>
        <dsp:cNvPr id="0" name=""/>
        <dsp:cNvSpPr/>
      </dsp:nvSpPr>
      <dsp:spPr>
        <a:xfrm>
          <a:off x="2589936" y="2201"/>
          <a:ext cx="2061548" cy="123692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Fecal Impaction</a:t>
          </a:r>
          <a:endParaRPr lang="en-US" sz="2700" kern="1200" dirty="0"/>
        </a:p>
      </dsp:txBody>
      <dsp:txXfrm>
        <a:off x="2589936" y="2201"/>
        <a:ext cx="2061548" cy="1236929"/>
      </dsp:txXfrm>
    </dsp:sp>
    <dsp:sp modelId="{4117DA4F-1D54-4179-AD62-992BD00BA9AF}">
      <dsp:nvSpPr>
        <dsp:cNvPr id="0" name=""/>
        <dsp:cNvSpPr/>
      </dsp:nvSpPr>
      <dsp:spPr>
        <a:xfrm>
          <a:off x="4857639" y="2201"/>
          <a:ext cx="2061548" cy="123692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Hemorrhoids</a:t>
          </a:r>
          <a:endParaRPr lang="en-US" sz="2700" kern="1200" dirty="0"/>
        </a:p>
      </dsp:txBody>
      <dsp:txXfrm>
        <a:off x="4857639" y="2201"/>
        <a:ext cx="2061548" cy="1236929"/>
      </dsp:txXfrm>
    </dsp:sp>
    <dsp:sp modelId="{135B4A06-5F86-49D9-BF16-1B40FBD8E421}">
      <dsp:nvSpPr>
        <dsp:cNvPr id="0" name=""/>
        <dsp:cNvSpPr/>
      </dsp:nvSpPr>
      <dsp:spPr>
        <a:xfrm>
          <a:off x="7125343" y="2201"/>
          <a:ext cx="2061548" cy="123692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Diarrhea</a:t>
          </a:r>
          <a:endParaRPr lang="en-US" sz="2700" kern="1200" dirty="0"/>
        </a:p>
      </dsp:txBody>
      <dsp:txXfrm>
        <a:off x="7125343" y="2201"/>
        <a:ext cx="2061548" cy="1236929"/>
      </dsp:txXfrm>
    </dsp:sp>
    <dsp:sp modelId="{A1C85C8D-AFB0-4A60-AE1F-AB8B4B5DA73D}">
      <dsp:nvSpPr>
        <dsp:cNvPr id="0" name=""/>
        <dsp:cNvSpPr/>
      </dsp:nvSpPr>
      <dsp:spPr>
        <a:xfrm>
          <a:off x="322233" y="1445285"/>
          <a:ext cx="2061548" cy="123692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Fecal Incontinence</a:t>
          </a:r>
          <a:endParaRPr lang="en-US" sz="2700" kern="1200" dirty="0"/>
        </a:p>
      </dsp:txBody>
      <dsp:txXfrm>
        <a:off x="322233" y="1445285"/>
        <a:ext cx="2061548" cy="1236929"/>
      </dsp:txXfrm>
    </dsp:sp>
    <dsp:sp modelId="{E93E19E9-DB22-41EC-B2AB-8BE2F9C2F913}">
      <dsp:nvSpPr>
        <dsp:cNvPr id="0" name=""/>
        <dsp:cNvSpPr/>
      </dsp:nvSpPr>
      <dsp:spPr>
        <a:xfrm>
          <a:off x="2589936" y="1445285"/>
          <a:ext cx="2061548" cy="123692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Flatulence (gas)</a:t>
          </a:r>
          <a:endParaRPr lang="en-US" sz="2700" kern="1200" dirty="0"/>
        </a:p>
      </dsp:txBody>
      <dsp:txXfrm>
        <a:off x="2589936" y="1445285"/>
        <a:ext cx="2061548" cy="1236929"/>
      </dsp:txXfrm>
    </dsp:sp>
    <dsp:sp modelId="{777DBE6F-6EC7-45C4-A1B0-788AFFEB8B62}">
      <dsp:nvSpPr>
        <dsp:cNvPr id="0" name=""/>
        <dsp:cNvSpPr/>
      </dsp:nvSpPr>
      <dsp:spPr>
        <a:xfrm>
          <a:off x="4857639" y="1445285"/>
          <a:ext cx="2061548" cy="123692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GERD</a:t>
          </a:r>
          <a:endParaRPr lang="en-US" sz="2700" kern="1200" dirty="0"/>
        </a:p>
      </dsp:txBody>
      <dsp:txXfrm>
        <a:off x="4857639" y="1445285"/>
        <a:ext cx="2061548" cy="1236929"/>
      </dsp:txXfrm>
    </dsp:sp>
    <dsp:sp modelId="{507294D9-5426-40E1-828A-933ABF7FC8BF}">
      <dsp:nvSpPr>
        <dsp:cNvPr id="0" name=""/>
        <dsp:cNvSpPr/>
      </dsp:nvSpPr>
      <dsp:spPr>
        <a:xfrm>
          <a:off x="7125343" y="1445285"/>
          <a:ext cx="2061548" cy="123692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Peptic Ulcers</a:t>
          </a:r>
          <a:endParaRPr lang="en-US" sz="2700" kern="1200" dirty="0"/>
        </a:p>
      </dsp:txBody>
      <dsp:txXfrm>
        <a:off x="7125343" y="1445285"/>
        <a:ext cx="2061548" cy="1236929"/>
      </dsp:txXfrm>
    </dsp:sp>
    <dsp:sp modelId="{8C41B979-1D5C-4241-8198-7A4AEC41949C}">
      <dsp:nvSpPr>
        <dsp:cNvPr id="0" name=""/>
        <dsp:cNvSpPr/>
      </dsp:nvSpPr>
      <dsp:spPr>
        <a:xfrm>
          <a:off x="2589936" y="2888369"/>
          <a:ext cx="2061548" cy="123692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Ulcerative Colitis</a:t>
          </a:r>
          <a:endParaRPr lang="en-US" sz="2700" kern="1200" dirty="0"/>
        </a:p>
      </dsp:txBody>
      <dsp:txXfrm>
        <a:off x="2589936" y="2888369"/>
        <a:ext cx="2061548" cy="1236929"/>
      </dsp:txXfrm>
    </dsp:sp>
    <dsp:sp modelId="{294F00C9-974E-424D-8C31-0AEF4F6EBE23}">
      <dsp:nvSpPr>
        <dsp:cNvPr id="0" name=""/>
        <dsp:cNvSpPr/>
      </dsp:nvSpPr>
      <dsp:spPr>
        <a:xfrm>
          <a:off x="4857639" y="2888369"/>
          <a:ext cx="2061548" cy="123692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Colorectal Cancer</a:t>
          </a:r>
          <a:endParaRPr lang="en-US" sz="2700" kern="1200" dirty="0"/>
        </a:p>
      </dsp:txBody>
      <dsp:txXfrm>
        <a:off x="4857639" y="2888369"/>
        <a:ext cx="2061548" cy="12369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F8975-AA48-4ACB-9B3F-99653BE06F65}">
      <dsp:nvSpPr>
        <dsp:cNvPr id="0" name=""/>
        <dsp:cNvSpPr/>
      </dsp:nvSpPr>
      <dsp:spPr>
        <a:xfrm rot="5400000">
          <a:off x="445368" y="1547776"/>
          <a:ext cx="1321743" cy="2199350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A840CF-C8E6-47CB-9F04-2C9429F1C9EF}">
      <dsp:nvSpPr>
        <dsp:cNvPr id="0" name=""/>
        <dsp:cNvSpPr/>
      </dsp:nvSpPr>
      <dsp:spPr>
        <a:xfrm>
          <a:off x="224736" y="2204908"/>
          <a:ext cx="1985586" cy="1740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Injury, illness, or inactivity</a:t>
          </a:r>
          <a:endParaRPr lang="en-US" sz="2300" kern="1200" dirty="0"/>
        </a:p>
      </dsp:txBody>
      <dsp:txXfrm>
        <a:off x="224736" y="2204908"/>
        <a:ext cx="1985586" cy="1740482"/>
      </dsp:txXfrm>
    </dsp:sp>
    <dsp:sp modelId="{F13E7ADA-29F9-493F-82CF-3E9CF47392A9}">
      <dsp:nvSpPr>
        <dsp:cNvPr id="0" name=""/>
        <dsp:cNvSpPr/>
      </dsp:nvSpPr>
      <dsp:spPr>
        <a:xfrm>
          <a:off x="1835684" y="1385857"/>
          <a:ext cx="374638" cy="374638"/>
        </a:xfrm>
        <a:prstGeom prst="triangle">
          <a:avLst>
            <a:gd name="adj" fmla="val 100000"/>
          </a:avLst>
        </a:prstGeom>
        <a:solidFill>
          <a:schemeClr val="accent3">
            <a:hueOff val="1009856"/>
            <a:satOff val="6090"/>
            <a:lumOff val="-3692"/>
            <a:alphaOff val="0"/>
          </a:schemeClr>
        </a:solidFill>
        <a:ln w="12700" cap="flat" cmpd="sng" algn="ctr">
          <a:solidFill>
            <a:schemeClr val="accent3">
              <a:hueOff val="1009856"/>
              <a:satOff val="6090"/>
              <a:lumOff val="-36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F823D-4CF7-4B57-AE99-80F3F099EC00}">
      <dsp:nvSpPr>
        <dsp:cNvPr id="0" name=""/>
        <dsp:cNvSpPr/>
      </dsp:nvSpPr>
      <dsp:spPr>
        <a:xfrm rot="5400000">
          <a:off x="2876114" y="946285"/>
          <a:ext cx="1321743" cy="2199350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2019711"/>
            <a:satOff val="12180"/>
            <a:lumOff val="-7385"/>
            <a:alphaOff val="0"/>
          </a:schemeClr>
        </a:solidFill>
        <a:ln w="12700" cap="flat" cmpd="sng" algn="ctr">
          <a:solidFill>
            <a:schemeClr val="accent3">
              <a:hueOff val="2019711"/>
              <a:satOff val="12180"/>
              <a:lumOff val="-7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F779C-5C28-4174-AC97-F447173B117C}">
      <dsp:nvSpPr>
        <dsp:cNvPr id="0" name=""/>
        <dsp:cNvSpPr/>
      </dsp:nvSpPr>
      <dsp:spPr>
        <a:xfrm>
          <a:off x="2655482" y="1603417"/>
          <a:ext cx="1985586" cy="1740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Loss of normal </a:t>
          </a:r>
          <a:r>
            <a:rPr lang="en-US" sz="2300" kern="1200" dirty="0" smtClean="0"/>
            <a:t>bowel </a:t>
          </a:r>
          <a:r>
            <a:rPr lang="en-US" sz="2300" kern="1200" dirty="0" smtClean="0"/>
            <a:t>function</a:t>
          </a:r>
          <a:endParaRPr lang="en-US" sz="2300" kern="1200" dirty="0"/>
        </a:p>
      </dsp:txBody>
      <dsp:txXfrm>
        <a:off x="2655482" y="1603417"/>
        <a:ext cx="1985586" cy="1740482"/>
      </dsp:txXfrm>
    </dsp:sp>
    <dsp:sp modelId="{B5E17B9F-828A-40E7-9CE9-3E916F00B6C5}">
      <dsp:nvSpPr>
        <dsp:cNvPr id="0" name=""/>
        <dsp:cNvSpPr/>
      </dsp:nvSpPr>
      <dsp:spPr>
        <a:xfrm>
          <a:off x="4266429" y="784367"/>
          <a:ext cx="374638" cy="374638"/>
        </a:xfrm>
        <a:prstGeom prst="triangle">
          <a:avLst>
            <a:gd name="adj" fmla="val 100000"/>
          </a:avLst>
        </a:prstGeom>
        <a:solidFill>
          <a:schemeClr val="accent3">
            <a:hueOff val="3029567"/>
            <a:satOff val="18270"/>
            <a:lumOff val="-11077"/>
            <a:alphaOff val="0"/>
          </a:schemeClr>
        </a:solidFill>
        <a:ln w="12700" cap="flat" cmpd="sng" algn="ctr">
          <a:solidFill>
            <a:schemeClr val="accent3">
              <a:hueOff val="3029567"/>
              <a:satOff val="18270"/>
              <a:lumOff val="-110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66401-416C-4D8D-84D8-6251FB50832B}">
      <dsp:nvSpPr>
        <dsp:cNvPr id="0" name=""/>
        <dsp:cNvSpPr/>
      </dsp:nvSpPr>
      <dsp:spPr>
        <a:xfrm rot="5400000">
          <a:off x="5306859" y="344795"/>
          <a:ext cx="1321743" cy="2199350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4039423"/>
            <a:satOff val="24360"/>
            <a:lumOff val="-14770"/>
            <a:alphaOff val="0"/>
          </a:schemeClr>
        </a:solidFill>
        <a:ln w="12700" cap="flat" cmpd="sng" algn="ctr">
          <a:solidFill>
            <a:schemeClr val="accent3">
              <a:hueOff val="4039423"/>
              <a:satOff val="24360"/>
              <a:lumOff val="-147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EC58A-F5FC-4EE3-9A5A-8D073E8AEF3B}">
      <dsp:nvSpPr>
        <dsp:cNvPr id="0" name=""/>
        <dsp:cNvSpPr/>
      </dsp:nvSpPr>
      <dsp:spPr>
        <a:xfrm>
          <a:off x="5086228" y="1001927"/>
          <a:ext cx="1985586" cy="1740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Re-establish regular routine or normal function</a:t>
          </a:r>
          <a:endParaRPr lang="en-US" sz="2300" kern="1200" dirty="0"/>
        </a:p>
      </dsp:txBody>
      <dsp:txXfrm>
        <a:off x="5086228" y="1001927"/>
        <a:ext cx="1985586" cy="1740482"/>
      </dsp:txXfrm>
    </dsp:sp>
    <dsp:sp modelId="{B40FEBAA-EDB2-4F45-B693-BBDB331EFE04}">
      <dsp:nvSpPr>
        <dsp:cNvPr id="0" name=""/>
        <dsp:cNvSpPr/>
      </dsp:nvSpPr>
      <dsp:spPr>
        <a:xfrm>
          <a:off x="6697175" y="182876"/>
          <a:ext cx="374638" cy="374638"/>
        </a:xfrm>
        <a:prstGeom prst="triangle">
          <a:avLst>
            <a:gd name="adj" fmla="val 100000"/>
          </a:avLst>
        </a:prstGeom>
        <a:solidFill>
          <a:schemeClr val="accent3">
            <a:hueOff val="5049278"/>
            <a:satOff val="30450"/>
            <a:lumOff val="-18462"/>
            <a:alphaOff val="0"/>
          </a:schemeClr>
        </a:solidFill>
        <a:ln w="12700" cap="flat" cmpd="sng" algn="ctr">
          <a:solidFill>
            <a:schemeClr val="accent3">
              <a:hueOff val="5049278"/>
              <a:satOff val="30450"/>
              <a:lumOff val="-184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07BDFD-85A3-409F-BDB1-B878E6C1ABD3}">
      <dsp:nvSpPr>
        <dsp:cNvPr id="0" name=""/>
        <dsp:cNvSpPr/>
      </dsp:nvSpPr>
      <dsp:spPr>
        <a:xfrm rot="5400000">
          <a:off x="7737605" y="-256695"/>
          <a:ext cx="1321743" cy="2199350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6059134"/>
            <a:satOff val="36540"/>
            <a:lumOff val="-22155"/>
            <a:alphaOff val="0"/>
          </a:schemeClr>
        </a:solidFill>
        <a:ln w="12700" cap="flat" cmpd="sng" algn="ctr">
          <a:solidFill>
            <a:schemeClr val="accent3">
              <a:hueOff val="6059134"/>
              <a:satOff val="36540"/>
              <a:lumOff val="-221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2BEA6-83E3-4CD1-A40B-A26FE90BD05E}">
      <dsp:nvSpPr>
        <dsp:cNvPr id="0" name=""/>
        <dsp:cNvSpPr/>
      </dsp:nvSpPr>
      <dsp:spPr>
        <a:xfrm>
          <a:off x="7516973" y="400437"/>
          <a:ext cx="1985586" cy="1740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Be positive and professional</a:t>
          </a:r>
          <a:endParaRPr lang="en-US" sz="2300" kern="1200" dirty="0"/>
        </a:p>
      </dsp:txBody>
      <dsp:txXfrm>
        <a:off x="7516973" y="400437"/>
        <a:ext cx="1985586" cy="1740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9/6/2016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9/6/2016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1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9/6/2016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9/6/2016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9/6/2016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9/6/2016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Bowel Elimination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qualities of stool and identify signs and symptoms about stool to report</a:t>
            </a:r>
          </a:p>
          <a:p>
            <a:r>
              <a:rPr lang="en-US" dirty="0" smtClean="0"/>
              <a:t>List factors affecting bowel elimination</a:t>
            </a:r>
          </a:p>
          <a:p>
            <a:r>
              <a:rPr lang="en-US" dirty="0" smtClean="0"/>
              <a:t>Describe common diseases and disorders of the GI system</a:t>
            </a:r>
          </a:p>
          <a:p>
            <a:r>
              <a:rPr lang="en-US" dirty="0" smtClean="0"/>
              <a:t>Discuss how enemas are given</a:t>
            </a:r>
          </a:p>
          <a:p>
            <a:r>
              <a:rPr lang="en-US" dirty="0" smtClean="0"/>
              <a:t>Demonstrate how to collect a stool specimen and explain occult blood testing</a:t>
            </a:r>
          </a:p>
          <a:p>
            <a:r>
              <a:rPr lang="en-US" dirty="0" smtClean="0"/>
              <a:t>List care guidelines for an ostomy</a:t>
            </a:r>
          </a:p>
          <a:p>
            <a:r>
              <a:rPr lang="en-US" dirty="0" smtClean="0"/>
              <a:t>Explain guidelines for assisting with bowel retraining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6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</a:t>
            </a:r>
            <a:r>
              <a:rPr lang="en-US" dirty="0" smtClean="0"/>
              <a:t>Bowel Elimination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800712"/>
              </p:ext>
            </p:extLst>
          </p:nvPr>
        </p:nvGraphicFramePr>
        <p:xfrm>
          <a:off x="1341439" y="1901825"/>
          <a:ext cx="4475702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147441"/>
              </p:ext>
            </p:extLst>
          </p:nvPr>
        </p:nvGraphicFramePr>
        <p:xfrm>
          <a:off x="6299303" y="1901825"/>
          <a:ext cx="4475702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21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CBB99B7-5CE3-466E-8F49-3A3EBE198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DCBB99B7-5CE3-466E-8F49-3A3EBE198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DCBB99B7-5CE3-466E-8F49-3A3EBE198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09C2972-03A4-4DD0-A5D0-FBB6DA402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dgm id="{309C2972-03A4-4DD0-A5D0-FBB6DA402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309C2972-03A4-4DD0-A5D0-FBB6DA402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3C8E5C8-623F-4E18-AB86-C4229B864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graphicEl>
                                              <a:dgm id="{93C8E5C8-623F-4E18-AB86-C4229B864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dgm id="{93C8E5C8-623F-4E18-AB86-C4229B864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513BEA7-931D-4B41-9104-C9A9BD102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graphicEl>
                                              <a:dgm id="{C513BEA7-931D-4B41-9104-C9A9BD102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graphicEl>
                                              <a:dgm id="{C513BEA7-931D-4B41-9104-C9A9BD102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024BF89-1E62-4E82-A243-CA91F932B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graphicEl>
                                              <a:dgm id="{A024BF89-1E62-4E82-A243-CA91F932B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graphicEl>
                                              <a:dgm id="{A024BF89-1E62-4E82-A243-CA91F932B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CBB99B7-5CE3-466E-8F49-3A3EBE198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graphicEl>
                                              <a:dgm id="{DCBB99B7-5CE3-466E-8F49-3A3EBE198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graphicEl>
                                              <a:dgm id="{DCBB99B7-5CE3-466E-8F49-3A3EBE198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B2DB6EE-89A6-4436-AC25-DE9E5A2DF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graphicEl>
                                              <a:dgm id="{8B2DB6EE-89A6-4436-AC25-DE9E5A2DF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graphicEl>
                                              <a:dgm id="{8B2DB6EE-89A6-4436-AC25-DE9E5A2DF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4B6A31E-EE87-471A-B9BA-CA4EBA7C8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graphicEl>
                                              <a:dgm id="{14B6A31E-EE87-471A-B9BA-CA4EBA7C8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graphicEl>
                                              <a:dgm id="{14B6A31E-EE87-471A-B9BA-CA4EBA7C8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F3F9EED-6541-4AC3-9AD3-51D4C2C322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graphicEl>
                                              <a:dgm id="{1F3F9EED-6541-4AC3-9AD3-51D4C2C322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graphicEl>
                                              <a:dgm id="{1F3F9EED-6541-4AC3-9AD3-51D4C2C322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20FDD68-C280-4AC4-93FE-AA9165B71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graphicEl>
                                              <a:dgm id="{320FDD68-C280-4AC4-93FE-AA9165B71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graphicEl>
                                              <a:dgm id="{320FDD68-C280-4AC4-93FE-AA9165B71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C108CFB-2D9E-4F0B-8E41-37A9B0F0E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graphicEl>
                                              <a:dgm id="{8C108CFB-2D9E-4F0B-8E41-37A9B0F0E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graphicEl>
                                              <a:dgm id="{8C108CFB-2D9E-4F0B-8E41-37A9B0F0E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27E024B-89D2-4FB4-B6F4-C4B9DD3D3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>
                                            <p:graphicEl>
                                              <a:dgm id="{127E024B-89D2-4FB4-B6F4-C4B9DD3D3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>
                                            <p:graphicEl>
                                              <a:dgm id="{127E024B-89D2-4FB4-B6F4-C4B9DD3D3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E10DDB4-3529-4255-BCB3-96A756231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>
                                            <p:graphicEl>
                                              <a:dgm id="{DE10DDB4-3529-4255-BCB3-96A756231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>
                                            <p:graphicEl>
                                              <a:dgm id="{DE10DDB4-3529-4255-BCB3-96A756231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E1FBF62-9B6B-47DA-A2F4-74E00E811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graphicEl>
                                              <a:dgm id="{1E1FBF62-9B6B-47DA-A2F4-74E00E811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graphicEl>
                                              <a:dgm id="{1E1FBF62-9B6B-47DA-A2F4-74E00E811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9E2E726-A3EE-47AC-B66A-7E0CA4486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graphicEl>
                                              <a:dgm id="{E9E2E726-A3EE-47AC-B66A-7E0CA4486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graphicEl>
                                              <a:dgm id="{E9E2E726-A3EE-47AC-B66A-7E0CA4486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9627F58-6900-452D-BD1B-788D0AB26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>
                                            <p:graphicEl>
                                              <a:dgm id="{19627F58-6900-452D-BD1B-788D0AB26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>
                                            <p:graphicEl>
                                              <a:dgm id="{19627F58-6900-452D-BD1B-788D0AB26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  <p:bldGraphic spid="9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Diseases and Disorders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446387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737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BE7E24-EF1D-4F41-875C-5A68C62F5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ACBE7E24-EF1D-4F41-875C-5A68C62F5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ACBE7E24-EF1D-4F41-875C-5A68C62F5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ACBE7E24-EF1D-4F41-875C-5A68C62F58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graphicEl>
                                              <a:dgm id="{ACBE7E24-EF1D-4F41-875C-5A68C62F5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ACBE7E24-EF1D-4F41-875C-5A68C62F5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3DE0E3-B7F1-414B-8EF8-7C434B0CD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383DE0E3-B7F1-414B-8EF8-7C434B0CD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383DE0E3-B7F1-414B-8EF8-7C434B0CD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383DE0E3-B7F1-414B-8EF8-7C434B0CD5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383DE0E3-B7F1-414B-8EF8-7C434B0CD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383DE0E3-B7F1-414B-8EF8-7C434B0CD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17DA4F-1D54-4179-AD62-992BD00BA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4117DA4F-1D54-4179-AD62-992BD00BA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4117DA4F-1D54-4179-AD62-992BD00BA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4117DA4F-1D54-4179-AD62-992BD00BA9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4117DA4F-1D54-4179-AD62-992BD00BA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4117DA4F-1D54-4179-AD62-992BD00BA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5B4A06-5F86-49D9-BF16-1B40FBD8E4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135B4A06-5F86-49D9-BF16-1B40FBD8E4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135B4A06-5F86-49D9-BF16-1B40FBD8E4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135B4A06-5F86-49D9-BF16-1B40FBD8E4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135B4A06-5F86-49D9-BF16-1B40FBD8E4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135B4A06-5F86-49D9-BF16-1B40FBD8E4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C85C8D-AFB0-4A60-AE1F-AB8B4B5DA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A1C85C8D-AFB0-4A60-AE1F-AB8B4B5DA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A1C85C8D-AFB0-4A60-AE1F-AB8B4B5DA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A1C85C8D-AFB0-4A60-AE1F-AB8B4B5DA7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A1C85C8D-AFB0-4A60-AE1F-AB8B4B5DA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A1C85C8D-AFB0-4A60-AE1F-AB8B4B5DA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3E19E9-DB22-41EC-B2AB-8BE2F9C2F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E93E19E9-DB22-41EC-B2AB-8BE2F9C2F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E93E19E9-DB22-41EC-B2AB-8BE2F9C2F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dgm id="{E93E19E9-DB22-41EC-B2AB-8BE2F9C2F9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E93E19E9-DB22-41EC-B2AB-8BE2F9C2F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E93E19E9-DB22-41EC-B2AB-8BE2F9C2F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7DBE6F-6EC7-45C4-A1B0-788AFFEB8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777DBE6F-6EC7-45C4-A1B0-788AFFEB8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777DBE6F-6EC7-45C4-A1B0-788AFFEB8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777DBE6F-6EC7-45C4-A1B0-788AFFEB8B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777DBE6F-6EC7-45C4-A1B0-788AFFEB8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graphicEl>
                                              <a:dgm id="{777DBE6F-6EC7-45C4-A1B0-788AFFEB8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7294D9-5426-40E1-828A-933ABF7FC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507294D9-5426-40E1-828A-933ABF7FC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507294D9-5426-40E1-828A-933ABF7FC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507294D9-5426-40E1-828A-933ABF7FC8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507294D9-5426-40E1-828A-933ABF7FC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507294D9-5426-40E1-828A-933ABF7FC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41B979-1D5C-4241-8198-7A4AEC419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8C41B979-1D5C-4241-8198-7A4AEC419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8C41B979-1D5C-4241-8198-7A4AEC419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graphicEl>
                                              <a:dgm id="{8C41B979-1D5C-4241-8198-7A4AEC419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graphicEl>
                                              <a:dgm id="{8C41B979-1D5C-4241-8198-7A4AEC419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8C41B979-1D5C-4241-8198-7A4AEC419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4F00C9-974E-424D-8C31-0AEF4F6EB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294F00C9-974E-424D-8C31-0AEF4F6EB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graphicEl>
                                              <a:dgm id="{294F00C9-974E-424D-8C31-0AEF4F6EB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>
                                            <p:graphicEl>
                                              <a:dgm id="{294F00C9-974E-424D-8C31-0AEF4F6EBE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dgm id="{294F00C9-974E-424D-8C31-0AEF4F6EB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294F00C9-974E-424D-8C31-0AEF4F6EB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Keep the bedpan close or bathroom pathway clear</a:t>
            </a:r>
          </a:p>
          <a:p>
            <a:r>
              <a:rPr lang="en-US" dirty="0" smtClean="0"/>
              <a:t>Assist resident to Sims’ position</a:t>
            </a:r>
          </a:p>
          <a:p>
            <a:r>
              <a:rPr lang="en-US" dirty="0" smtClean="0"/>
              <a:t>Lubricate tip of tube</a:t>
            </a:r>
          </a:p>
          <a:p>
            <a:r>
              <a:rPr lang="en-US" dirty="0" smtClean="0"/>
              <a:t>Encourage slow, deep breaths</a:t>
            </a:r>
          </a:p>
          <a:p>
            <a:r>
              <a:rPr lang="en-US" dirty="0" smtClean="0"/>
              <a:t>Bottom of enema bag should not be more than 12” above anus</a:t>
            </a:r>
            <a:endParaRPr lang="en-US" dirty="0"/>
          </a:p>
        </p:txBody>
      </p:sp>
      <p:pic>
        <p:nvPicPr>
          <p:cNvPr id="5" name="Picture 2" descr="C:\Users\TCastillo\Dropbox\Editorial\SNAC3\IG\PPT\15\P820183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6" b="10930"/>
          <a:stretch>
            <a:fillRect/>
          </a:stretch>
        </p:blipFill>
        <p:spPr bwMode="auto">
          <a:xfrm>
            <a:off x="1425618" y="1901825"/>
            <a:ext cx="440364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435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Stool Specimens</a:t>
            </a:r>
            <a:endParaRPr lang="en-US" dirty="0"/>
          </a:p>
        </p:txBody>
      </p:sp>
      <p:pic>
        <p:nvPicPr>
          <p:cNvPr id="5" name="Picture 2" descr="C:\Users\TCastillo\Dropbox\Editorial\SNAC3\IG\PPT\15\2407specime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370" y="355127"/>
            <a:ext cx="3823408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Image result for ova and parasites test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438" y="2266632"/>
            <a:ext cx="4572000" cy="339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72168" y="5564485"/>
            <a:ext cx="43105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arm for O&amp;P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15517" y="4300711"/>
            <a:ext cx="19191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occult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21279" y="5564485"/>
            <a:ext cx="4307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trike="sngStrike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u</a:t>
            </a:r>
            <a:r>
              <a:rPr lang="en-US" sz="5400" b="1" strike="sngStrike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rine or tissue</a:t>
            </a:r>
            <a:endParaRPr lang="en-US" sz="5400" b="1" strike="sngStrik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438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Ostomy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341120" y="2898844"/>
            <a:ext cx="4572000" cy="3127052"/>
          </a:xfrm>
        </p:spPr>
        <p:txBody>
          <a:bodyPr/>
          <a:lstStyle/>
          <a:p>
            <a:r>
              <a:rPr lang="en-US" dirty="0" smtClean="0"/>
              <a:t>Ostomy </a:t>
            </a:r>
          </a:p>
          <a:p>
            <a:pPr lvl="1"/>
            <a:r>
              <a:rPr lang="en-US" dirty="0" smtClean="0"/>
              <a:t>Surgical creation of an opening from an area inside the body to the outside</a:t>
            </a:r>
          </a:p>
          <a:p>
            <a:r>
              <a:rPr lang="en-US" dirty="0" smtClean="0"/>
              <a:t>Opening is called a stoma</a:t>
            </a:r>
          </a:p>
          <a:p>
            <a:r>
              <a:rPr lang="en-US" dirty="0" smtClean="0"/>
              <a:t>Drainage bag (appliance)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7170" name="Picture 2" descr="Image result for ostom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563" y="3079084"/>
            <a:ext cx="4572000" cy="176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00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Bowel </a:t>
            </a:r>
            <a:r>
              <a:rPr lang="en-US" dirty="0" smtClean="0"/>
              <a:t>Retraining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608860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524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3E7ADA-29F9-493F-82CF-3E9CF4739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13E7ADA-29F9-493F-82CF-3E9CF47392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EF8975-AA48-4ACB-9B3F-99653BE06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F6EF8975-AA48-4ACB-9B3F-99653BE06F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A840CF-C8E6-47CB-9F04-2C9429F1C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E9A840CF-C8E6-47CB-9F04-2C9429F1C9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E17B9F-828A-40E7-9CE9-3E916F00B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B5E17B9F-828A-40E7-9CE9-3E916F00B6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FF823D-4CF7-4B57-AE99-80F3F099E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68FF823D-4CF7-4B57-AE99-80F3F099EC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FF779C-5C28-4174-AC97-F447173B1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FDFF779C-5C28-4174-AC97-F447173B11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666401-416C-4D8D-84D8-6251FB508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36666401-416C-4D8D-84D8-6251FB5083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0FEBAA-EDB2-4F45-B693-BBDB331EF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B40FEBAA-EDB2-4F45-B693-BBDB331EFE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2EC58A-F5FC-4EE3-9A5A-8D073E8AE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272EC58A-F5FC-4EE3-9A5A-8D073E8AEF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07BDFD-85A3-409F-BDB1-B878E6C1AB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C607BDFD-85A3-409F-BDB1-B878E6C1AB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22BEA6-83E3-4CD1-A40B-A26FE90BD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BC22BEA6-83E3-4CD1-A40B-A26FE90BD0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Stool qualities</a:t>
            </a:r>
          </a:p>
          <a:p>
            <a:r>
              <a:rPr lang="en-US" dirty="0" smtClean="0"/>
              <a:t>Factors affecting bowel elimination</a:t>
            </a:r>
          </a:p>
          <a:p>
            <a:r>
              <a:rPr lang="en-US" dirty="0" smtClean="0"/>
              <a:t>Common diseases and disorders of the GI system</a:t>
            </a:r>
          </a:p>
          <a:p>
            <a:r>
              <a:rPr lang="en-US" dirty="0" smtClean="0"/>
              <a:t>Enemas </a:t>
            </a:r>
          </a:p>
          <a:p>
            <a:r>
              <a:rPr lang="en-US" dirty="0" smtClean="0"/>
              <a:t>Stool specimens</a:t>
            </a:r>
          </a:p>
          <a:p>
            <a:r>
              <a:rPr lang="en-US" dirty="0" smtClean="0"/>
              <a:t>Ostomies</a:t>
            </a:r>
          </a:p>
          <a:p>
            <a:r>
              <a:rPr lang="en-US" dirty="0" smtClean="0"/>
              <a:t>Bowel retraining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4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Teal 16x9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Teal banded presentation (widescreen)</Template>
  <TotalTime>3002</TotalTime>
  <Words>238</Words>
  <Application>Microsoft Office PowerPoint</Application>
  <PresentationFormat>Widescreen</PresentationFormat>
  <Paragraphs>61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Banded Design Teal 16x9</vt:lpstr>
      <vt:lpstr>Bowel Elimination</vt:lpstr>
      <vt:lpstr>Learning Objectives</vt:lpstr>
      <vt:lpstr>Normal Bowel Elimination</vt:lpstr>
      <vt:lpstr>Common Diseases and Disorders</vt:lpstr>
      <vt:lpstr>Enema</vt:lpstr>
      <vt:lpstr>Stool Specimens</vt:lpstr>
      <vt:lpstr>Ostomy</vt:lpstr>
      <vt:lpstr>Bowel Retraining</vt:lpstr>
      <vt:lpstr>Review </vt:lpstr>
    </vt:vector>
  </TitlesOfParts>
  <Company>STI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and Body Mechanics</dc:title>
  <dc:creator>Pottratz, Jennifer J</dc:creator>
  <cp:keywords/>
  <cp:lastModifiedBy>Pottratz, Jennifer J</cp:lastModifiedBy>
  <cp:revision>111</cp:revision>
  <dcterms:created xsi:type="dcterms:W3CDTF">2016-08-11T20:25:41Z</dcterms:created>
  <dcterms:modified xsi:type="dcterms:W3CDTF">2016-09-06T19:49:56Z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