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5274" autoAdjust="0"/>
  </p:normalViewPr>
  <p:slideViewPr>
    <p:cSldViewPr snapToGrid="0">
      <p:cViewPr varScale="1">
        <p:scale>
          <a:sx n="88" d="100"/>
          <a:sy n="88" d="100"/>
        </p:scale>
        <p:origin x="264" y="6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020D02-1AC4-40E0-B9BA-DA191F7847B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228790-4DD7-4111-A0A5-2564C51982CF}">
      <dgm:prSet phldrT="[Text]"/>
      <dgm:spPr/>
      <dgm:t>
        <a:bodyPr/>
        <a:lstStyle/>
        <a:p>
          <a:r>
            <a:rPr lang="en-US" dirty="0" smtClean="0"/>
            <a:t>Vital Signs</a:t>
          </a:r>
          <a:endParaRPr lang="en-US" dirty="0"/>
        </a:p>
      </dgm:t>
    </dgm:pt>
    <dgm:pt modelId="{F1B1C702-5200-4D65-9BA2-8C7845EF0954}" type="parTrans" cxnId="{78A4EE78-DA94-4765-A287-71BBFD14F2F1}">
      <dgm:prSet/>
      <dgm:spPr/>
      <dgm:t>
        <a:bodyPr/>
        <a:lstStyle/>
        <a:p>
          <a:endParaRPr lang="en-US"/>
        </a:p>
      </dgm:t>
    </dgm:pt>
    <dgm:pt modelId="{B43746B5-7A19-46B4-8826-E1385367751D}" type="sibTrans" cxnId="{78A4EE78-DA94-4765-A287-71BBFD14F2F1}">
      <dgm:prSet/>
      <dgm:spPr/>
      <dgm:t>
        <a:bodyPr/>
        <a:lstStyle/>
        <a:p>
          <a:endParaRPr lang="en-US"/>
        </a:p>
      </dgm:t>
    </dgm:pt>
    <dgm:pt modelId="{9BD2F7DC-432D-4371-95A2-9B65E571D6CA}">
      <dgm:prSet phldrT="[Text]"/>
      <dgm:spPr/>
      <dgm:t>
        <a:bodyPr/>
        <a:lstStyle/>
        <a:p>
          <a:r>
            <a:rPr lang="en-US" dirty="0" smtClean="0"/>
            <a:t>Temperature</a:t>
          </a:r>
          <a:endParaRPr lang="en-US" dirty="0"/>
        </a:p>
      </dgm:t>
    </dgm:pt>
    <dgm:pt modelId="{9E8FF1BE-1184-475B-8FA8-6DB4BD1BA2B6}" type="parTrans" cxnId="{B84EB7C8-D5B7-4C00-879F-95DFD3503DED}">
      <dgm:prSet/>
      <dgm:spPr/>
      <dgm:t>
        <a:bodyPr/>
        <a:lstStyle/>
        <a:p>
          <a:endParaRPr lang="en-US"/>
        </a:p>
      </dgm:t>
    </dgm:pt>
    <dgm:pt modelId="{2ED60395-B238-482C-BC27-EE7AC12BA717}" type="sibTrans" cxnId="{B84EB7C8-D5B7-4C00-879F-95DFD3503DED}">
      <dgm:prSet/>
      <dgm:spPr/>
      <dgm:t>
        <a:bodyPr/>
        <a:lstStyle/>
        <a:p>
          <a:endParaRPr lang="en-US"/>
        </a:p>
      </dgm:t>
    </dgm:pt>
    <dgm:pt modelId="{2E3E4DC3-1D6C-4B08-8DA4-D2654ECC6924}">
      <dgm:prSet phldrT="[Text]"/>
      <dgm:spPr/>
      <dgm:t>
        <a:bodyPr/>
        <a:lstStyle/>
        <a:p>
          <a:r>
            <a:rPr lang="en-US" dirty="0" smtClean="0"/>
            <a:t>Pulse</a:t>
          </a:r>
          <a:endParaRPr lang="en-US" dirty="0"/>
        </a:p>
      </dgm:t>
    </dgm:pt>
    <dgm:pt modelId="{3D692F7C-CDA8-4DAD-BEDF-F64675A7BF66}" type="parTrans" cxnId="{1EA7ADF9-93E3-4905-A922-925CF701FBBF}">
      <dgm:prSet/>
      <dgm:spPr/>
      <dgm:t>
        <a:bodyPr/>
        <a:lstStyle/>
        <a:p>
          <a:endParaRPr lang="en-US"/>
        </a:p>
      </dgm:t>
    </dgm:pt>
    <dgm:pt modelId="{5F9E22EB-D83A-43EC-8ACC-96BDD98E3BBF}" type="sibTrans" cxnId="{1EA7ADF9-93E3-4905-A922-925CF701FBBF}">
      <dgm:prSet/>
      <dgm:spPr/>
      <dgm:t>
        <a:bodyPr/>
        <a:lstStyle/>
        <a:p>
          <a:endParaRPr lang="en-US"/>
        </a:p>
      </dgm:t>
    </dgm:pt>
    <dgm:pt modelId="{DA9D9C1C-CD16-4717-9B4A-0B0613E8548C}">
      <dgm:prSet phldrT="[Text]"/>
      <dgm:spPr/>
      <dgm:t>
        <a:bodyPr/>
        <a:lstStyle/>
        <a:p>
          <a:r>
            <a:rPr lang="en-US" dirty="0" smtClean="0"/>
            <a:t>Blood Pressure</a:t>
          </a:r>
          <a:endParaRPr lang="en-US" dirty="0"/>
        </a:p>
      </dgm:t>
    </dgm:pt>
    <dgm:pt modelId="{6146623C-A7A3-49F1-9F07-35DB5C157CE7}" type="parTrans" cxnId="{EFF50B02-80CD-4D4A-B7F1-6091E069827D}">
      <dgm:prSet/>
      <dgm:spPr/>
      <dgm:t>
        <a:bodyPr/>
        <a:lstStyle/>
        <a:p>
          <a:endParaRPr lang="en-US"/>
        </a:p>
      </dgm:t>
    </dgm:pt>
    <dgm:pt modelId="{45B4D3C9-B037-4F16-8B36-97ED0CC11ADB}" type="sibTrans" cxnId="{EFF50B02-80CD-4D4A-B7F1-6091E069827D}">
      <dgm:prSet/>
      <dgm:spPr/>
      <dgm:t>
        <a:bodyPr/>
        <a:lstStyle/>
        <a:p>
          <a:endParaRPr lang="en-US"/>
        </a:p>
      </dgm:t>
    </dgm:pt>
    <dgm:pt modelId="{7E27DE1C-0E2F-4720-805E-7EFC1DB7FBC0}">
      <dgm:prSet phldrT="[Text]"/>
      <dgm:spPr/>
      <dgm:t>
        <a:bodyPr/>
        <a:lstStyle/>
        <a:p>
          <a:r>
            <a:rPr lang="en-US" dirty="0" smtClean="0"/>
            <a:t>Pain Level</a:t>
          </a:r>
          <a:endParaRPr lang="en-US" dirty="0"/>
        </a:p>
      </dgm:t>
    </dgm:pt>
    <dgm:pt modelId="{7A71151A-9A4C-40D9-94DA-3790CD02C517}" type="parTrans" cxnId="{0E614B86-18B3-4FA7-8AF6-4D7B122B4AAC}">
      <dgm:prSet/>
      <dgm:spPr/>
      <dgm:t>
        <a:bodyPr/>
        <a:lstStyle/>
        <a:p>
          <a:endParaRPr lang="en-US"/>
        </a:p>
      </dgm:t>
    </dgm:pt>
    <dgm:pt modelId="{CBA5132F-6FB3-444C-A3E0-6E31E9875694}" type="sibTrans" cxnId="{0E614B86-18B3-4FA7-8AF6-4D7B122B4AAC}">
      <dgm:prSet/>
      <dgm:spPr/>
      <dgm:t>
        <a:bodyPr/>
        <a:lstStyle/>
        <a:p>
          <a:endParaRPr lang="en-US"/>
        </a:p>
      </dgm:t>
    </dgm:pt>
    <dgm:pt modelId="{3D574D36-A7DA-4231-A030-E0AC5537A46F}">
      <dgm:prSet phldrT="[Text]"/>
      <dgm:spPr/>
      <dgm:t>
        <a:bodyPr/>
        <a:lstStyle/>
        <a:p>
          <a:r>
            <a:rPr lang="en-US" smtClean="0"/>
            <a:t>Respirations</a:t>
          </a:r>
          <a:endParaRPr lang="en-US" dirty="0"/>
        </a:p>
      </dgm:t>
    </dgm:pt>
    <dgm:pt modelId="{FB7CCA2B-5CB7-46AE-8320-8436A8024677}" type="parTrans" cxnId="{BCE81C08-F4E5-4759-AE94-1607C099DCD0}">
      <dgm:prSet/>
      <dgm:spPr/>
      <dgm:t>
        <a:bodyPr/>
        <a:lstStyle/>
        <a:p>
          <a:endParaRPr lang="en-US"/>
        </a:p>
      </dgm:t>
    </dgm:pt>
    <dgm:pt modelId="{8FD2BFF8-15FB-43BA-9A19-D1108FCD39B9}" type="sibTrans" cxnId="{BCE81C08-F4E5-4759-AE94-1607C099DCD0}">
      <dgm:prSet/>
      <dgm:spPr/>
      <dgm:t>
        <a:bodyPr/>
        <a:lstStyle/>
        <a:p>
          <a:endParaRPr lang="en-US"/>
        </a:p>
      </dgm:t>
    </dgm:pt>
    <dgm:pt modelId="{907F5B68-5093-434F-8FE9-2BB5C759D36D}" type="pres">
      <dgm:prSet presAssocID="{82020D02-1AC4-40E0-B9BA-DA191F7847B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D4EA7C-F3FE-4534-9C86-6E51FCC7A416}" type="pres">
      <dgm:prSet presAssocID="{C8228790-4DD7-4111-A0A5-2564C51982CF}" presName="root1" presStyleCnt="0"/>
      <dgm:spPr/>
    </dgm:pt>
    <dgm:pt modelId="{89E5207D-E9E5-4FC6-9201-A1F5CD0AE38B}" type="pres">
      <dgm:prSet presAssocID="{C8228790-4DD7-4111-A0A5-2564C51982C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C6A2DD-D51A-4D5C-B7FA-61CDA578DE5B}" type="pres">
      <dgm:prSet presAssocID="{C8228790-4DD7-4111-A0A5-2564C51982CF}" presName="level2hierChild" presStyleCnt="0"/>
      <dgm:spPr/>
    </dgm:pt>
    <dgm:pt modelId="{BB3D84A7-C173-4706-AA18-0659E8CD9D8B}" type="pres">
      <dgm:prSet presAssocID="{9E8FF1BE-1184-475B-8FA8-6DB4BD1BA2B6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B650C7D5-0805-49BC-A97A-0C704603BCFC}" type="pres">
      <dgm:prSet presAssocID="{9E8FF1BE-1184-475B-8FA8-6DB4BD1BA2B6}" presName="connTx" presStyleLbl="parChTrans1D2" presStyleIdx="0" presStyleCnt="5"/>
      <dgm:spPr/>
      <dgm:t>
        <a:bodyPr/>
        <a:lstStyle/>
        <a:p>
          <a:endParaRPr lang="en-US"/>
        </a:p>
      </dgm:t>
    </dgm:pt>
    <dgm:pt modelId="{04B19C75-B424-45BF-9393-2D8E4150E4DC}" type="pres">
      <dgm:prSet presAssocID="{9BD2F7DC-432D-4371-95A2-9B65E571D6CA}" presName="root2" presStyleCnt="0"/>
      <dgm:spPr/>
    </dgm:pt>
    <dgm:pt modelId="{CE76167C-0E2A-4AE8-9BE7-B644043E6B47}" type="pres">
      <dgm:prSet presAssocID="{9BD2F7DC-432D-4371-95A2-9B65E571D6CA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33380F-55AE-43F7-B4A7-34E023272375}" type="pres">
      <dgm:prSet presAssocID="{9BD2F7DC-432D-4371-95A2-9B65E571D6CA}" presName="level3hierChild" presStyleCnt="0"/>
      <dgm:spPr/>
    </dgm:pt>
    <dgm:pt modelId="{F351E55D-2C42-437D-9293-63059826543B}" type="pres">
      <dgm:prSet presAssocID="{3D692F7C-CDA8-4DAD-BEDF-F64675A7BF66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12534B6B-EBA9-46BB-9BC8-137912B88F0C}" type="pres">
      <dgm:prSet presAssocID="{3D692F7C-CDA8-4DAD-BEDF-F64675A7BF66}" presName="connTx" presStyleLbl="parChTrans1D2" presStyleIdx="1" presStyleCnt="5"/>
      <dgm:spPr/>
      <dgm:t>
        <a:bodyPr/>
        <a:lstStyle/>
        <a:p>
          <a:endParaRPr lang="en-US"/>
        </a:p>
      </dgm:t>
    </dgm:pt>
    <dgm:pt modelId="{DFE2B593-ED4F-4601-81D5-A679B85FE473}" type="pres">
      <dgm:prSet presAssocID="{2E3E4DC3-1D6C-4B08-8DA4-D2654ECC6924}" presName="root2" presStyleCnt="0"/>
      <dgm:spPr/>
    </dgm:pt>
    <dgm:pt modelId="{9EAA4FE9-F4E9-4038-9430-F491A99BA04A}" type="pres">
      <dgm:prSet presAssocID="{2E3E4DC3-1D6C-4B08-8DA4-D2654ECC6924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7E9792-7B1D-4F0E-9CBE-FFA62C6DB8B3}" type="pres">
      <dgm:prSet presAssocID="{2E3E4DC3-1D6C-4B08-8DA4-D2654ECC6924}" presName="level3hierChild" presStyleCnt="0"/>
      <dgm:spPr/>
    </dgm:pt>
    <dgm:pt modelId="{681CB72F-8F01-4413-94F8-D2C68DE210CE}" type="pres">
      <dgm:prSet presAssocID="{FB7CCA2B-5CB7-46AE-8320-8436A8024677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DC987EDF-2AD1-4E61-A984-32740D002826}" type="pres">
      <dgm:prSet presAssocID="{FB7CCA2B-5CB7-46AE-8320-8436A8024677}" presName="connTx" presStyleLbl="parChTrans1D2" presStyleIdx="2" presStyleCnt="5"/>
      <dgm:spPr/>
      <dgm:t>
        <a:bodyPr/>
        <a:lstStyle/>
        <a:p>
          <a:endParaRPr lang="en-US"/>
        </a:p>
      </dgm:t>
    </dgm:pt>
    <dgm:pt modelId="{1805AB5C-288B-4150-B182-168090E0566F}" type="pres">
      <dgm:prSet presAssocID="{3D574D36-A7DA-4231-A030-E0AC5537A46F}" presName="root2" presStyleCnt="0"/>
      <dgm:spPr/>
    </dgm:pt>
    <dgm:pt modelId="{E2EE0485-51DC-4A04-95C5-DA32EA493CC5}" type="pres">
      <dgm:prSet presAssocID="{3D574D36-A7DA-4231-A030-E0AC5537A46F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E90DDC-61FA-4E12-BD51-F19234846FE5}" type="pres">
      <dgm:prSet presAssocID="{3D574D36-A7DA-4231-A030-E0AC5537A46F}" presName="level3hierChild" presStyleCnt="0"/>
      <dgm:spPr/>
    </dgm:pt>
    <dgm:pt modelId="{26D0562A-5164-4FBA-8081-140ADB9784DB}" type="pres">
      <dgm:prSet presAssocID="{6146623C-A7A3-49F1-9F07-35DB5C157CE7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4FB0B417-DC7B-4DF3-AF8C-47908018646E}" type="pres">
      <dgm:prSet presAssocID="{6146623C-A7A3-49F1-9F07-35DB5C157CE7}" presName="connTx" presStyleLbl="parChTrans1D2" presStyleIdx="3" presStyleCnt="5"/>
      <dgm:spPr/>
      <dgm:t>
        <a:bodyPr/>
        <a:lstStyle/>
        <a:p>
          <a:endParaRPr lang="en-US"/>
        </a:p>
      </dgm:t>
    </dgm:pt>
    <dgm:pt modelId="{E9289845-140A-4A3E-AAC6-182D0266E554}" type="pres">
      <dgm:prSet presAssocID="{DA9D9C1C-CD16-4717-9B4A-0B0613E8548C}" presName="root2" presStyleCnt="0"/>
      <dgm:spPr/>
    </dgm:pt>
    <dgm:pt modelId="{7DA10016-8594-493E-B655-0BC580170DDC}" type="pres">
      <dgm:prSet presAssocID="{DA9D9C1C-CD16-4717-9B4A-0B0613E8548C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873CF0-0F8B-4AB7-B0D6-FCEC17084881}" type="pres">
      <dgm:prSet presAssocID="{DA9D9C1C-CD16-4717-9B4A-0B0613E8548C}" presName="level3hierChild" presStyleCnt="0"/>
      <dgm:spPr/>
    </dgm:pt>
    <dgm:pt modelId="{C9CBFB17-CD2C-4BF8-A937-612DABF41322}" type="pres">
      <dgm:prSet presAssocID="{7A71151A-9A4C-40D9-94DA-3790CD02C517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D8944348-3C0C-44DD-A904-A7A03069397D}" type="pres">
      <dgm:prSet presAssocID="{7A71151A-9A4C-40D9-94DA-3790CD02C517}" presName="connTx" presStyleLbl="parChTrans1D2" presStyleIdx="4" presStyleCnt="5"/>
      <dgm:spPr/>
      <dgm:t>
        <a:bodyPr/>
        <a:lstStyle/>
        <a:p>
          <a:endParaRPr lang="en-US"/>
        </a:p>
      </dgm:t>
    </dgm:pt>
    <dgm:pt modelId="{FA1878BD-7A7A-44FD-9179-B124DE629071}" type="pres">
      <dgm:prSet presAssocID="{7E27DE1C-0E2F-4720-805E-7EFC1DB7FBC0}" presName="root2" presStyleCnt="0"/>
      <dgm:spPr/>
    </dgm:pt>
    <dgm:pt modelId="{A8D1C0A3-CB9A-4E37-A355-A6A884727023}" type="pres">
      <dgm:prSet presAssocID="{7E27DE1C-0E2F-4720-805E-7EFC1DB7FBC0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D814B2-C20E-45DD-B409-0CA5ADDA2FD1}" type="pres">
      <dgm:prSet presAssocID="{7E27DE1C-0E2F-4720-805E-7EFC1DB7FBC0}" presName="level3hierChild" presStyleCnt="0"/>
      <dgm:spPr/>
    </dgm:pt>
  </dgm:ptLst>
  <dgm:cxnLst>
    <dgm:cxn modelId="{8A6DA7FA-E2ED-4691-9D06-35F0898B8970}" type="presOf" srcId="{FB7CCA2B-5CB7-46AE-8320-8436A8024677}" destId="{681CB72F-8F01-4413-94F8-D2C68DE210CE}" srcOrd="0" destOrd="0" presId="urn:microsoft.com/office/officeart/2008/layout/HorizontalMultiLevelHierarchy"/>
    <dgm:cxn modelId="{D565F950-C1EB-4795-8222-556CC06C1445}" type="presOf" srcId="{9E8FF1BE-1184-475B-8FA8-6DB4BD1BA2B6}" destId="{BB3D84A7-C173-4706-AA18-0659E8CD9D8B}" srcOrd="0" destOrd="0" presId="urn:microsoft.com/office/officeart/2008/layout/HorizontalMultiLevelHierarchy"/>
    <dgm:cxn modelId="{A9BBD12F-9F06-4796-B81C-34E702589C60}" type="presOf" srcId="{9E8FF1BE-1184-475B-8FA8-6DB4BD1BA2B6}" destId="{B650C7D5-0805-49BC-A97A-0C704603BCFC}" srcOrd="1" destOrd="0" presId="urn:microsoft.com/office/officeart/2008/layout/HorizontalMultiLevelHierarchy"/>
    <dgm:cxn modelId="{2A7A411D-AEB6-40EF-B71F-5D063C5C8C96}" type="presOf" srcId="{82020D02-1AC4-40E0-B9BA-DA191F7847BD}" destId="{907F5B68-5093-434F-8FE9-2BB5C759D36D}" srcOrd="0" destOrd="0" presId="urn:microsoft.com/office/officeart/2008/layout/HorizontalMultiLevelHierarchy"/>
    <dgm:cxn modelId="{B84EB7C8-D5B7-4C00-879F-95DFD3503DED}" srcId="{C8228790-4DD7-4111-A0A5-2564C51982CF}" destId="{9BD2F7DC-432D-4371-95A2-9B65E571D6CA}" srcOrd="0" destOrd="0" parTransId="{9E8FF1BE-1184-475B-8FA8-6DB4BD1BA2B6}" sibTransId="{2ED60395-B238-482C-BC27-EE7AC12BA717}"/>
    <dgm:cxn modelId="{EFF50B02-80CD-4D4A-B7F1-6091E069827D}" srcId="{C8228790-4DD7-4111-A0A5-2564C51982CF}" destId="{DA9D9C1C-CD16-4717-9B4A-0B0613E8548C}" srcOrd="3" destOrd="0" parTransId="{6146623C-A7A3-49F1-9F07-35DB5C157CE7}" sibTransId="{45B4D3C9-B037-4F16-8B36-97ED0CC11ADB}"/>
    <dgm:cxn modelId="{3046BD35-A5C3-458F-BE6B-5A13221C893F}" type="presOf" srcId="{7A71151A-9A4C-40D9-94DA-3790CD02C517}" destId="{C9CBFB17-CD2C-4BF8-A937-612DABF41322}" srcOrd="0" destOrd="0" presId="urn:microsoft.com/office/officeart/2008/layout/HorizontalMultiLevelHierarchy"/>
    <dgm:cxn modelId="{5ED4D575-0470-40ED-9D4A-C85F23BA9B61}" type="presOf" srcId="{3D574D36-A7DA-4231-A030-E0AC5537A46F}" destId="{E2EE0485-51DC-4A04-95C5-DA32EA493CC5}" srcOrd="0" destOrd="0" presId="urn:microsoft.com/office/officeart/2008/layout/HorizontalMultiLevelHierarchy"/>
    <dgm:cxn modelId="{BCE81C08-F4E5-4759-AE94-1607C099DCD0}" srcId="{C8228790-4DD7-4111-A0A5-2564C51982CF}" destId="{3D574D36-A7DA-4231-A030-E0AC5537A46F}" srcOrd="2" destOrd="0" parTransId="{FB7CCA2B-5CB7-46AE-8320-8436A8024677}" sibTransId="{8FD2BFF8-15FB-43BA-9A19-D1108FCD39B9}"/>
    <dgm:cxn modelId="{07EE3F6D-07D3-4C71-BB7C-AC226A5F1D7B}" type="presOf" srcId="{6146623C-A7A3-49F1-9F07-35DB5C157CE7}" destId="{4FB0B417-DC7B-4DF3-AF8C-47908018646E}" srcOrd="1" destOrd="0" presId="urn:microsoft.com/office/officeart/2008/layout/HorizontalMultiLevelHierarchy"/>
    <dgm:cxn modelId="{76155F2E-4D69-48B0-86A2-4D0874675018}" type="presOf" srcId="{C8228790-4DD7-4111-A0A5-2564C51982CF}" destId="{89E5207D-E9E5-4FC6-9201-A1F5CD0AE38B}" srcOrd="0" destOrd="0" presId="urn:microsoft.com/office/officeart/2008/layout/HorizontalMultiLevelHierarchy"/>
    <dgm:cxn modelId="{6FC3B429-FAC6-4183-8C39-7FBA0F802539}" type="presOf" srcId="{3D692F7C-CDA8-4DAD-BEDF-F64675A7BF66}" destId="{F351E55D-2C42-437D-9293-63059826543B}" srcOrd="0" destOrd="0" presId="urn:microsoft.com/office/officeart/2008/layout/HorizontalMultiLevelHierarchy"/>
    <dgm:cxn modelId="{3A6F790F-F541-42AE-BF07-D7C64B8FEF30}" type="presOf" srcId="{9BD2F7DC-432D-4371-95A2-9B65E571D6CA}" destId="{CE76167C-0E2A-4AE8-9BE7-B644043E6B47}" srcOrd="0" destOrd="0" presId="urn:microsoft.com/office/officeart/2008/layout/HorizontalMultiLevelHierarchy"/>
    <dgm:cxn modelId="{E8F8FA56-71F4-43D2-A0D5-DD075B8123C0}" type="presOf" srcId="{6146623C-A7A3-49F1-9F07-35DB5C157CE7}" destId="{26D0562A-5164-4FBA-8081-140ADB9784DB}" srcOrd="0" destOrd="0" presId="urn:microsoft.com/office/officeart/2008/layout/HorizontalMultiLevelHierarchy"/>
    <dgm:cxn modelId="{FCF96598-AB57-4D30-8912-6A30959A7B18}" type="presOf" srcId="{2E3E4DC3-1D6C-4B08-8DA4-D2654ECC6924}" destId="{9EAA4FE9-F4E9-4038-9430-F491A99BA04A}" srcOrd="0" destOrd="0" presId="urn:microsoft.com/office/officeart/2008/layout/HorizontalMultiLevelHierarchy"/>
    <dgm:cxn modelId="{7234C3A2-1A89-4A37-83C2-2D03852F9962}" type="presOf" srcId="{FB7CCA2B-5CB7-46AE-8320-8436A8024677}" destId="{DC987EDF-2AD1-4E61-A984-32740D002826}" srcOrd="1" destOrd="0" presId="urn:microsoft.com/office/officeart/2008/layout/HorizontalMultiLevelHierarchy"/>
    <dgm:cxn modelId="{2D800BCD-9EAC-4E5A-9F8C-751A2BCEF298}" type="presOf" srcId="{DA9D9C1C-CD16-4717-9B4A-0B0613E8548C}" destId="{7DA10016-8594-493E-B655-0BC580170DDC}" srcOrd="0" destOrd="0" presId="urn:microsoft.com/office/officeart/2008/layout/HorizontalMultiLevelHierarchy"/>
    <dgm:cxn modelId="{D5638DE2-A29A-460E-AE92-112A11DE060A}" type="presOf" srcId="{3D692F7C-CDA8-4DAD-BEDF-F64675A7BF66}" destId="{12534B6B-EBA9-46BB-9BC8-137912B88F0C}" srcOrd="1" destOrd="0" presId="urn:microsoft.com/office/officeart/2008/layout/HorizontalMultiLevelHierarchy"/>
    <dgm:cxn modelId="{78A4EE78-DA94-4765-A287-71BBFD14F2F1}" srcId="{82020D02-1AC4-40E0-B9BA-DA191F7847BD}" destId="{C8228790-4DD7-4111-A0A5-2564C51982CF}" srcOrd="0" destOrd="0" parTransId="{F1B1C702-5200-4D65-9BA2-8C7845EF0954}" sibTransId="{B43746B5-7A19-46B4-8826-E1385367751D}"/>
    <dgm:cxn modelId="{0E614B86-18B3-4FA7-8AF6-4D7B122B4AAC}" srcId="{C8228790-4DD7-4111-A0A5-2564C51982CF}" destId="{7E27DE1C-0E2F-4720-805E-7EFC1DB7FBC0}" srcOrd="4" destOrd="0" parTransId="{7A71151A-9A4C-40D9-94DA-3790CD02C517}" sibTransId="{CBA5132F-6FB3-444C-A3E0-6E31E9875694}"/>
    <dgm:cxn modelId="{1EA7ADF9-93E3-4905-A922-925CF701FBBF}" srcId="{C8228790-4DD7-4111-A0A5-2564C51982CF}" destId="{2E3E4DC3-1D6C-4B08-8DA4-D2654ECC6924}" srcOrd="1" destOrd="0" parTransId="{3D692F7C-CDA8-4DAD-BEDF-F64675A7BF66}" sibTransId="{5F9E22EB-D83A-43EC-8ACC-96BDD98E3BBF}"/>
    <dgm:cxn modelId="{50954DBA-7C08-46D8-A350-8F7D31462B3A}" type="presOf" srcId="{7E27DE1C-0E2F-4720-805E-7EFC1DB7FBC0}" destId="{A8D1C0A3-CB9A-4E37-A355-A6A884727023}" srcOrd="0" destOrd="0" presId="urn:microsoft.com/office/officeart/2008/layout/HorizontalMultiLevelHierarchy"/>
    <dgm:cxn modelId="{CE8FC36C-30B6-445B-9284-6D7A546A40DF}" type="presOf" srcId="{7A71151A-9A4C-40D9-94DA-3790CD02C517}" destId="{D8944348-3C0C-44DD-A904-A7A03069397D}" srcOrd="1" destOrd="0" presId="urn:microsoft.com/office/officeart/2008/layout/HorizontalMultiLevelHierarchy"/>
    <dgm:cxn modelId="{2F7004F5-E7B7-4E41-8F3C-CEF32D55DB1F}" type="presParOf" srcId="{907F5B68-5093-434F-8FE9-2BB5C759D36D}" destId="{0AD4EA7C-F3FE-4534-9C86-6E51FCC7A416}" srcOrd="0" destOrd="0" presId="urn:microsoft.com/office/officeart/2008/layout/HorizontalMultiLevelHierarchy"/>
    <dgm:cxn modelId="{3C98BB06-8162-482A-96AE-DA170A33A0F8}" type="presParOf" srcId="{0AD4EA7C-F3FE-4534-9C86-6E51FCC7A416}" destId="{89E5207D-E9E5-4FC6-9201-A1F5CD0AE38B}" srcOrd="0" destOrd="0" presId="urn:microsoft.com/office/officeart/2008/layout/HorizontalMultiLevelHierarchy"/>
    <dgm:cxn modelId="{5661424C-6737-4ACC-B8F0-00CA4B7D5632}" type="presParOf" srcId="{0AD4EA7C-F3FE-4534-9C86-6E51FCC7A416}" destId="{DCC6A2DD-D51A-4D5C-B7FA-61CDA578DE5B}" srcOrd="1" destOrd="0" presId="urn:microsoft.com/office/officeart/2008/layout/HorizontalMultiLevelHierarchy"/>
    <dgm:cxn modelId="{BCDAEAE5-4EF7-4918-ABDC-325AB7A05F16}" type="presParOf" srcId="{DCC6A2DD-D51A-4D5C-B7FA-61CDA578DE5B}" destId="{BB3D84A7-C173-4706-AA18-0659E8CD9D8B}" srcOrd="0" destOrd="0" presId="urn:microsoft.com/office/officeart/2008/layout/HorizontalMultiLevelHierarchy"/>
    <dgm:cxn modelId="{4BF5CD2C-BB5F-43B4-87AE-3B619CCF1970}" type="presParOf" srcId="{BB3D84A7-C173-4706-AA18-0659E8CD9D8B}" destId="{B650C7D5-0805-49BC-A97A-0C704603BCFC}" srcOrd="0" destOrd="0" presId="urn:microsoft.com/office/officeart/2008/layout/HorizontalMultiLevelHierarchy"/>
    <dgm:cxn modelId="{ED9F9A0C-705C-484B-88AE-294691F5948B}" type="presParOf" srcId="{DCC6A2DD-D51A-4D5C-B7FA-61CDA578DE5B}" destId="{04B19C75-B424-45BF-9393-2D8E4150E4DC}" srcOrd="1" destOrd="0" presId="urn:microsoft.com/office/officeart/2008/layout/HorizontalMultiLevelHierarchy"/>
    <dgm:cxn modelId="{DF91C5F8-E184-4AAE-BA6F-A3190284D943}" type="presParOf" srcId="{04B19C75-B424-45BF-9393-2D8E4150E4DC}" destId="{CE76167C-0E2A-4AE8-9BE7-B644043E6B47}" srcOrd="0" destOrd="0" presId="urn:microsoft.com/office/officeart/2008/layout/HorizontalMultiLevelHierarchy"/>
    <dgm:cxn modelId="{C53F1E62-A50B-4914-B0C3-BC450A47B0EA}" type="presParOf" srcId="{04B19C75-B424-45BF-9393-2D8E4150E4DC}" destId="{B833380F-55AE-43F7-B4A7-34E023272375}" srcOrd="1" destOrd="0" presId="urn:microsoft.com/office/officeart/2008/layout/HorizontalMultiLevelHierarchy"/>
    <dgm:cxn modelId="{3027ABA9-00CE-4714-A9A7-0EF6F25537CA}" type="presParOf" srcId="{DCC6A2DD-D51A-4D5C-B7FA-61CDA578DE5B}" destId="{F351E55D-2C42-437D-9293-63059826543B}" srcOrd="2" destOrd="0" presId="urn:microsoft.com/office/officeart/2008/layout/HorizontalMultiLevelHierarchy"/>
    <dgm:cxn modelId="{F54E7B97-6486-47CB-8870-94C30AF7179A}" type="presParOf" srcId="{F351E55D-2C42-437D-9293-63059826543B}" destId="{12534B6B-EBA9-46BB-9BC8-137912B88F0C}" srcOrd="0" destOrd="0" presId="urn:microsoft.com/office/officeart/2008/layout/HorizontalMultiLevelHierarchy"/>
    <dgm:cxn modelId="{B076F2FA-029A-4A70-9680-09ACC83423C1}" type="presParOf" srcId="{DCC6A2DD-D51A-4D5C-B7FA-61CDA578DE5B}" destId="{DFE2B593-ED4F-4601-81D5-A679B85FE473}" srcOrd="3" destOrd="0" presId="urn:microsoft.com/office/officeart/2008/layout/HorizontalMultiLevelHierarchy"/>
    <dgm:cxn modelId="{054A8E0C-03B1-418C-831F-059ACF6F9472}" type="presParOf" srcId="{DFE2B593-ED4F-4601-81D5-A679B85FE473}" destId="{9EAA4FE9-F4E9-4038-9430-F491A99BA04A}" srcOrd="0" destOrd="0" presId="urn:microsoft.com/office/officeart/2008/layout/HorizontalMultiLevelHierarchy"/>
    <dgm:cxn modelId="{8C092C25-DB5A-485A-A525-8E45110E3C80}" type="presParOf" srcId="{DFE2B593-ED4F-4601-81D5-A679B85FE473}" destId="{B67E9792-7B1D-4F0E-9CBE-FFA62C6DB8B3}" srcOrd="1" destOrd="0" presId="urn:microsoft.com/office/officeart/2008/layout/HorizontalMultiLevelHierarchy"/>
    <dgm:cxn modelId="{430D9022-5A6F-4457-8053-9DC1CC390559}" type="presParOf" srcId="{DCC6A2DD-D51A-4D5C-B7FA-61CDA578DE5B}" destId="{681CB72F-8F01-4413-94F8-D2C68DE210CE}" srcOrd="4" destOrd="0" presId="urn:microsoft.com/office/officeart/2008/layout/HorizontalMultiLevelHierarchy"/>
    <dgm:cxn modelId="{E25A3010-0EC6-4808-BADB-68B446987B3C}" type="presParOf" srcId="{681CB72F-8F01-4413-94F8-D2C68DE210CE}" destId="{DC987EDF-2AD1-4E61-A984-32740D002826}" srcOrd="0" destOrd="0" presId="urn:microsoft.com/office/officeart/2008/layout/HorizontalMultiLevelHierarchy"/>
    <dgm:cxn modelId="{574E5105-5584-4C2F-B67C-8F6F8773C0B9}" type="presParOf" srcId="{DCC6A2DD-D51A-4D5C-B7FA-61CDA578DE5B}" destId="{1805AB5C-288B-4150-B182-168090E0566F}" srcOrd="5" destOrd="0" presId="urn:microsoft.com/office/officeart/2008/layout/HorizontalMultiLevelHierarchy"/>
    <dgm:cxn modelId="{5323D882-3949-47AF-8AC9-97C5F662FE77}" type="presParOf" srcId="{1805AB5C-288B-4150-B182-168090E0566F}" destId="{E2EE0485-51DC-4A04-95C5-DA32EA493CC5}" srcOrd="0" destOrd="0" presId="urn:microsoft.com/office/officeart/2008/layout/HorizontalMultiLevelHierarchy"/>
    <dgm:cxn modelId="{8EAFE083-1803-4CBC-94E4-703C30202E43}" type="presParOf" srcId="{1805AB5C-288B-4150-B182-168090E0566F}" destId="{BAE90DDC-61FA-4E12-BD51-F19234846FE5}" srcOrd="1" destOrd="0" presId="urn:microsoft.com/office/officeart/2008/layout/HorizontalMultiLevelHierarchy"/>
    <dgm:cxn modelId="{977FFB5C-0E59-4B73-B95D-9245CB26C938}" type="presParOf" srcId="{DCC6A2DD-D51A-4D5C-B7FA-61CDA578DE5B}" destId="{26D0562A-5164-4FBA-8081-140ADB9784DB}" srcOrd="6" destOrd="0" presId="urn:microsoft.com/office/officeart/2008/layout/HorizontalMultiLevelHierarchy"/>
    <dgm:cxn modelId="{17F69A44-D43B-41B2-B242-1A91D4130124}" type="presParOf" srcId="{26D0562A-5164-4FBA-8081-140ADB9784DB}" destId="{4FB0B417-DC7B-4DF3-AF8C-47908018646E}" srcOrd="0" destOrd="0" presId="urn:microsoft.com/office/officeart/2008/layout/HorizontalMultiLevelHierarchy"/>
    <dgm:cxn modelId="{856668FD-6C46-47FF-9806-277512C396CB}" type="presParOf" srcId="{DCC6A2DD-D51A-4D5C-B7FA-61CDA578DE5B}" destId="{E9289845-140A-4A3E-AAC6-182D0266E554}" srcOrd="7" destOrd="0" presId="urn:microsoft.com/office/officeart/2008/layout/HorizontalMultiLevelHierarchy"/>
    <dgm:cxn modelId="{08A516A4-C66C-4E02-BC1B-2AC67FC0A128}" type="presParOf" srcId="{E9289845-140A-4A3E-AAC6-182D0266E554}" destId="{7DA10016-8594-493E-B655-0BC580170DDC}" srcOrd="0" destOrd="0" presId="urn:microsoft.com/office/officeart/2008/layout/HorizontalMultiLevelHierarchy"/>
    <dgm:cxn modelId="{E50553C2-B95D-42B9-AED3-B64712147D85}" type="presParOf" srcId="{E9289845-140A-4A3E-AAC6-182D0266E554}" destId="{2D873CF0-0F8B-4AB7-B0D6-FCEC17084881}" srcOrd="1" destOrd="0" presId="urn:microsoft.com/office/officeart/2008/layout/HorizontalMultiLevelHierarchy"/>
    <dgm:cxn modelId="{B1A073F7-7835-4E58-86DE-E9A60B0179D3}" type="presParOf" srcId="{DCC6A2DD-D51A-4D5C-B7FA-61CDA578DE5B}" destId="{C9CBFB17-CD2C-4BF8-A937-612DABF41322}" srcOrd="8" destOrd="0" presId="urn:microsoft.com/office/officeart/2008/layout/HorizontalMultiLevelHierarchy"/>
    <dgm:cxn modelId="{27714A0E-1499-43A4-9302-8A6C64146118}" type="presParOf" srcId="{C9CBFB17-CD2C-4BF8-A937-612DABF41322}" destId="{D8944348-3C0C-44DD-A904-A7A03069397D}" srcOrd="0" destOrd="0" presId="urn:microsoft.com/office/officeart/2008/layout/HorizontalMultiLevelHierarchy"/>
    <dgm:cxn modelId="{75F26FE0-4570-4409-AADB-0F0436F27C80}" type="presParOf" srcId="{DCC6A2DD-D51A-4D5C-B7FA-61CDA578DE5B}" destId="{FA1878BD-7A7A-44FD-9179-B124DE629071}" srcOrd="9" destOrd="0" presId="urn:microsoft.com/office/officeart/2008/layout/HorizontalMultiLevelHierarchy"/>
    <dgm:cxn modelId="{2C36D74F-5985-438E-8BA9-3FF3804991E0}" type="presParOf" srcId="{FA1878BD-7A7A-44FD-9179-B124DE629071}" destId="{A8D1C0A3-CB9A-4E37-A355-A6A884727023}" srcOrd="0" destOrd="0" presId="urn:microsoft.com/office/officeart/2008/layout/HorizontalMultiLevelHierarchy"/>
    <dgm:cxn modelId="{B16642CF-7E83-453B-A4C5-2D32587E3F65}" type="presParOf" srcId="{FA1878BD-7A7A-44FD-9179-B124DE629071}" destId="{0BD814B2-C20E-45DD-B409-0CA5ADDA2FD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426B84-DBAF-4D98-8F86-0A4D38DDFCCA}" type="doc">
      <dgm:prSet loTypeId="urn:microsoft.com/office/officeart/2005/8/layout/target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688E94C-22A4-45EB-9EBD-F1961179BE39}">
      <dgm:prSet phldrT="[Text]"/>
      <dgm:spPr/>
      <dgm:t>
        <a:bodyPr/>
        <a:lstStyle/>
        <a:p>
          <a:r>
            <a:rPr lang="en-US" dirty="0" smtClean="0"/>
            <a:t>Variety of Sites</a:t>
          </a:r>
          <a:endParaRPr lang="en-US" dirty="0"/>
        </a:p>
      </dgm:t>
    </dgm:pt>
    <dgm:pt modelId="{63014792-B8C4-426F-8E53-1BFF832B7CFA}" type="parTrans" cxnId="{E0D5069D-D191-4267-85F3-253BCCC444D6}">
      <dgm:prSet/>
      <dgm:spPr/>
      <dgm:t>
        <a:bodyPr/>
        <a:lstStyle/>
        <a:p>
          <a:endParaRPr lang="en-US"/>
        </a:p>
      </dgm:t>
    </dgm:pt>
    <dgm:pt modelId="{C638A53D-548F-4A95-AB4B-971A8662E619}" type="sibTrans" cxnId="{E0D5069D-D191-4267-85F3-253BCCC444D6}">
      <dgm:prSet/>
      <dgm:spPr/>
      <dgm:t>
        <a:bodyPr/>
        <a:lstStyle/>
        <a:p>
          <a:endParaRPr lang="en-US"/>
        </a:p>
      </dgm:t>
    </dgm:pt>
    <dgm:pt modelId="{8AC05BB7-3A57-43A7-8A78-71A974048632}">
      <dgm:prSet phldrT="[Text]"/>
      <dgm:spPr/>
      <dgm:t>
        <a:bodyPr/>
        <a:lstStyle/>
        <a:p>
          <a:r>
            <a:rPr lang="en-US" dirty="0" smtClean="0"/>
            <a:t>Oral</a:t>
          </a:r>
          <a:endParaRPr lang="en-US" dirty="0"/>
        </a:p>
      </dgm:t>
    </dgm:pt>
    <dgm:pt modelId="{DE55F21A-726D-4CF7-92FF-292CE358FCCB}" type="parTrans" cxnId="{AAE7A44D-C9DC-49D0-973A-BD129F0CF430}">
      <dgm:prSet/>
      <dgm:spPr/>
      <dgm:t>
        <a:bodyPr/>
        <a:lstStyle/>
        <a:p>
          <a:endParaRPr lang="en-US"/>
        </a:p>
      </dgm:t>
    </dgm:pt>
    <dgm:pt modelId="{25505E15-C125-47FB-8CEF-2549B1CF5DA2}" type="sibTrans" cxnId="{AAE7A44D-C9DC-49D0-973A-BD129F0CF430}">
      <dgm:prSet/>
      <dgm:spPr/>
      <dgm:t>
        <a:bodyPr/>
        <a:lstStyle/>
        <a:p>
          <a:endParaRPr lang="en-US"/>
        </a:p>
      </dgm:t>
    </dgm:pt>
    <dgm:pt modelId="{65DEF3B8-E73D-409E-9F0D-2D4FE51BACA2}">
      <dgm:prSet phldrT="[Text]"/>
      <dgm:spPr/>
      <dgm:t>
        <a:bodyPr/>
        <a:lstStyle/>
        <a:p>
          <a:r>
            <a:rPr lang="en-US" dirty="0" smtClean="0"/>
            <a:t>Rectal</a:t>
          </a:r>
          <a:endParaRPr lang="en-US" dirty="0"/>
        </a:p>
      </dgm:t>
    </dgm:pt>
    <dgm:pt modelId="{CE89B69F-9F0D-41AC-A8D1-7A50115EAC6A}" type="parTrans" cxnId="{4F3F67F4-CB81-4092-8D3B-7318CE734399}">
      <dgm:prSet/>
      <dgm:spPr/>
      <dgm:t>
        <a:bodyPr/>
        <a:lstStyle/>
        <a:p>
          <a:endParaRPr lang="en-US"/>
        </a:p>
      </dgm:t>
    </dgm:pt>
    <dgm:pt modelId="{1A6FFB62-4CAC-497C-A122-62DD7BF304C4}" type="sibTrans" cxnId="{4F3F67F4-CB81-4092-8D3B-7318CE734399}">
      <dgm:prSet/>
      <dgm:spPr/>
      <dgm:t>
        <a:bodyPr/>
        <a:lstStyle/>
        <a:p>
          <a:endParaRPr lang="en-US"/>
        </a:p>
      </dgm:t>
    </dgm:pt>
    <dgm:pt modelId="{3330CA7B-D39A-4E25-8154-F72BEA40563F}">
      <dgm:prSet phldrT="[Text]"/>
      <dgm:spPr/>
      <dgm:t>
        <a:bodyPr/>
        <a:lstStyle/>
        <a:p>
          <a:r>
            <a:rPr lang="en-US" dirty="0" smtClean="0"/>
            <a:t>Thermometers</a:t>
          </a:r>
          <a:endParaRPr lang="en-US" dirty="0"/>
        </a:p>
      </dgm:t>
    </dgm:pt>
    <dgm:pt modelId="{AF6BC43A-1B8F-4DD0-A6BE-31DE52CF5699}" type="parTrans" cxnId="{99B35873-3E4D-4A69-B35D-F0CA6B170868}">
      <dgm:prSet/>
      <dgm:spPr/>
      <dgm:t>
        <a:bodyPr/>
        <a:lstStyle/>
        <a:p>
          <a:endParaRPr lang="en-US"/>
        </a:p>
      </dgm:t>
    </dgm:pt>
    <dgm:pt modelId="{08F1453D-1AD0-462B-A39A-E13AD25DBC9F}" type="sibTrans" cxnId="{99B35873-3E4D-4A69-B35D-F0CA6B170868}">
      <dgm:prSet/>
      <dgm:spPr/>
      <dgm:t>
        <a:bodyPr/>
        <a:lstStyle/>
        <a:p>
          <a:endParaRPr lang="en-US"/>
        </a:p>
      </dgm:t>
    </dgm:pt>
    <dgm:pt modelId="{7B8B37F2-1140-402A-99EA-87D0D9064F42}">
      <dgm:prSet phldrT="[Text]"/>
      <dgm:spPr/>
      <dgm:t>
        <a:bodyPr/>
        <a:lstStyle/>
        <a:p>
          <a:r>
            <a:rPr lang="en-US" dirty="0" smtClean="0"/>
            <a:t>Color-Coded</a:t>
          </a:r>
          <a:endParaRPr lang="en-US" dirty="0"/>
        </a:p>
      </dgm:t>
    </dgm:pt>
    <dgm:pt modelId="{B716D28E-2365-433F-A2B0-47DD071DC293}" type="parTrans" cxnId="{B1A28D7B-3506-4982-9588-B2622782A199}">
      <dgm:prSet/>
      <dgm:spPr/>
      <dgm:t>
        <a:bodyPr/>
        <a:lstStyle/>
        <a:p>
          <a:endParaRPr lang="en-US"/>
        </a:p>
      </dgm:t>
    </dgm:pt>
    <dgm:pt modelId="{1A735C99-664A-4CA0-8F6A-51416F78EBB8}" type="sibTrans" cxnId="{B1A28D7B-3506-4982-9588-B2622782A199}">
      <dgm:prSet/>
      <dgm:spPr/>
      <dgm:t>
        <a:bodyPr/>
        <a:lstStyle/>
        <a:p>
          <a:endParaRPr lang="en-US"/>
        </a:p>
      </dgm:t>
    </dgm:pt>
    <dgm:pt modelId="{C3E84150-7AA6-4317-8C83-801734308CE9}">
      <dgm:prSet phldrT="[Text]"/>
      <dgm:spPr/>
      <dgm:t>
        <a:bodyPr/>
        <a:lstStyle/>
        <a:p>
          <a:r>
            <a:rPr lang="en-US" dirty="0" smtClean="0"/>
            <a:t>Various Types</a:t>
          </a:r>
          <a:endParaRPr lang="en-US" dirty="0"/>
        </a:p>
      </dgm:t>
    </dgm:pt>
    <dgm:pt modelId="{732E26E3-36BE-42B6-8B61-4BDB6A3D992E}" type="parTrans" cxnId="{0B2F9480-B1B0-496E-8447-7D46454978FC}">
      <dgm:prSet/>
      <dgm:spPr/>
      <dgm:t>
        <a:bodyPr/>
        <a:lstStyle/>
        <a:p>
          <a:endParaRPr lang="en-US"/>
        </a:p>
      </dgm:t>
    </dgm:pt>
    <dgm:pt modelId="{9836B578-EC18-4B11-945A-94AF68341136}" type="sibTrans" cxnId="{0B2F9480-B1B0-496E-8447-7D46454978FC}">
      <dgm:prSet/>
      <dgm:spPr/>
      <dgm:t>
        <a:bodyPr/>
        <a:lstStyle/>
        <a:p>
          <a:endParaRPr lang="en-US"/>
        </a:p>
      </dgm:t>
    </dgm:pt>
    <dgm:pt modelId="{955754DA-20A0-4EFA-AE23-9F8FD994F2C7}">
      <dgm:prSet phldrT="[Text]"/>
      <dgm:spPr/>
      <dgm:t>
        <a:bodyPr/>
        <a:lstStyle/>
        <a:p>
          <a:r>
            <a:rPr lang="en-US" dirty="0" smtClean="0"/>
            <a:t>Axilla</a:t>
          </a:r>
          <a:endParaRPr lang="en-US" dirty="0"/>
        </a:p>
      </dgm:t>
    </dgm:pt>
    <dgm:pt modelId="{019ECAFD-5563-4234-A320-C8E88D3BF954}" type="parTrans" cxnId="{53535F02-0B6C-4CFC-A20A-78E7A939B147}">
      <dgm:prSet/>
      <dgm:spPr/>
      <dgm:t>
        <a:bodyPr/>
        <a:lstStyle/>
        <a:p>
          <a:endParaRPr lang="en-US"/>
        </a:p>
      </dgm:t>
    </dgm:pt>
    <dgm:pt modelId="{F904D703-FF59-43F7-B1C2-6D6BE355E7B3}" type="sibTrans" cxnId="{53535F02-0B6C-4CFC-A20A-78E7A939B147}">
      <dgm:prSet/>
      <dgm:spPr/>
      <dgm:t>
        <a:bodyPr/>
        <a:lstStyle/>
        <a:p>
          <a:endParaRPr lang="en-US"/>
        </a:p>
      </dgm:t>
    </dgm:pt>
    <dgm:pt modelId="{96CEA863-505B-44F0-BBA8-938293DA0379}">
      <dgm:prSet phldrT="[Text]"/>
      <dgm:spPr/>
      <dgm:t>
        <a:bodyPr/>
        <a:lstStyle/>
        <a:p>
          <a:r>
            <a:rPr lang="en-US" dirty="0" smtClean="0"/>
            <a:t>Tympanic</a:t>
          </a:r>
          <a:endParaRPr lang="en-US" dirty="0"/>
        </a:p>
      </dgm:t>
    </dgm:pt>
    <dgm:pt modelId="{1FF0F129-7126-4243-A413-87498DEBC4A4}" type="parTrans" cxnId="{69FD55E8-9EF3-4EE1-8D14-E491BA3F6DF3}">
      <dgm:prSet/>
      <dgm:spPr/>
      <dgm:t>
        <a:bodyPr/>
        <a:lstStyle/>
        <a:p>
          <a:endParaRPr lang="en-US"/>
        </a:p>
      </dgm:t>
    </dgm:pt>
    <dgm:pt modelId="{1D0E7930-4037-443E-A24D-4CBE49DB69ED}" type="sibTrans" cxnId="{69FD55E8-9EF3-4EE1-8D14-E491BA3F6DF3}">
      <dgm:prSet/>
      <dgm:spPr/>
      <dgm:t>
        <a:bodyPr/>
        <a:lstStyle/>
        <a:p>
          <a:endParaRPr lang="en-US"/>
        </a:p>
      </dgm:t>
    </dgm:pt>
    <dgm:pt modelId="{51D95874-CDA7-44E0-9A2B-82A10D3B4F79}">
      <dgm:prSet phldrT="[Text]"/>
      <dgm:spPr/>
      <dgm:t>
        <a:bodyPr/>
        <a:lstStyle/>
        <a:p>
          <a:r>
            <a:rPr lang="en-US" dirty="0" smtClean="0"/>
            <a:t>Temporal</a:t>
          </a:r>
          <a:endParaRPr lang="en-US" dirty="0"/>
        </a:p>
      </dgm:t>
    </dgm:pt>
    <dgm:pt modelId="{636C9070-643F-4748-B06D-1E5D0BE8CE29}" type="parTrans" cxnId="{AD91D1E0-6076-4F03-B713-F2A08C88503F}">
      <dgm:prSet/>
      <dgm:spPr/>
      <dgm:t>
        <a:bodyPr/>
        <a:lstStyle/>
        <a:p>
          <a:endParaRPr lang="en-US"/>
        </a:p>
      </dgm:t>
    </dgm:pt>
    <dgm:pt modelId="{24104276-F92C-4BB3-A995-3F83EB090DCE}" type="sibTrans" cxnId="{AD91D1E0-6076-4F03-B713-F2A08C88503F}">
      <dgm:prSet/>
      <dgm:spPr/>
      <dgm:t>
        <a:bodyPr/>
        <a:lstStyle/>
        <a:p>
          <a:endParaRPr lang="en-US"/>
        </a:p>
      </dgm:t>
    </dgm:pt>
    <dgm:pt modelId="{F277F81A-D22C-465D-A9BB-57EBC7D2A875}">
      <dgm:prSet phldrT="[Text]"/>
      <dgm:spPr/>
      <dgm:t>
        <a:bodyPr/>
        <a:lstStyle/>
        <a:p>
          <a:r>
            <a:rPr lang="en-US" dirty="0" smtClean="0"/>
            <a:t>Normal Range</a:t>
          </a:r>
          <a:endParaRPr lang="en-US" dirty="0"/>
        </a:p>
      </dgm:t>
    </dgm:pt>
    <dgm:pt modelId="{851237C0-0801-4F7E-843F-4465F8C4D4F9}" type="parTrans" cxnId="{F1703492-9064-4CED-843D-BB66FD317A28}">
      <dgm:prSet/>
      <dgm:spPr/>
      <dgm:t>
        <a:bodyPr/>
        <a:lstStyle/>
        <a:p>
          <a:endParaRPr lang="en-US"/>
        </a:p>
      </dgm:t>
    </dgm:pt>
    <dgm:pt modelId="{1AC13178-38C1-4F2D-A952-1FFE29E5392A}" type="sibTrans" cxnId="{F1703492-9064-4CED-843D-BB66FD317A28}">
      <dgm:prSet/>
      <dgm:spPr/>
      <dgm:t>
        <a:bodyPr/>
        <a:lstStyle/>
        <a:p>
          <a:endParaRPr lang="en-US"/>
        </a:p>
      </dgm:t>
    </dgm:pt>
    <dgm:pt modelId="{DEE991A7-B037-4BC7-813B-D4D97253A96E}">
      <dgm:prSet phldrT="[Text]" custT="1"/>
      <dgm:spPr/>
      <dgm:t>
        <a:bodyPr/>
        <a:lstStyle/>
        <a:p>
          <a:r>
            <a:rPr lang="en-US" sz="4000" b="1" dirty="0" smtClean="0"/>
            <a:t>97.6-99.6F</a:t>
          </a:r>
          <a:endParaRPr lang="en-US" sz="4000" b="1" dirty="0"/>
        </a:p>
      </dgm:t>
    </dgm:pt>
    <dgm:pt modelId="{CB5FB15A-C5CE-495B-9BB4-CE2E610E27BD}" type="parTrans" cxnId="{66A6CDC1-77EC-41BD-82D4-AF19D500327C}">
      <dgm:prSet/>
      <dgm:spPr/>
      <dgm:t>
        <a:bodyPr/>
        <a:lstStyle/>
        <a:p>
          <a:endParaRPr lang="en-US"/>
        </a:p>
      </dgm:t>
    </dgm:pt>
    <dgm:pt modelId="{43866D55-8C68-4178-A9E8-5B286B3B373D}" type="sibTrans" cxnId="{66A6CDC1-77EC-41BD-82D4-AF19D500327C}">
      <dgm:prSet/>
      <dgm:spPr/>
      <dgm:t>
        <a:bodyPr/>
        <a:lstStyle/>
        <a:p>
          <a:endParaRPr lang="en-US"/>
        </a:p>
      </dgm:t>
    </dgm:pt>
    <dgm:pt modelId="{4E3F3C5B-4484-4017-B855-A0D2718738BD}">
      <dgm:prSet phldrT="[Text]"/>
      <dgm:spPr/>
      <dgm:t>
        <a:bodyPr/>
        <a:lstStyle/>
        <a:p>
          <a:r>
            <a:rPr lang="en-US" dirty="0" smtClean="0"/>
            <a:t>Fahrenheit </a:t>
          </a:r>
          <a:br>
            <a:rPr lang="en-US" dirty="0" smtClean="0"/>
          </a:br>
          <a:r>
            <a:rPr lang="en-US" dirty="0" smtClean="0"/>
            <a:t>vs Celsius</a:t>
          </a:r>
          <a:endParaRPr lang="en-US" dirty="0"/>
        </a:p>
      </dgm:t>
    </dgm:pt>
    <dgm:pt modelId="{8277D163-038E-46A2-8FD1-1EB54573B8E6}" type="parTrans" cxnId="{ED346641-D5F7-4618-99E1-BFDDFAE4F5D3}">
      <dgm:prSet/>
      <dgm:spPr/>
      <dgm:t>
        <a:bodyPr/>
        <a:lstStyle/>
        <a:p>
          <a:endParaRPr lang="en-US"/>
        </a:p>
      </dgm:t>
    </dgm:pt>
    <dgm:pt modelId="{02364607-F510-43D8-8C5E-676A2C3FB796}" type="sibTrans" cxnId="{ED346641-D5F7-4618-99E1-BFDDFAE4F5D3}">
      <dgm:prSet/>
      <dgm:spPr/>
      <dgm:t>
        <a:bodyPr/>
        <a:lstStyle/>
        <a:p>
          <a:endParaRPr lang="en-US"/>
        </a:p>
      </dgm:t>
    </dgm:pt>
    <dgm:pt modelId="{842CAF16-2478-4D3F-89EB-CDA922598C16}" type="pres">
      <dgm:prSet presAssocID="{96426B84-DBAF-4D98-8F86-0A4D38DDFCCA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9DDDEAF-2767-4F1C-B7F6-980F1381B13C}" type="pres">
      <dgm:prSet presAssocID="{96426B84-DBAF-4D98-8F86-0A4D38DDFCCA}" presName="outerBox" presStyleCnt="0"/>
      <dgm:spPr/>
    </dgm:pt>
    <dgm:pt modelId="{6B5CD1D7-BB5B-48C2-BDB1-04E83889A478}" type="pres">
      <dgm:prSet presAssocID="{96426B84-DBAF-4D98-8F86-0A4D38DDFCCA}" presName="outerBoxParent" presStyleLbl="node1" presStyleIdx="0" presStyleCnt="3"/>
      <dgm:spPr/>
      <dgm:t>
        <a:bodyPr/>
        <a:lstStyle/>
        <a:p>
          <a:endParaRPr lang="en-US"/>
        </a:p>
      </dgm:t>
    </dgm:pt>
    <dgm:pt modelId="{4401AFAB-8D00-4EA3-8007-60F9F600AAAD}" type="pres">
      <dgm:prSet presAssocID="{96426B84-DBAF-4D98-8F86-0A4D38DDFCCA}" presName="outerBoxChildren" presStyleCnt="0"/>
      <dgm:spPr/>
    </dgm:pt>
    <dgm:pt modelId="{0B4E35DA-77CF-401D-A7A0-72A94AFB7931}" type="pres">
      <dgm:prSet presAssocID="{8AC05BB7-3A57-43A7-8A78-71A974048632}" presName="oChild" presStyleLbl="fgAcc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AFCD24-26FC-4AB1-9746-28C9F9997945}" type="pres">
      <dgm:prSet presAssocID="{25505E15-C125-47FB-8CEF-2549B1CF5DA2}" presName="outerSibTrans" presStyleCnt="0"/>
      <dgm:spPr/>
    </dgm:pt>
    <dgm:pt modelId="{50589EEA-BB69-4A44-93F8-B1202E62629F}" type="pres">
      <dgm:prSet presAssocID="{65DEF3B8-E73D-409E-9F0D-2D4FE51BACA2}" presName="oChild" presStyleLbl="fgAcc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0A9BD0-D3F2-43CC-BC03-E561D40A3E7B}" type="pres">
      <dgm:prSet presAssocID="{1A6FFB62-4CAC-497C-A122-62DD7BF304C4}" presName="outerSibTrans" presStyleCnt="0"/>
      <dgm:spPr/>
    </dgm:pt>
    <dgm:pt modelId="{E39E6C62-CDD0-436B-BB12-072EC5001D4F}" type="pres">
      <dgm:prSet presAssocID="{955754DA-20A0-4EFA-AE23-9F8FD994F2C7}" presName="oChild" presStyleLbl="fgAcc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FB3A4C-F644-4DBE-8402-A2062EABE0E6}" type="pres">
      <dgm:prSet presAssocID="{F904D703-FF59-43F7-B1C2-6D6BE355E7B3}" presName="outerSibTrans" presStyleCnt="0"/>
      <dgm:spPr/>
    </dgm:pt>
    <dgm:pt modelId="{88FDA13E-A156-4625-B8A6-E095B38BCC8B}" type="pres">
      <dgm:prSet presAssocID="{96CEA863-505B-44F0-BBA8-938293DA0379}" presName="oChild" presStyleLbl="fgAcc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6C95A8-75A9-40A9-8762-A4FEE7F64B0F}" type="pres">
      <dgm:prSet presAssocID="{1D0E7930-4037-443E-A24D-4CBE49DB69ED}" presName="outerSibTrans" presStyleCnt="0"/>
      <dgm:spPr/>
    </dgm:pt>
    <dgm:pt modelId="{14C635BE-B505-4939-A9DF-79F0E404481C}" type="pres">
      <dgm:prSet presAssocID="{51D95874-CDA7-44E0-9A2B-82A10D3B4F79}" presName="oChild" presStyleLbl="fgAcc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FF057E-66E5-4B8D-AD4D-C72C035CF0AE}" type="pres">
      <dgm:prSet presAssocID="{96426B84-DBAF-4D98-8F86-0A4D38DDFCCA}" presName="middleBox" presStyleCnt="0"/>
      <dgm:spPr/>
    </dgm:pt>
    <dgm:pt modelId="{18B7AAB3-8E75-4F6A-B18B-101A34EEF3E2}" type="pres">
      <dgm:prSet presAssocID="{96426B84-DBAF-4D98-8F86-0A4D38DDFCCA}" presName="middleBoxParent" presStyleLbl="node1" presStyleIdx="1" presStyleCnt="3"/>
      <dgm:spPr/>
      <dgm:t>
        <a:bodyPr/>
        <a:lstStyle/>
        <a:p>
          <a:endParaRPr lang="en-US"/>
        </a:p>
      </dgm:t>
    </dgm:pt>
    <dgm:pt modelId="{862279A7-6BD1-420C-B2C9-D96FC30FD767}" type="pres">
      <dgm:prSet presAssocID="{96426B84-DBAF-4D98-8F86-0A4D38DDFCCA}" presName="middleBoxChildren" presStyleCnt="0"/>
      <dgm:spPr/>
    </dgm:pt>
    <dgm:pt modelId="{5DB7C82E-61A2-42C0-BC84-6E9DE9816E78}" type="pres">
      <dgm:prSet presAssocID="{7B8B37F2-1140-402A-99EA-87D0D9064F42}" presName="mChild" presStyleLbl="fgAcc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DE780-67E0-4F90-9DD6-0889742F2931}" type="pres">
      <dgm:prSet presAssocID="{1A735C99-664A-4CA0-8F6A-51416F78EBB8}" presName="middleSibTrans" presStyleCnt="0"/>
      <dgm:spPr/>
    </dgm:pt>
    <dgm:pt modelId="{38F8488A-97A5-483B-ADAD-52C987D4C744}" type="pres">
      <dgm:prSet presAssocID="{C3E84150-7AA6-4317-8C83-801734308CE9}" presName="mChild" presStyleLbl="fgAcc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54C3D9-12F8-4FDD-B9CA-DA099845FE50}" type="pres">
      <dgm:prSet presAssocID="{9836B578-EC18-4B11-945A-94AF68341136}" presName="middleSibTrans" presStyleCnt="0"/>
      <dgm:spPr/>
    </dgm:pt>
    <dgm:pt modelId="{CE9E1979-4B16-446F-9BA4-37C5B549C89D}" type="pres">
      <dgm:prSet presAssocID="{4E3F3C5B-4484-4017-B855-A0D2718738BD}" presName="mChild" presStyleLbl="fgAcc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C69E0D-A952-486C-8873-3FEBDD275102}" type="pres">
      <dgm:prSet presAssocID="{96426B84-DBAF-4D98-8F86-0A4D38DDFCCA}" presName="centerBox" presStyleCnt="0"/>
      <dgm:spPr/>
    </dgm:pt>
    <dgm:pt modelId="{2EEBF8DB-6698-4378-8221-025EAF6B8823}" type="pres">
      <dgm:prSet presAssocID="{96426B84-DBAF-4D98-8F86-0A4D38DDFCCA}" presName="centerBoxParent" presStyleLbl="node1" presStyleIdx="2" presStyleCnt="3"/>
      <dgm:spPr/>
      <dgm:t>
        <a:bodyPr/>
        <a:lstStyle/>
        <a:p>
          <a:endParaRPr lang="en-US"/>
        </a:p>
      </dgm:t>
    </dgm:pt>
    <dgm:pt modelId="{C931D565-CA35-4129-B91F-0C880840DA7A}" type="pres">
      <dgm:prSet presAssocID="{96426B84-DBAF-4D98-8F86-0A4D38DDFCCA}" presName="centerBoxChildren" presStyleCnt="0"/>
      <dgm:spPr/>
    </dgm:pt>
    <dgm:pt modelId="{1A8225E8-631B-429B-92C8-E26C106FD7DE}" type="pres">
      <dgm:prSet presAssocID="{DEE991A7-B037-4BC7-813B-D4D97253A96E}" presName="cChild" presStyleLbl="fgAcc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3F67F4-CB81-4092-8D3B-7318CE734399}" srcId="{D688E94C-22A4-45EB-9EBD-F1961179BE39}" destId="{65DEF3B8-E73D-409E-9F0D-2D4FE51BACA2}" srcOrd="1" destOrd="0" parTransId="{CE89B69F-9F0D-41AC-A8D1-7A50115EAC6A}" sibTransId="{1A6FFB62-4CAC-497C-A122-62DD7BF304C4}"/>
    <dgm:cxn modelId="{AAE7A44D-C9DC-49D0-973A-BD129F0CF430}" srcId="{D688E94C-22A4-45EB-9EBD-F1961179BE39}" destId="{8AC05BB7-3A57-43A7-8A78-71A974048632}" srcOrd="0" destOrd="0" parTransId="{DE55F21A-726D-4CF7-92FF-292CE358FCCB}" sibTransId="{25505E15-C125-47FB-8CEF-2549B1CF5DA2}"/>
    <dgm:cxn modelId="{B8EDE004-426E-424B-99AD-88FBC38AC036}" type="presOf" srcId="{96426B84-DBAF-4D98-8F86-0A4D38DDFCCA}" destId="{842CAF16-2478-4D3F-89EB-CDA922598C16}" srcOrd="0" destOrd="0" presId="urn:microsoft.com/office/officeart/2005/8/layout/target2"/>
    <dgm:cxn modelId="{5A793326-81F6-4F1B-B9C3-46F32A9DED4D}" type="presOf" srcId="{96CEA863-505B-44F0-BBA8-938293DA0379}" destId="{88FDA13E-A156-4625-B8A6-E095B38BCC8B}" srcOrd="0" destOrd="0" presId="urn:microsoft.com/office/officeart/2005/8/layout/target2"/>
    <dgm:cxn modelId="{F1703492-9064-4CED-843D-BB66FD317A28}" srcId="{96426B84-DBAF-4D98-8F86-0A4D38DDFCCA}" destId="{F277F81A-D22C-465D-A9BB-57EBC7D2A875}" srcOrd="2" destOrd="0" parTransId="{851237C0-0801-4F7E-843F-4465F8C4D4F9}" sibTransId="{1AC13178-38C1-4F2D-A952-1FFE29E5392A}"/>
    <dgm:cxn modelId="{1534F710-AAFA-4AD2-8388-7881B8634C11}" type="presOf" srcId="{C3E84150-7AA6-4317-8C83-801734308CE9}" destId="{38F8488A-97A5-483B-ADAD-52C987D4C744}" srcOrd="0" destOrd="0" presId="urn:microsoft.com/office/officeart/2005/8/layout/target2"/>
    <dgm:cxn modelId="{AD91D1E0-6076-4F03-B713-F2A08C88503F}" srcId="{D688E94C-22A4-45EB-9EBD-F1961179BE39}" destId="{51D95874-CDA7-44E0-9A2B-82A10D3B4F79}" srcOrd="4" destOrd="0" parTransId="{636C9070-643F-4748-B06D-1E5D0BE8CE29}" sibTransId="{24104276-F92C-4BB3-A995-3F83EB090DCE}"/>
    <dgm:cxn modelId="{66A6CDC1-77EC-41BD-82D4-AF19D500327C}" srcId="{F277F81A-D22C-465D-A9BB-57EBC7D2A875}" destId="{DEE991A7-B037-4BC7-813B-D4D97253A96E}" srcOrd="0" destOrd="0" parTransId="{CB5FB15A-C5CE-495B-9BB4-CE2E610E27BD}" sibTransId="{43866D55-8C68-4178-A9E8-5B286B3B373D}"/>
    <dgm:cxn modelId="{69FD55E8-9EF3-4EE1-8D14-E491BA3F6DF3}" srcId="{D688E94C-22A4-45EB-9EBD-F1961179BE39}" destId="{96CEA863-505B-44F0-BBA8-938293DA0379}" srcOrd="3" destOrd="0" parTransId="{1FF0F129-7126-4243-A413-87498DEBC4A4}" sibTransId="{1D0E7930-4037-443E-A24D-4CBE49DB69ED}"/>
    <dgm:cxn modelId="{F0A23C03-621C-438B-AA8B-0D9304EEB378}" type="presOf" srcId="{65DEF3B8-E73D-409E-9F0D-2D4FE51BACA2}" destId="{50589EEA-BB69-4A44-93F8-B1202E62629F}" srcOrd="0" destOrd="0" presId="urn:microsoft.com/office/officeart/2005/8/layout/target2"/>
    <dgm:cxn modelId="{0FE39868-8C2B-4E32-9DDE-7D7CF239AB43}" type="presOf" srcId="{51D95874-CDA7-44E0-9A2B-82A10D3B4F79}" destId="{14C635BE-B505-4939-A9DF-79F0E404481C}" srcOrd="0" destOrd="0" presId="urn:microsoft.com/office/officeart/2005/8/layout/target2"/>
    <dgm:cxn modelId="{0B2F9480-B1B0-496E-8447-7D46454978FC}" srcId="{3330CA7B-D39A-4E25-8154-F72BEA40563F}" destId="{C3E84150-7AA6-4317-8C83-801734308CE9}" srcOrd="1" destOrd="0" parTransId="{732E26E3-36BE-42B6-8B61-4BDB6A3D992E}" sibTransId="{9836B578-EC18-4B11-945A-94AF68341136}"/>
    <dgm:cxn modelId="{99B35873-3E4D-4A69-B35D-F0CA6B170868}" srcId="{96426B84-DBAF-4D98-8F86-0A4D38DDFCCA}" destId="{3330CA7B-D39A-4E25-8154-F72BEA40563F}" srcOrd="1" destOrd="0" parTransId="{AF6BC43A-1B8F-4DD0-A6BE-31DE52CF5699}" sibTransId="{08F1453D-1AD0-462B-A39A-E13AD25DBC9F}"/>
    <dgm:cxn modelId="{499EFB0B-BAF7-4300-A34E-A3F2B95C6351}" type="presOf" srcId="{4E3F3C5B-4484-4017-B855-A0D2718738BD}" destId="{CE9E1979-4B16-446F-9BA4-37C5B549C89D}" srcOrd="0" destOrd="0" presId="urn:microsoft.com/office/officeart/2005/8/layout/target2"/>
    <dgm:cxn modelId="{ED346641-D5F7-4618-99E1-BFDDFAE4F5D3}" srcId="{3330CA7B-D39A-4E25-8154-F72BEA40563F}" destId="{4E3F3C5B-4484-4017-B855-A0D2718738BD}" srcOrd="2" destOrd="0" parTransId="{8277D163-038E-46A2-8FD1-1EB54573B8E6}" sibTransId="{02364607-F510-43D8-8C5E-676A2C3FB796}"/>
    <dgm:cxn modelId="{B1A28D7B-3506-4982-9588-B2622782A199}" srcId="{3330CA7B-D39A-4E25-8154-F72BEA40563F}" destId="{7B8B37F2-1140-402A-99EA-87D0D9064F42}" srcOrd="0" destOrd="0" parTransId="{B716D28E-2365-433F-A2B0-47DD071DC293}" sibTransId="{1A735C99-664A-4CA0-8F6A-51416F78EBB8}"/>
    <dgm:cxn modelId="{98022235-69C7-4CD4-B0A9-BDB1A11EE068}" type="presOf" srcId="{3330CA7B-D39A-4E25-8154-F72BEA40563F}" destId="{18B7AAB3-8E75-4F6A-B18B-101A34EEF3E2}" srcOrd="0" destOrd="0" presId="urn:microsoft.com/office/officeart/2005/8/layout/target2"/>
    <dgm:cxn modelId="{F2E8F035-D6D4-4C5E-917C-BE89CA692972}" type="presOf" srcId="{955754DA-20A0-4EFA-AE23-9F8FD994F2C7}" destId="{E39E6C62-CDD0-436B-BB12-072EC5001D4F}" srcOrd="0" destOrd="0" presId="urn:microsoft.com/office/officeart/2005/8/layout/target2"/>
    <dgm:cxn modelId="{C7B5EDCB-BC21-4E58-902C-E8B8C8895482}" type="presOf" srcId="{DEE991A7-B037-4BC7-813B-D4D97253A96E}" destId="{1A8225E8-631B-429B-92C8-E26C106FD7DE}" srcOrd="0" destOrd="0" presId="urn:microsoft.com/office/officeart/2005/8/layout/target2"/>
    <dgm:cxn modelId="{37D49A25-3037-4F27-A0BE-50005FD68130}" type="presOf" srcId="{D688E94C-22A4-45EB-9EBD-F1961179BE39}" destId="{6B5CD1D7-BB5B-48C2-BDB1-04E83889A478}" srcOrd="0" destOrd="0" presId="urn:microsoft.com/office/officeart/2005/8/layout/target2"/>
    <dgm:cxn modelId="{BD4E9FC0-5963-4412-9845-FEFFDBCC9799}" type="presOf" srcId="{F277F81A-D22C-465D-A9BB-57EBC7D2A875}" destId="{2EEBF8DB-6698-4378-8221-025EAF6B8823}" srcOrd="0" destOrd="0" presId="urn:microsoft.com/office/officeart/2005/8/layout/target2"/>
    <dgm:cxn modelId="{63BDF215-04DE-4D8D-998F-3D85C691E62E}" type="presOf" srcId="{8AC05BB7-3A57-43A7-8A78-71A974048632}" destId="{0B4E35DA-77CF-401D-A7A0-72A94AFB7931}" srcOrd="0" destOrd="0" presId="urn:microsoft.com/office/officeart/2005/8/layout/target2"/>
    <dgm:cxn modelId="{BA65E4F5-0EA8-4C73-B6F4-86B70E5F6CBE}" type="presOf" srcId="{7B8B37F2-1140-402A-99EA-87D0D9064F42}" destId="{5DB7C82E-61A2-42C0-BC84-6E9DE9816E78}" srcOrd="0" destOrd="0" presId="urn:microsoft.com/office/officeart/2005/8/layout/target2"/>
    <dgm:cxn modelId="{E0D5069D-D191-4267-85F3-253BCCC444D6}" srcId="{96426B84-DBAF-4D98-8F86-0A4D38DDFCCA}" destId="{D688E94C-22A4-45EB-9EBD-F1961179BE39}" srcOrd="0" destOrd="0" parTransId="{63014792-B8C4-426F-8E53-1BFF832B7CFA}" sibTransId="{C638A53D-548F-4A95-AB4B-971A8662E619}"/>
    <dgm:cxn modelId="{53535F02-0B6C-4CFC-A20A-78E7A939B147}" srcId="{D688E94C-22A4-45EB-9EBD-F1961179BE39}" destId="{955754DA-20A0-4EFA-AE23-9F8FD994F2C7}" srcOrd="2" destOrd="0" parTransId="{019ECAFD-5563-4234-A320-C8E88D3BF954}" sibTransId="{F904D703-FF59-43F7-B1C2-6D6BE355E7B3}"/>
    <dgm:cxn modelId="{4C238734-B44F-4832-84B3-E6CF787B570D}" type="presParOf" srcId="{842CAF16-2478-4D3F-89EB-CDA922598C16}" destId="{A9DDDEAF-2767-4F1C-B7F6-980F1381B13C}" srcOrd="0" destOrd="0" presId="urn:microsoft.com/office/officeart/2005/8/layout/target2"/>
    <dgm:cxn modelId="{CB1D501A-BF26-4531-8BE4-4E4AB6D1F346}" type="presParOf" srcId="{A9DDDEAF-2767-4F1C-B7F6-980F1381B13C}" destId="{6B5CD1D7-BB5B-48C2-BDB1-04E83889A478}" srcOrd="0" destOrd="0" presId="urn:microsoft.com/office/officeart/2005/8/layout/target2"/>
    <dgm:cxn modelId="{30EB5D6C-CAC4-4906-8F49-C59CAF719530}" type="presParOf" srcId="{A9DDDEAF-2767-4F1C-B7F6-980F1381B13C}" destId="{4401AFAB-8D00-4EA3-8007-60F9F600AAAD}" srcOrd="1" destOrd="0" presId="urn:microsoft.com/office/officeart/2005/8/layout/target2"/>
    <dgm:cxn modelId="{15460E6B-2014-4500-864E-1E225241F586}" type="presParOf" srcId="{4401AFAB-8D00-4EA3-8007-60F9F600AAAD}" destId="{0B4E35DA-77CF-401D-A7A0-72A94AFB7931}" srcOrd="0" destOrd="0" presId="urn:microsoft.com/office/officeart/2005/8/layout/target2"/>
    <dgm:cxn modelId="{82F73BCD-DD85-4FD7-85C6-B64256DA4B98}" type="presParOf" srcId="{4401AFAB-8D00-4EA3-8007-60F9F600AAAD}" destId="{46AFCD24-26FC-4AB1-9746-28C9F9997945}" srcOrd="1" destOrd="0" presId="urn:microsoft.com/office/officeart/2005/8/layout/target2"/>
    <dgm:cxn modelId="{02F860B1-59D7-40D3-AA1A-2C5B4F293A55}" type="presParOf" srcId="{4401AFAB-8D00-4EA3-8007-60F9F600AAAD}" destId="{50589EEA-BB69-4A44-93F8-B1202E62629F}" srcOrd="2" destOrd="0" presId="urn:microsoft.com/office/officeart/2005/8/layout/target2"/>
    <dgm:cxn modelId="{84DDF595-A0CE-4580-9201-D8C750ABAB7C}" type="presParOf" srcId="{4401AFAB-8D00-4EA3-8007-60F9F600AAAD}" destId="{700A9BD0-D3F2-43CC-BC03-E561D40A3E7B}" srcOrd="3" destOrd="0" presId="urn:microsoft.com/office/officeart/2005/8/layout/target2"/>
    <dgm:cxn modelId="{105B3317-5E97-4081-A7E0-877EA7AB423E}" type="presParOf" srcId="{4401AFAB-8D00-4EA3-8007-60F9F600AAAD}" destId="{E39E6C62-CDD0-436B-BB12-072EC5001D4F}" srcOrd="4" destOrd="0" presId="urn:microsoft.com/office/officeart/2005/8/layout/target2"/>
    <dgm:cxn modelId="{5ED1913A-FBA0-421A-A266-4676F03815E0}" type="presParOf" srcId="{4401AFAB-8D00-4EA3-8007-60F9F600AAAD}" destId="{C5FB3A4C-F644-4DBE-8402-A2062EABE0E6}" srcOrd="5" destOrd="0" presId="urn:microsoft.com/office/officeart/2005/8/layout/target2"/>
    <dgm:cxn modelId="{A5502F39-8A33-49F3-B1CD-4443B0EE93AD}" type="presParOf" srcId="{4401AFAB-8D00-4EA3-8007-60F9F600AAAD}" destId="{88FDA13E-A156-4625-B8A6-E095B38BCC8B}" srcOrd="6" destOrd="0" presId="urn:microsoft.com/office/officeart/2005/8/layout/target2"/>
    <dgm:cxn modelId="{96D6AB2F-05D2-4E1B-BDEE-2EC325112289}" type="presParOf" srcId="{4401AFAB-8D00-4EA3-8007-60F9F600AAAD}" destId="{AD6C95A8-75A9-40A9-8762-A4FEE7F64B0F}" srcOrd="7" destOrd="0" presId="urn:microsoft.com/office/officeart/2005/8/layout/target2"/>
    <dgm:cxn modelId="{36E9FD95-EE22-4456-AF9B-DBD8617A8834}" type="presParOf" srcId="{4401AFAB-8D00-4EA3-8007-60F9F600AAAD}" destId="{14C635BE-B505-4939-A9DF-79F0E404481C}" srcOrd="8" destOrd="0" presId="urn:microsoft.com/office/officeart/2005/8/layout/target2"/>
    <dgm:cxn modelId="{233CA863-CEB6-4EC5-ACF6-10C10459D06B}" type="presParOf" srcId="{842CAF16-2478-4D3F-89EB-CDA922598C16}" destId="{24FF057E-66E5-4B8D-AD4D-C72C035CF0AE}" srcOrd="1" destOrd="0" presId="urn:microsoft.com/office/officeart/2005/8/layout/target2"/>
    <dgm:cxn modelId="{BF086E1E-7D75-4770-A259-437919C99F04}" type="presParOf" srcId="{24FF057E-66E5-4B8D-AD4D-C72C035CF0AE}" destId="{18B7AAB3-8E75-4F6A-B18B-101A34EEF3E2}" srcOrd="0" destOrd="0" presId="urn:microsoft.com/office/officeart/2005/8/layout/target2"/>
    <dgm:cxn modelId="{72B06FCA-E0EB-4879-8F23-D5A24215FC68}" type="presParOf" srcId="{24FF057E-66E5-4B8D-AD4D-C72C035CF0AE}" destId="{862279A7-6BD1-420C-B2C9-D96FC30FD767}" srcOrd="1" destOrd="0" presId="urn:microsoft.com/office/officeart/2005/8/layout/target2"/>
    <dgm:cxn modelId="{8CBFE6AB-1D27-4813-B1E6-E8C8672B7F7F}" type="presParOf" srcId="{862279A7-6BD1-420C-B2C9-D96FC30FD767}" destId="{5DB7C82E-61A2-42C0-BC84-6E9DE9816E78}" srcOrd="0" destOrd="0" presId="urn:microsoft.com/office/officeart/2005/8/layout/target2"/>
    <dgm:cxn modelId="{6CFFF892-781C-433F-867B-FBC48ECB854F}" type="presParOf" srcId="{862279A7-6BD1-420C-B2C9-D96FC30FD767}" destId="{B4BDE780-67E0-4F90-9DD6-0889742F2931}" srcOrd="1" destOrd="0" presId="urn:microsoft.com/office/officeart/2005/8/layout/target2"/>
    <dgm:cxn modelId="{27DD9661-BEBA-4349-BA4D-E1319F4C9428}" type="presParOf" srcId="{862279A7-6BD1-420C-B2C9-D96FC30FD767}" destId="{38F8488A-97A5-483B-ADAD-52C987D4C744}" srcOrd="2" destOrd="0" presId="urn:microsoft.com/office/officeart/2005/8/layout/target2"/>
    <dgm:cxn modelId="{19291DE5-DBF9-4573-9A9B-FFEC152E20EA}" type="presParOf" srcId="{862279A7-6BD1-420C-B2C9-D96FC30FD767}" destId="{0C54C3D9-12F8-4FDD-B9CA-DA099845FE50}" srcOrd="3" destOrd="0" presId="urn:microsoft.com/office/officeart/2005/8/layout/target2"/>
    <dgm:cxn modelId="{9CA9C88C-A069-439A-A54A-20351EBE6433}" type="presParOf" srcId="{862279A7-6BD1-420C-B2C9-D96FC30FD767}" destId="{CE9E1979-4B16-446F-9BA4-37C5B549C89D}" srcOrd="4" destOrd="0" presId="urn:microsoft.com/office/officeart/2005/8/layout/target2"/>
    <dgm:cxn modelId="{8EEA3AC3-45E7-46E8-B418-544071157B35}" type="presParOf" srcId="{842CAF16-2478-4D3F-89EB-CDA922598C16}" destId="{1CC69E0D-A952-486C-8873-3FEBDD275102}" srcOrd="2" destOrd="0" presId="urn:microsoft.com/office/officeart/2005/8/layout/target2"/>
    <dgm:cxn modelId="{34C4C6E3-CD4B-4B5D-A9B3-B6CD4CB122F6}" type="presParOf" srcId="{1CC69E0D-A952-486C-8873-3FEBDD275102}" destId="{2EEBF8DB-6698-4378-8221-025EAF6B8823}" srcOrd="0" destOrd="0" presId="urn:microsoft.com/office/officeart/2005/8/layout/target2"/>
    <dgm:cxn modelId="{C9A72596-6A79-445B-B795-EE6554468A52}" type="presParOf" srcId="{1CC69E0D-A952-486C-8873-3FEBDD275102}" destId="{C931D565-CA35-4129-B91F-0C880840DA7A}" srcOrd="1" destOrd="0" presId="urn:microsoft.com/office/officeart/2005/8/layout/target2"/>
    <dgm:cxn modelId="{29E17357-C467-41B6-ADA9-3F44469C61B5}" type="presParOf" srcId="{C931D565-CA35-4129-B91F-0C880840DA7A}" destId="{1A8225E8-631B-429B-92C8-E26C106FD7DE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E607A7-7390-4365-A548-10DE74B51517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42BAED-45F5-4554-B51C-A82942E452CF}">
      <dgm:prSet phldrT="[Text]"/>
      <dgm:spPr/>
      <dgm:t>
        <a:bodyPr/>
        <a:lstStyle/>
        <a:p>
          <a:r>
            <a:rPr lang="en-US" dirty="0" smtClean="0"/>
            <a:t>Heart beats per minute (bpm)</a:t>
          </a:r>
          <a:endParaRPr lang="en-US" dirty="0"/>
        </a:p>
      </dgm:t>
    </dgm:pt>
    <dgm:pt modelId="{2ACCAF4E-E3C8-4ED6-93D2-C2C0CB4F1ECC}" type="parTrans" cxnId="{2D12ACDF-25D5-44A9-B9AB-F3B27FA5EDCC}">
      <dgm:prSet/>
      <dgm:spPr/>
      <dgm:t>
        <a:bodyPr/>
        <a:lstStyle/>
        <a:p>
          <a:endParaRPr lang="en-US"/>
        </a:p>
      </dgm:t>
    </dgm:pt>
    <dgm:pt modelId="{17BF41A9-45D7-41CB-84F1-0CCB840F9C07}" type="sibTrans" cxnId="{2D12ACDF-25D5-44A9-B9AB-F3B27FA5EDCC}">
      <dgm:prSet/>
      <dgm:spPr/>
      <dgm:t>
        <a:bodyPr/>
        <a:lstStyle/>
        <a:p>
          <a:endParaRPr lang="en-US"/>
        </a:p>
      </dgm:t>
    </dgm:pt>
    <dgm:pt modelId="{831C73D2-CDAE-4534-831A-92409EDDAA79}">
      <dgm:prSet phldrT="[Text]"/>
      <dgm:spPr/>
      <dgm:t>
        <a:bodyPr/>
        <a:lstStyle/>
        <a:p>
          <a:r>
            <a:rPr lang="en-US" dirty="0" smtClean="0"/>
            <a:t>Pulse points</a:t>
          </a:r>
          <a:br>
            <a:rPr lang="en-US" dirty="0" smtClean="0"/>
          </a:br>
          <a:r>
            <a:rPr lang="en-US" dirty="0" smtClean="0"/>
            <a:t>*radial*</a:t>
          </a:r>
          <a:endParaRPr lang="en-US" dirty="0"/>
        </a:p>
      </dgm:t>
    </dgm:pt>
    <dgm:pt modelId="{67EDBDAC-DCDA-4E51-983E-23E8CEBA7608}" type="parTrans" cxnId="{9BA7E023-5060-4C3C-BBB2-F049FB8F5494}">
      <dgm:prSet/>
      <dgm:spPr/>
      <dgm:t>
        <a:bodyPr/>
        <a:lstStyle/>
        <a:p>
          <a:endParaRPr lang="en-US"/>
        </a:p>
      </dgm:t>
    </dgm:pt>
    <dgm:pt modelId="{89D6A325-6175-4C35-A929-6BD785E90E33}" type="sibTrans" cxnId="{9BA7E023-5060-4C3C-BBB2-F049FB8F5494}">
      <dgm:prSet/>
      <dgm:spPr/>
      <dgm:t>
        <a:bodyPr/>
        <a:lstStyle/>
        <a:p>
          <a:endParaRPr lang="en-US"/>
        </a:p>
      </dgm:t>
    </dgm:pt>
    <dgm:pt modelId="{A316BB6E-0991-4F12-A5FF-F1046F7CB4F1}">
      <dgm:prSet phldrT="[Text]"/>
      <dgm:spPr/>
      <dgm:t>
        <a:bodyPr/>
        <a:lstStyle/>
        <a:p>
          <a:r>
            <a:rPr lang="en-US" dirty="0" smtClean="0"/>
            <a:t>Normal rate </a:t>
          </a:r>
          <a:br>
            <a:rPr lang="en-US" dirty="0" smtClean="0"/>
          </a:br>
          <a:r>
            <a:rPr lang="en-US" dirty="0" smtClean="0"/>
            <a:t>60-100bpm</a:t>
          </a:r>
          <a:endParaRPr lang="en-US" dirty="0"/>
        </a:p>
      </dgm:t>
    </dgm:pt>
    <dgm:pt modelId="{46F32EDF-24DE-46ED-A03C-4FFAB01FF3DD}" type="parTrans" cxnId="{74F97BE7-EF32-4155-820D-0EA637B51648}">
      <dgm:prSet/>
      <dgm:spPr/>
      <dgm:t>
        <a:bodyPr/>
        <a:lstStyle/>
        <a:p>
          <a:endParaRPr lang="en-US"/>
        </a:p>
      </dgm:t>
    </dgm:pt>
    <dgm:pt modelId="{4CAEE353-C7D8-4B51-8486-1857400D734E}" type="sibTrans" cxnId="{74F97BE7-EF32-4155-820D-0EA637B51648}">
      <dgm:prSet/>
      <dgm:spPr/>
      <dgm:t>
        <a:bodyPr/>
        <a:lstStyle/>
        <a:p>
          <a:endParaRPr lang="en-US"/>
        </a:p>
      </dgm:t>
    </dgm:pt>
    <dgm:pt modelId="{4B1CA446-5AF1-42B9-BE2F-BF8ECD8AF20D}" type="pres">
      <dgm:prSet presAssocID="{02E607A7-7390-4365-A548-10DE74B5151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4EB257-5C32-49F3-8E45-EF1910A81F16}" type="pres">
      <dgm:prSet presAssocID="{CC42BAED-45F5-4554-B51C-A82942E452CF}" presName="circle1" presStyleLbl="node1" presStyleIdx="0" presStyleCnt="3"/>
      <dgm:spPr/>
    </dgm:pt>
    <dgm:pt modelId="{C6EA2889-9AF7-49C3-8722-53E1B7F4FCD8}" type="pres">
      <dgm:prSet presAssocID="{CC42BAED-45F5-4554-B51C-A82942E452CF}" presName="space" presStyleCnt="0"/>
      <dgm:spPr/>
    </dgm:pt>
    <dgm:pt modelId="{002A0CC3-620E-47D4-A299-8C6AEB32EDAF}" type="pres">
      <dgm:prSet presAssocID="{CC42BAED-45F5-4554-B51C-A82942E452CF}" presName="rect1" presStyleLbl="alignAcc1" presStyleIdx="0" presStyleCnt="3"/>
      <dgm:spPr/>
      <dgm:t>
        <a:bodyPr/>
        <a:lstStyle/>
        <a:p>
          <a:endParaRPr lang="en-US"/>
        </a:p>
      </dgm:t>
    </dgm:pt>
    <dgm:pt modelId="{B6687E38-1DD1-4A5C-AF4E-EE7E5C6C6C18}" type="pres">
      <dgm:prSet presAssocID="{831C73D2-CDAE-4534-831A-92409EDDAA79}" presName="vertSpace2" presStyleLbl="node1" presStyleIdx="0" presStyleCnt="3"/>
      <dgm:spPr/>
    </dgm:pt>
    <dgm:pt modelId="{C974724A-FD32-4256-A3AC-1EAD3E46F27F}" type="pres">
      <dgm:prSet presAssocID="{831C73D2-CDAE-4534-831A-92409EDDAA79}" presName="circle2" presStyleLbl="node1" presStyleIdx="1" presStyleCnt="3"/>
      <dgm:spPr/>
    </dgm:pt>
    <dgm:pt modelId="{A249E8D3-F1BC-42F1-8F00-3F629F3721FF}" type="pres">
      <dgm:prSet presAssocID="{831C73D2-CDAE-4534-831A-92409EDDAA79}" presName="rect2" presStyleLbl="alignAcc1" presStyleIdx="1" presStyleCnt="3"/>
      <dgm:spPr/>
      <dgm:t>
        <a:bodyPr/>
        <a:lstStyle/>
        <a:p>
          <a:endParaRPr lang="en-US"/>
        </a:p>
      </dgm:t>
    </dgm:pt>
    <dgm:pt modelId="{0DAAD452-E965-40C4-A41A-56D50ADD667A}" type="pres">
      <dgm:prSet presAssocID="{A316BB6E-0991-4F12-A5FF-F1046F7CB4F1}" presName="vertSpace3" presStyleLbl="node1" presStyleIdx="1" presStyleCnt="3"/>
      <dgm:spPr/>
    </dgm:pt>
    <dgm:pt modelId="{FD7C51DF-1E39-4036-AFEA-DDFD1FCC8E8A}" type="pres">
      <dgm:prSet presAssocID="{A316BB6E-0991-4F12-A5FF-F1046F7CB4F1}" presName="circle3" presStyleLbl="node1" presStyleIdx="2" presStyleCnt="3"/>
      <dgm:spPr/>
    </dgm:pt>
    <dgm:pt modelId="{FC86DC5C-0BE4-47F8-A549-29993CCA0F15}" type="pres">
      <dgm:prSet presAssocID="{A316BB6E-0991-4F12-A5FF-F1046F7CB4F1}" presName="rect3" presStyleLbl="alignAcc1" presStyleIdx="2" presStyleCnt="3"/>
      <dgm:spPr/>
      <dgm:t>
        <a:bodyPr/>
        <a:lstStyle/>
        <a:p>
          <a:endParaRPr lang="en-US"/>
        </a:p>
      </dgm:t>
    </dgm:pt>
    <dgm:pt modelId="{45006768-0E19-4FC3-B6F1-C8D8CAB832FB}" type="pres">
      <dgm:prSet presAssocID="{CC42BAED-45F5-4554-B51C-A82942E452CF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EF409B-E898-4F32-B1E1-5D828990B844}" type="pres">
      <dgm:prSet presAssocID="{831C73D2-CDAE-4534-831A-92409EDDAA79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29E179-10B0-4B99-8602-D4F82073D8A5}" type="pres">
      <dgm:prSet presAssocID="{A316BB6E-0991-4F12-A5FF-F1046F7CB4F1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A7E023-5060-4C3C-BBB2-F049FB8F5494}" srcId="{02E607A7-7390-4365-A548-10DE74B51517}" destId="{831C73D2-CDAE-4534-831A-92409EDDAA79}" srcOrd="1" destOrd="0" parTransId="{67EDBDAC-DCDA-4E51-983E-23E8CEBA7608}" sibTransId="{89D6A325-6175-4C35-A929-6BD785E90E33}"/>
    <dgm:cxn modelId="{E3E7396B-BF58-46B7-998C-C8A800B5F8C1}" type="presOf" srcId="{02E607A7-7390-4365-A548-10DE74B51517}" destId="{4B1CA446-5AF1-42B9-BE2F-BF8ECD8AF20D}" srcOrd="0" destOrd="0" presId="urn:microsoft.com/office/officeart/2005/8/layout/target3"/>
    <dgm:cxn modelId="{042243A6-F459-4F3F-8686-8639B86812B6}" type="presOf" srcId="{A316BB6E-0991-4F12-A5FF-F1046F7CB4F1}" destId="{FC86DC5C-0BE4-47F8-A549-29993CCA0F15}" srcOrd="0" destOrd="0" presId="urn:microsoft.com/office/officeart/2005/8/layout/target3"/>
    <dgm:cxn modelId="{74F97BE7-EF32-4155-820D-0EA637B51648}" srcId="{02E607A7-7390-4365-A548-10DE74B51517}" destId="{A316BB6E-0991-4F12-A5FF-F1046F7CB4F1}" srcOrd="2" destOrd="0" parTransId="{46F32EDF-24DE-46ED-A03C-4FFAB01FF3DD}" sibTransId="{4CAEE353-C7D8-4B51-8486-1857400D734E}"/>
    <dgm:cxn modelId="{AD818342-C15E-4976-B732-8475C11F1ECD}" type="presOf" srcId="{CC42BAED-45F5-4554-B51C-A82942E452CF}" destId="{45006768-0E19-4FC3-B6F1-C8D8CAB832FB}" srcOrd="1" destOrd="0" presId="urn:microsoft.com/office/officeart/2005/8/layout/target3"/>
    <dgm:cxn modelId="{EC67047F-A13A-407B-8FA7-2E3152B865D0}" type="presOf" srcId="{831C73D2-CDAE-4534-831A-92409EDDAA79}" destId="{A249E8D3-F1BC-42F1-8F00-3F629F3721FF}" srcOrd="0" destOrd="0" presId="urn:microsoft.com/office/officeart/2005/8/layout/target3"/>
    <dgm:cxn modelId="{EE29DEE3-AE45-4B60-AB34-F5C441CA244F}" type="presOf" srcId="{A316BB6E-0991-4F12-A5FF-F1046F7CB4F1}" destId="{C529E179-10B0-4B99-8602-D4F82073D8A5}" srcOrd="1" destOrd="0" presId="urn:microsoft.com/office/officeart/2005/8/layout/target3"/>
    <dgm:cxn modelId="{2D12ACDF-25D5-44A9-B9AB-F3B27FA5EDCC}" srcId="{02E607A7-7390-4365-A548-10DE74B51517}" destId="{CC42BAED-45F5-4554-B51C-A82942E452CF}" srcOrd="0" destOrd="0" parTransId="{2ACCAF4E-E3C8-4ED6-93D2-C2C0CB4F1ECC}" sibTransId="{17BF41A9-45D7-41CB-84F1-0CCB840F9C07}"/>
    <dgm:cxn modelId="{DDB7B810-D8BB-433A-AB91-2AB44141706C}" type="presOf" srcId="{831C73D2-CDAE-4534-831A-92409EDDAA79}" destId="{2FEF409B-E898-4F32-B1E1-5D828990B844}" srcOrd="1" destOrd="0" presId="urn:microsoft.com/office/officeart/2005/8/layout/target3"/>
    <dgm:cxn modelId="{DCD527FA-2EB5-455F-B3EC-9E630A85E3E5}" type="presOf" srcId="{CC42BAED-45F5-4554-B51C-A82942E452CF}" destId="{002A0CC3-620E-47D4-A299-8C6AEB32EDAF}" srcOrd="0" destOrd="0" presId="urn:microsoft.com/office/officeart/2005/8/layout/target3"/>
    <dgm:cxn modelId="{1BE03B1D-A439-4382-9724-2B008139121E}" type="presParOf" srcId="{4B1CA446-5AF1-42B9-BE2F-BF8ECD8AF20D}" destId="{974EB257-5C32-49F3-8E45-EF1910A81F16}" srcOrd="0" destOrd="0" presId="urn:microsoft.com/office/officeart/2005/8/layout/target3"/>
    <dgm:cxn modelId="{E2C93368-C7D8-45AB-86D8-7D99D1AF4A07}" type="presParOf" srcId="{4B1CA446-5AF1-42B9-BE2F-BF8ECD8AF20D}" destId="{C6EA2889-9AF7-49C3-8722-53E1B7F4FCD8}" srcOrd="1" destOrd="0" presId="urn:microsoft.com/office/officeart/2005/8/layout/target3"/>
    <dgm:cxn modelId="{2BB7EDA0-636F-45D4-AE7A-78746ED7C391}" type="presParOf" srcId="{4B1CA446-5AF1-42B9-BE2F-BF8ECD8AF20D}" destId="{002A0CC3-620E-47D4-A299-8C6AEB32EDAF}" srcOrd="2" destOrd="0" presId="urn:microsoft.com/office/officeart/2005/8/layout/target3"/>
    <dgm:cxn modelId="{91D51C6B-8E4F-4D03-B49A-B82C7DC15BC4}" type="presParOf" srcId="{4B1CA446-5AF1-42B9-BE2F-BF8ECD8AF20D}" destId="{B6687E38-1DD1-4A5C-AF4E-EE7E5C6C6C18}" srcOrd="3" destOrd="0" presId="urn:microsoft.com/office/officeart/2005/8/layout/target3"/>
    <dgm:cxn modelId="{87EC89B7-AF8B-4A5C-9D0B-9B0CAA88F64A}" type="presParOf" srcId="{4B1CA446-5AF1-42B9-BE2F-BF8ECD8AF20D}" destId="{C974724A-FD32-4256-A3AC-1EAD3E46F27F}" srcOrd="4" destOrd="0" presId="urn:microsoft.com/office/officeart/2005/8/layout/target3"/>
    <dgm:cxn modelId="{4B869AB8-F2AA-4A47-A4EA-C3365B101241}" type="presParOf" srcId="{4B1CA446-5AF1-42B9-BE2F-BF8ECD8AF20D}" destId="{A249E8D3-F1BC-42F1-8F00-3F629F3721FF}" srcOrd="5" destOrd="0" presId="urn:microsoft.com/office/officeart/2005/8/layout/target3"/>
    <dgm:cxn modelId="{A986F011-F7B0-40FD-A067-78FF23D27527}" type="presParOf" srcId="{4B1CA446-5AF1-42B9-BE2F-BF8ECD8AF20D}" destId="{0DAAD452-E965-40C4-A41A-56D50ADD667A}" srcOrd="6" destOrd="0" presId="urn:microsoft.com/office/officeart/2005/8/layout/target3"/>
    <dgm:cxn modelId="{BB9B5C29-03DF-4AC8-BB80-567B2285B912}" type="presParOf" srcId="{4B1CA446-5AF1-42B9-BE2F-BF8ECD8AF20D}" destId="{FD7C51DF-1E39-4036-AFEA-DDFD1FCC8E8A}" srcOrd="7" destOrd="0" presId="urn:microsoft.com/office/officeart/2005/8/layout/target3"/>
    <dgm:cxn modelId="{7FA16993-C212-48A1-B6DC-7AB1F3501B63}" type="presParOf" srcId="{4B1CA446-5AF1-42B9-BE2F-BF8ECD8AF20D}" destId="{FC86DC5C-0BE4-47F8-A549-29993CCA0F15}" srcOrd="8" destOrd="0" presId="urn:microsoft.com/office/officeart/2005/8/layout/target3"/>
    <dgm:cxn modelId="{29DC3B30-AC4A-4C60-9C7C-DCFCC6F40421}" type="presParOf" srcId="{4B1CA446-5AF1-42B9-BE2F-BF8ECD8AF20D}" destId="{45006768-0E19-4FC3-B6F1-C8D8CAB832FB}" srcOrd="9" destOrd="0" presId="urn:microsoft.com/office/officeart/2005/8/layout/target3"/>
    <dgm:cxn modelId="{F2FFEFB7-A73E-4042-92D8-9923DD6D3A5E}" type="presParOf" srcId="{4B1CA446-5AF1-42B9-BE2F-BF8ECD8AF20D}" destId="{2FEF409B-E898-4F32-B1E1-5D828990B844}" srcOrd="10" destOrd="0" presId="urn:microsoft.com/office/officeart/2005/8/layout/target3"/>
    <dgm:cxn modelId="{B0F7A8EF-061D-49B8-A47D-DBEFDF18D29A}" type="presParOf" srcId="{4B1CA446-5AF1-42B9-BE2F-BF8ECD8AF20D}" destId="{C529E179-10B0-4B99-8602-D4F82073D8A5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60F175-654A-4F00-8177-AFB65D2538DA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CF40C135-2B7E-4616-988D-FC35B9B5BA5A}">
      <dgm:prSet phldrT="[Text]" custT="1"/>
      <dgm:spPr/>
      <dgm:t>
        <a:bodyPr/>
        <a:lstStyle/>
        <a:p>
          <a:r>
            <a:rPr lang="en-US" sz="1600" dirty="0" smtClean="0"/>
            <a:t>Inspiration</a:t>
          </a:r>
          <a:r>
            <a:rPr lang="en-US" sz="1100" dirty="0" smtClean="0"/>
            <a:t> </a:t>
          </a:r>
          <a:endParaRPr lang="en-US" sz="1100" dirty="0"/>
        </a:p>
      </dgm:t>
    </dgm:pt>
    <dgm:pt modelId="{FFBF1032-A3E7-4212-9DF3-F1030059D6BB}" type="parTrans" cxnId="{AE86DE1A-9AD7-482F-AFCA-FD7BBC5D0EB4}">
      <dgm:prSet/>
      <dgm:spPr/>
      <dgm:t>
        <a:bodyPr/>
        <a:lstStyle/>
        <a:p>
          <a:endParaRPr lang="en-US"/>
        </a:p>
      </dgm:t>
    </dgm:pt>
    <dgm:pt modelId="{0686249C-C72B-4E36-BA93-9FFD68325261}" type="sibTrans" cxnId="{AE86DE1A-9AD7-482F-AFCA-FD7BBC5D0EB4}">
      <dgm:prSet/>
      <dgm:spPr/>
      <dgm:t>
        <a:bodyPr/>
        <a:lstStyle/>
        <a:p>
          <a:endParaRPr lang="en-US"/>
        </a:p>
      </dgm:t>
    </dgm:pt>
    <dgm:pt modelId="{E034896D-2A6C-4531-9044-51461E6BDE13}">
      <dgm:prSet phldrT="[Text]" custT="1"/>
      <dgm:spPr/>
      <dgm:t>
        <a:bodyPr/>
        <a:lstStyle/>
        <a:p>
          <a:r>
            <a:rPr lang="en-US" sz="1600" b="1" dirty="0" smtClean="0"/>
            <a:t>Expiration</a:t>
          </a:r>
          <a:endParaRPr lang="en-US" sz="1200" b="1" dirty="0"/>
        </a:p>
      </dgm:t>
    </dgm:pt>
    <dgm:pt modelId="{428692A5-463B-4E63-A934-F3F71BCF5BEC}" type="parTrans" cxnId="{2474C83A-32F8-4268-BA18-D415D78D3089}">
      <dgm:prSet/>
      <dgm:spPr/>
      <dgm:t>
        <a:bodyPr/>
        <a:lstStyle/>
        <a:p>
          <a:endParaRPr lang="en-US"/>
        </a:p>
      </dgm:t>
    </dgm:pt>
    <dgm:pt modelId="{49D376F8-7BFA-4681-950B-EEC193E91B6A}" type="sibTrans" cxnId="{2474C83A-32F8-4268-BA18-D415D78D3089}">
      <dgm:prSet/>
      <dgm:spPr/>
      <dgm:t>
        <a:bodyPr/>
        <a:lstStyle/>
        <a:p>
          <a:endParaRPr lang="en-US"/>
        </a:p>
      </dgm:t>
    </dgm:pt>
    <dgm:pt modelId="{FD6DCDAC-AEF2-4C96-B506-7C9C27030411}">
      <dgm:prSet phldrT="[Text]" custT="1"/>
      <dgm:spPr/>
      <dgm:t>
        <a:bodyPr/>
        <a:lstStyle/>
        <a:p>
          <a:r>
            <a:rPr lang="en-US" sz="1600" b="1" dirty="0" smtClean="0"/>
            <a:t>Respiration</a:t>
          </a:r>
          <a:endParaRPr lang="en-US" sz="1100" b="1" dirty="0"/>
        </a:p>
      </dgm:t>
    </dgm:pt>
    <dgm:pt modelId="{878B553E-B52C-48E5-B325-A6ADC1D8DC8B}" type="parTrans" cxnId="{D14A12F3-6638-4160-A08A-748A78511945}">
      <dgm:prSet/>
      <dgm:spPr/>
      <dgm:t>
        <a:bodyPr/>
        <a:lstStyle/>
        <a:p>
          <a:endParaRPr lang="en-US"/>
        </a:p>
      </dgm:t>
    </dgm:pt>
    <dgm:pt modelId="{955CA92C-BA20-45F1-819A-8243433AA2E9}" type="sibTrans" cxnId="{D14A12F3-6638-4160-A08A-748A78511945}">
      <dgm:prSet/>
      <dgm:spPr/>
      <dgm:t>
        <a:bodyPr/>
        <a:lstStyle/>
        <a:p>
          <a:endParaRPr lang="en-US"/>
        </a:p>
      </dgm:t>
    </dgm:pt>
    <dgm:pt modelId="{283E9C8A-EB3C-4631-B8BF-A62827812BD3}" type="pres">
      <dgm:prSet presAssocID="{3C60F175-654A-4F00-8177-AFB65D2538DA}" presName="linearFlow" presStyleCnt="0">
        <dgm:presLayoutVars>
          <dgm:dir/>
          <dgm:resizeHandles val="exact"/>
        </dgm:presLayoutVars>
      </dgm:prSet>
      <dgm:spPr/>
    </dgm:pt>
    <dgm:pt modelId="{FF10A7EE-A7DF-4A93-80C4-5A4F6CB2B139}" type="pres">
      <dgm:prSet presAssocID="{CF40C135-2B7E-4616-988D-FC35B9B5BA5A}" presName="node" presStyleLbl="node1" presStyleIdx="0" presStyleCnt="3" custScaleX="1446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08C8DE-C58A-42C5-99EF-CBB65EFE3B85}" type="pres">
      <dgm:prSet presAssocID="{0686249C-C72B-4E36-BA93-9FFD68325261}" presName="spacerL" presStyleCnt="0"/>
      <dgm:spPr/>
    </dgm:pt>
    <dgm:pt modelId="{7D980C7F-91FD-4AAB-B829-52D597882480}" type="pres">
      <dgm:prSet presAssocID="{0686249C-C72B-4E36-BA93-9FFD68325261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D43647E-EB57-4863-8CDE-A8D7E5261DC9}" type="pres">
      <dgm:prSet presAssocID="{0686249C-C72B-4E36-BA93-9FFD68325261}" presName="spacerR" presStyleCnt="0"/>
      <dgm:spPr/>
    </dgm:pt>
    <dgm:pt modelId="{01C43A22-6628-4A37-980A-D508E63973BC}" type="pres">
      <dgm:prSet presAssocID="{E034896D-2A6C-4531-9044-51461E6BDE13}" presName="node" presStyleLbl="node1" presStyleIdx="1" presStyleCnt="3" custScaleX="149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A4F609-9BC0-48B7-9FCE-535B4854D6F7}" type="pres">
      <dgm:prSet presAssocID="{49D376F8-7BFA-4681-950B-EEC193E91B6A}" presName="spacerL" presStyleCnt="0"/>
      <dgm:spPr/>
    </dgm:pt>
    <dgm:pt modelId="{D564A5E0-5976-4418-BA45-957E9E916071}" type="pres">
      <dgm:prSet presAssocID="{49D376F8-7BFA-4681-950B-EEC193E91B6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AF64F74-AA16-4636-9E96-38FFF7DC1FCD}" type="pres">
      <dgm:prSet presAssocID="{49D376F8-7BFA-4681-950B-EEC193E91B6A}" presName="spacerR" presStyleCnt="0"/>
      <dgm:spPr/>
    </dgm:pt>
    <dgm:pt modelId="{B5EF6EAD-04F3-4248-B29B-88FAB664CC89}" type="pres">
      <dgm:prSet presAssocID="{FD6DCDAC-AEF2-4C96-B506-7C9C27030411}" presName="node" presStyleLbl="node1" presStyleIdx="2" presStyleCnt="3" custScaleX="149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74C83A-32F8-4268-BA18-D415D78D3089}" srcId="{3C60F175-654A-4F00-8177-AFB65D2538DA}" destId="{E034896D-2A6C-4531-9044-51461E6BDE13}" srcOrd="1" destOrd="0" parTransId="{428692A5-463B-4E63-A934-F3F71BCF5BEC}" sibTransId="{49D376F8-7BFA-4681-950B-EEC193E91B6A}"/>
    <dgm:cxn modelId="{269444CA-0EC6-46AE-A757-02E1596A1496}" type="presOf" srcId="{E034896D-2A6C-4531-9044-51461E6BDE13}" destId="{01C43A22-6628-4A37-980A-D508E63973BC}" srcOrd="0" destOrd="0" presId="urn:microsoft.com/office/officeart/2005/8/layout/equation1"/>
    <dgm:cxn modelId="{08F4A143-6165-4F94-A6DE-D287DB86313A}" type="presOf" srcId="{0686249C-C72B-4E36-BA93-9FFD68325261}" destId="{7D980C7F-91FD-4AAB-B829-52D597882480}" srcOrd="0" destOrd="0" presId="urn:microsoft.com/office/officeart/2005/8/layout/equation1"/>
    <dgm:cxn modelId="{AE86DE1A-9AD7-482F-AFCA-FD7BBC5D0EB4}" srcId="{3C60F175-654A-4F00-8177-AFB65D2538DA}" destId="{CF40C135-2B7E-4616-988D-FC35B9B5BA5A}" srcOrd="0" destOrd="0" parTransId="{FFBF1032-A3E7-4212-9DF3-F1030059D6BB}" sibTransId="{0686249C-C72B-4E36-BA93-9FFD68325261}"/>
    <dgm:cxn modelId="{6C35CFB5-E887-48F1-9277-37C03962B641}" type="presOf" srcId="{FD6DCDAC-AEF2-4C96-B506-7C9C27030411}" destId="{B5EF6EAD-04F3-4248-B29B-88FAB664CC89}" srcOrd="0" destOrd="0" presId="urn:microsoft.com/office/officeart/2005/8/layout/equation1"/>
    <dgm:cxn modelId="{88C361BC-82E5-441F-B365-7943DABB81BF}" type="presOf" srcId="{CF40C135-2B7E-4616-988D-FC35B9B5BA5A}" destId="{FF10A7EE-A7DF-4A93-80C4-5A4F6CB2B139}" srcOrd="0" destOrd="0" presId="urn:microsoft.com/office/officeart/2005/8/layout/equation1"/>
    <dgm:cxn modelId="{5DFDE0A8-2510-4988-B884-EA6DA128DD41}" type="presOf" srcId="{49D376F8-7BFA-4681-950B-EEC193E91B6A}" destId="{D564A5E0-5976-4418-BA45-957E9E916071}" srcOrd="0" destOrd="0" presId="urn:microsoft.com/office/officeart/2005/8/layout/equation1"/>
    <dgm:cxn modelId="{FC720FA0-2601-453A-98CD-DB3A4C159D9F}" type="presOf" srcId="{3C60F175-654A-4F00-8177-AFB65D2538DA}" destId="{283E9C8A-EB3C-4631-B8BF-A62827812BD3}" srcOrd="0" destOrd="0" presId="urn:microsoft.com/office/officeart/2005/8/layout/equation1"/>
    <dgm:cxn modelId="{D14A12F3-6638-4160-A08A-748A78511945}" srcId="{3C60F175-654A-4F00-8177-AFB65D2538DA}" destId="{FD6DCDAC-AEF2-4C96-B506-7C9C27030411}" srcOrd="2" destOrd="0" parTransId="{878B553E-B52C-48E5-B325-A6ADC1D8DC8B}" sibTransId="{955CA92C-BA20-45F1-819A-8243433AA2E9}"/>
    <dgm:cxn modelId="{FB859CF5-C748-4FFF-B777-62BCDAFE4581}" type="presParOf" srcId="{283E9C8A-EB3C-4631-B8BF-A62827812BD3}" destId="{FF10A7EE-A7DF-4A93-80C4-5A4F6CB2B139}" srcOrd="0" destOrd="0" presId="urn:microsoft.com/office/officeart/2005/8/layout/equation1"/>
    <dgm:cxn modelId="{61554E2E-3097-42E6-805F-AC082BB96C46}" type="presParOf" srcId="{283E9C8A-EB3C-4631-B8BF-A62827812BD3}" destId="{DC08C8DE-C58A-42C5-99EF-CBB65EFE3B85}" srcOrd="1" destOrd="0" presId="urn:microsoft.com/office/officeart/2005/8/layout/equation1"/>
    <dgm:cxn modelId="{78B8DB5B-E658-47ED-83B4-22DDF13FC738}" type="presParOf" srcId="{283E9C8A-EB3C-4631-B8BF-A62827812BD3}" destId="{7D980C7F-91FD-4AAB-B829-52D597882480}" srcOrd="2" destOrd="0" presId="urn:microsoft.com/office/officeart/2005/8/layout/equation1"/>
    <dgm:cxn modelId="{34131E87-558F-4D6A-9AC9-64F1AFE25C29}" type="presParOf" srcId="{283E9C8A-EB3C-4631-B8BF-A62827812BD3}" destId="{8D43647E-EB57-4863-8CDE-A8D7E5261DC9}" srcOrd="3" destOrd="0" presId="urn:microsoft.com/office/officeart/2005/8/layout/equation1"/>
    <dgm:cxn modelId="{444A4815-FA57-4200-9D84-ECFD9B50E1DB}" type="presParOf" srcId="{283E9C8A-EB3C-4631-B8BF-A62827812BD3}" destId="{01C43A22-6628-4A37-980A-D508E63973BC}" srcOrd="4" destOrd="0" presId="urn:microsoft.com/office/officeart/2005/8/layout/equation1"/>
    <dgm:cxn modelId="{83828DF1-AF6F-40AC-8803-B83A33A405A7}" type="presParOf" srcId="{283E9C8A-EB3C-4631-B8BF-A62827812BD3}" destId="{91A4F609-9BC0-48B7-9FCE-535B4854D6F7}" srcOrd="5" destOrd="0" presId="urn:microsoft.com/office/officeart/2005/8/layout/equation1"/>
    <dgm:cxn modelId="{F340E6D0-A2EA-4FF0-87C3-154D588DA46F}" type="presParOf" srcId="{283E9C8A-EB3C-4631-B8BF-A62827812BD3}" destId="{D564A5E0-5976-4418-BA45-957E9E916071}" srcOrd="6" destOrd="0" presId="urn:microsoft.com/office/officeart/2005/8/layout/equation1"/>
    <dgm:cxn modelId="{C7D7FC6D-7A7F-471A-95A3-4FD1AE5E52E2}" type="presParOf" srcId="{283E9C8A-EB3C-4631-B8BF-A62827812BD3}" destId="{7AF64F74-AA16-4636-9E96-38FFF7DC1FCD}" srcOrd="7" destOrd="0" presId="urn:microsoft.com/office/officeart/2005/8/layout/equation1"/>
    <dgm:cxn modelId="{8D1CCB16-B45E-48EC-88FE-E67A5FAF2749}" type="presParOf" srcId="{283E9C8A-EB3C-4631-B8BF-A62827812BD3}" destId="{B5EF6EAD-04F3-4248-B29B-88FAB664CC89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60F175-654A-4F00-8177-AFB65D2538DA}" type="doc">
      <dgm:prSet loTypeId="urn:microsoft.com/office/officeart/2005/8/layout/equation1" loCatId="relationship" qsTypeId="urn:microsoft.com/office/officeart/2005/8/quickstyle/simple1" qsCatId="simple" csTypeId="urn:microsoft.com/office/officeart/2005/8/colors/colorful1" csCatId="colorful" phldr="1"/>
      <dgm:spPr/>
    </dgm:pt>
    <dgm:pt modelId="{CF40C135-2B7E-4616-988D-FC35B9B5BA5A}">
      <dgm:prSet phldrT="[Text]" custT="1"/>
      <dgm:spPr/>
      <dgm:t>
        <a:bodyPr/>
        <a:lstStyle/>
        <a:p>
          <a:r>
            <a:rPr lang="en-US" sz="2000" dirty="0" smtClean="0"/>
            <a:t>1</a:t>
          </a:r>
          <a:r>
            <a:rPr lang="en-US" sz="2300" dirty="0" smtClean="0"/>
            <a:t> </a:t>
          </a:r>
          <a:br>
            <a:rPr lang="en-US" sz="2300" dirty="0" smtClean="0"/>
          </a:br>
          <a:r>
            <a:rPr lang="en-US" sz="2000" dirty="0" smtClean="0"/>
            <a:t>rise</a:t>
          </a:r>
          <a:endParaRPr lang="en-US" sz="2000" dirty="0"/>
        </a:p>
      </dgm:t>
    </dgm:pt>
    <dgm:pt modelId="{FFBF1032-A3E7-4212-9DF3-F1030059D6BB}" type="parTrans" cxnId="{AE86DE1A-9AD7-482F-AFCA-FD7BBC5D0EB4}">
      <dgm:prSet/>
      <dgm:spPr/>
      <dgm:t>
        <a:bodyPr/>
        <a:lstStyle/>
        <a:p>
          <a:endParaRPr lang="en-US"/>
        </a:p>
      </dgm:t>
    </dgm:pt>
    <dgm:pt modelId="{0686249C-C72B-4E36-BA93-9FFD68325261}" type="sibTrans" cxnId="{AE86DE1A-9AD7-482F-AFCA-FD7BBC5D0EB4}">
      <dgm:prSet/>
      <dgm:spPr/>
      <dgm:t>
        <a:bodyPr/>
        <a:lstStyle/>
        <a:p>
          <a:endParaRPr lang="en-US"/>
        </a:p>
      </dgm:t>
    </dgm:pt>
    <dgm:pt modelId="{E034896D-2A6C-4531-9044-51461E6BDE13}">
      <dgm:prSet phldrT="[Text]" custT="1"/>
      <dgm:spPr/>
      <dgm:t>
        <a:bodyPr/>
        <a:lstStyle/>
        <a:p>
          <a:r>
            <a:rPr lang="en-US" sz="2000" dirty="0" smtClean="0"/>
            <a:t>1</a:t>
          </a:r>
          <a:br>
            <a:rPr lang="en-US" sz="2000" dirty="0" smtClean="0"/>
          </a:br>
          <a:r>
            <a:rPr lang="en-US" sz="2000" dirty="0" smtClean="0"/>
            <a:t>fall</a:t>
          </a:r>
          <a:endParaRPr lang="en-US" sz="2000" dirty="0"/>
        </a:p>
      </dgm:t>
    </dgm:pt>
    <dgm:pt modelId="{428692A5-463B-4E63-A934-F3F71BCF5BEC}" type="parTrans" cxnId="{2474C83A-32F8-4268-BA18-D415D78D3089}">
      <dgm:prSet/>
      <dgm:spPr/>
      <dgm:t>
        <a:bodyPr/>
        <a:lstStyle/>
        <a:p>
          <a:endParaRPr lang="en-US"/>
        </a:p>
      </dgm:t>
    </dgm:pt>
    <dgm:pt modelId="{49D376F8-7BFA-4681-950B-EEC193E91B6A}" type="sibTrans" cxnId="{2474C83A-32F8-4268-BA18-D415D78D3089}">
      <dgm:prSet/>
      <dgm:spPr/>
      <dgm:t>
        <a:bodyPr/>
        <a:lstStyle/>
        <a:p>
          <a:endParaRPr lang="en-US"/>
        </a:p>
      </dgm:t>
    </dgm:pt>
    <dgm:pt modelId="{FD6DCDAC-AEF2-4C96-B506-7C9C27030411}">
      <dgm:prSet phldrT="[Text]" custT="1"/>
      <dgm:spPr/>
      <dgm:t>
        <a:bodyPr/>
        <a:lstStyle/>
        <a:p>
          <a:r>
            <a:rPr lang="en-US" sz="2000" dirty="0" smtClean="0"/>
            <a:t>1</a:t>
          </a:r>
          <a:br>
            <a:rPr lang="en-US" sz="2000" dirty="0" smtClean="0"/>
          </a:br>
          <a:r>
            <a:rPr lang="en-US" sz="2000" dirty="0" smtClean="0"/>
            <a:t>respiration</a:t>
          </a:r>
          <a:endParaRPr lang="en-US" sz="2000" dirty="0"/>
        </a:p>
      </dgm:t>
    </dgm:pt>
    <dgm:pt modelId="{878B553E-B52C-48E5-B325-A6ADC1D8DC8B}" type="parTrans" cxnId="{D14A12F3-6638-4160-A08A-748A78511945}">
      <dgm:prSet/>
      <dgm:spPr/>
      <dgm:t>
        <a:bodyPr/>
        <a:lstStyle/>
        <a:p>
          <a:endParaRPr lang="en-US"/>
        </a:p>
      </dgm:t>
    </dgm:pt>
    <dgm:pt modelId="{955CA92C-BA20-45F1-819A-8243433AA2E9}" type="sibTrans" cxnId="{D14A12F3-6638-4160-A08A-748A78511945}">
      <dgm:prSet/>
      <dgm:spPr/>
      <dgm:t>
        <a:bodyPr/>
        <a:lstStyle/>
        <a:p>
          <a:endParaRPr lang="en-US"/>
        </a:p>
      </dgm:t>
    </dgm:pt>
    <dgm:pt modelId="{283E9C8A-EB3C-4631-B8BF-A62827812BD3}" type="pres">
      <dgm:prSet presAssocID="{3C60F175-654A-4F00-8177-AFB65D2538DA}" presName="linearFlow" presStyleCnt="0">
        <dgm:presLayoutVars>
          <dgm:dir/>
          <dgm:resizeHandles val="exact"/>
        </dgm:presLayoutVars>
      </dgm:prSet>
      <dgm:spPr/>
    </dgm:pt>
    <dgm:pt modelId="{FF10A7EE-A7DF-4A93-80C4-5A4F6CB2B139}" type="pres">
      <dgm:prSet presAssocID="{CF40C135-2B7E-4616-988D-FC35B9B5BA5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08C8DE-C58A-42C5-99EF-CBB65EFE3B85}" type="pres">
      <dgm:prSet presAssocID="{0686249C-C72B-4E36-BA93-9FFD68325261}" presName="spacerL" presStyleCnt="0"/>
      <dgm:spPr/>
    </dgm:pt>
    <dgm:pt modelId="{7D980C7F-91FD-4AAB-B829-52D597882480}" type="pres">
      <dgm:prSet presAssocID="{0686249C-C72B-4E36-BA93-9FFD68325261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D43647E-EB57-4863-8CDE-A8D7E5261DC9}" type="pres">
      <dgm:prSet presAssocID="{0686249C-C72B-4E36-BA93-9FFD68325261}" presName="spacerR" presStyleCnt="0"/>
      <dgm:spPr/>
    </dgm:pt>
    <dgm:pt modelId="{01C43A22-6628-4A37-980A-D508E63973BC}" type="pres">
      <dgm:prSet presAssocID="{E034896D-2A6C-4531-9044-51461E6BDE1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A4F609-9BC0-48B7-9FCE-535B4854D6F7}" type="pres">
      <dgm:prSet presAssocID="{49D376F8-7BFA-4681-950B-EEC193E91B6A}" presName="spacerL" presStyleCnt="0"/>
      <dgm:spPr/>
    </dgm:pt>
    <dgm:pt modelId="{D564A5E0-5976-4418-BA45-957E9E916071}" type="pres">
      <dgm:prSet presAssocID="{49D376F8-7BFA-4681-950B-EEC193E91B6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AF64F74-AA16-4636-9E96-38FFF7DC1FCD}" type="pres">
      <dgm:prSet presAssocID="{49D376F8-7BFA-4681-950B-EEC193E91B6A}" presName="spacerR" presStyleCnt="0"/>
      <dgm:spPr/>
    </dgm:pt>
    <dgm:pt modelId="{B5EF6EAD-04F3-4248-B29B-88FAB664CC89}" type="pres">
      <dgm:prSet presAssocID="{FD6DCDAC-AEF2-4C96-B506-7C9C27030411}" presName="node" presStyleLbl="node1" presStyleIdx="2" presStyleCnt="3" custScaleX="1666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74C83A-32F8-4268-BA18-D415D78D3089}" srcId="{3C60F175-654A-4F00-8177-AFB65D2538DA}" destId="{E034896D-2A6C-4531-9044-51461E6BDE13}" srcOrd="1" destOrd="0" parTransId="{428692A5-463B-4E63-A934-F3F71BCF5BEC}" sibTransId="{49D376F8-7BFA-4681-950B-EEC193E91B6A}"/>
    <dgm:cxn modelId="{269444CA-0EC6-46AE-A757-02E1596A1496}" type="presOf" srcId="{E034896D-2A6C-4531-9044-51461E6BDE13}" destId="{01C43A22-6628-4A37-980A-D508E63973BC}" srcOrd="0" destOrd="0" presId="urn:microsoft.com/office/officeart/2005/8/layout/equation1"/>
    <dgm:cxn modelId="{08F4A143-6165-4F94-A6DE-D287DB86313A}" type="presOf" srcId="{0686249C-C72B-4E36-BA93-9FFD68325261}" destId="{7D980C7F-91FD-4AAB-B829-52D597882480}" srcOrd="0" destOrd="0" presId="urn:microsoft.com/office/officeart/2005/8/layout/equation1"/>
    <dgm:cxn modelId="{AE86DE1A-9AD7-482F-AFCA-FD7BBC5D0EB4}" srcId="{3C60F175-654A-4F00-8177-AFB65D2538DA}" destId="{CF40C135-2B7E-4616-988D-FC35B9B5BA5A}" srcOrd="0" destOrd="0" parTransId="{FFBF1032-A3E7-4212-9DF3-F1030059D6BB}" sibTransId="{0686249C-C72B-4E36-BA93-9FFD68325261}"/>
    <dgm:cxn modelId="{6C35CFB5-E887-48F1-9277-37C03962B641}" type="presOf" srcId="{FD6DCDAC-AEF2-4C96-B506-7C9C27030411}" destId="{B5EF6EAD-04F3-4248-B29B-88FAB664CC89}" srcOrd="0" destOrd="0" presId="urn:microsoft.com/office/officeart/2005/8/layout/equation1"/>
    <dgm:cxn modelId="{88C361BC-82E5-441F-B365-7943DABB81BF}" type="presOf" srcId="{CF40C135-2B7E-4616-988D-FC35B9B5BA5A}" destId="{FF10A7EE-A7DF-4A93-80C4-5A4F6CB2B139}" srcOrd="0" destOrd="0" presId="urn:microsoft.com/office/officeart/2005/8/layout/equation1"/>
    <dgm:cxn modelId="{5DFDE0A8-2510-4988-B884-EA6DA128DD41}" type="presOf" srcId="{49D376F8-7BFA-4681-950B-EEC193E91B6A}" destId="{D564A5E0-5976-4418-BA45-957E9E916071}" srcOrd="0" destOrd="0" presId="urn:microsoft.com/office/officeart/2005/8/layout/equation1"/>
    <dgm:cxn modelId="{FC720FA0-2601-453A-98CD-DB3A4C159D9F}" type="presOf" srcId="{3C60F175-654A-4F00-8177-AFB65D2538DA}" destId="{283E9C8A-EB3C-4631-B8BF-A62827812BD3}" srcOrd="0" destOrd="0" presId="urn:microsoft.com/office/officeart/2005/8/layout/equation1"/>
    <dgm:cxn modelId="{D14A12F3-6638-4160-A08A-748A78511945}" srcId="{3C60F175-654A-4F00-8177-AFB65D2538DA}" destId="{FD6DCDAC-AEF2-4C96-B506-7C9C27030411}" srcOrd="2" destOrd="0" parTransId="{878B553E-B52C-48E5-B325-A6ADC1D8DC8B}" sibTransId="{955CA92C-BA20-45F1-819A-8243433AA2E9}"/>
    <dgm:cxn modelId="{FB859CF5-C748-4FFF-B777-62BCDAFE4581}" type="presParOf" srcId="{283E9C8A-EB3C-4631-B8BF-A62827812BD3}" destId="{FF10A7EE-A7DF-4A93-80C4-5A4F6CB2B139}" srcOrd="0" destOrd="0" presId="urn:microsoft.com/office/officeart/2005/8/layout/equation1"/>
    <dgm:cxn modelId="{61554E2E-3097-42E6-805F-AC082BB96C46}" type="presParOf" srcId="{283E9C8A-EB3C-4631-B8BF-A62827812BD3}" destId="{DC08C8DE-C58A-42C5-99EF-CBB65EFE3B85}" srcOrd="1" destOrd="0" presId="urn:microsoft.com/office/officeart/2005/8/layout/equation1"/>
    <dgm:cxn modelId="{78B8DB5B-E658-47ED-83B4-22DDF13FC738}" type="presParOf" srcId="{283E9C8A-EB3C-4631-B8BF-A62827812BD3}" destId="{7D980C7F-91FD-4AAB-B829-52D597882480}" srcOrd="2" destOrd="0" presId="urn:microsoft.com/office/officeart/2005/8/layout/equation1"/>
    <dgm:cxn modelId="{34131E87-558F-4D6A-9AC9-64F1AFE25C29}" type="presParOf" srcId="{283E9C8A-EB3C-4631-B8BF-A62827812BD3}" destId="{8D43647E-EB57-4863-8CDE-A8D7E5261DC9}" srcOrd="3" destOrd="0" presId="urn:microsoft.com/office/officeart/2005/8/layout/equation1"/>
    <dgm:cxn modelId="{444A4815-FA57-4200-9D84-ECFD9B50E1DB}" type="presParOf" srcId="{283E9C8A-EB3C-4631-B8BF-A62827812BD3}" destId="{01C43A22-6628-4A37-980A-D508E63973BC}" srcOrd="4" destOrd="0" presId="urn:microsoft.com/office/officeart/2005/8/layout/equation1"/>
    <dgm:cxn modelId="{83828DF1-AF6F-40AC-8803-B83A33A405A7}" type="presParOf" srcId="{283E9C8A-EB3C-4631-B8BF-A62827812BD3}" destId="{91A4F609-9BC0-48B7-9FCE-535B4854D6F7}" srcOrd="5" destOrd="0" presId="urn:microsoft.com/office/officeart/2005/8/layout/equation1"/>
    <dgm:cxn modelId="{F340E6D0-A2EA-4FF0-87C3-154D588DA46F}" type="presParOf" srcId="{283E9C8A-EB3C-4631-B8BF-A62827812BD3}" destId="{D564A5E0-5976-4418-BA45-957E9E916071}" srcOrd="6" destOrd="0" presId="urn:microsoft.com/office/officeart/2005/8/layout/equation1"/>
    <dgm:cxn modelId="{C7D7FC6D-7A7F-471A-95A3-4FD1AE5E52E2}" type="presParOf" srcId="{283E9C8A-EB3C-4631-B8BF-A62827812BD3}" destId="{7AF64F74-AA16-4636-9E96-38FFF7DC1FCD}" srcOrd="7" destOrd="0" presId="urn:microsoft.com/office/officeart/2005/8/layout/equation1"/>
    <dgm:cxn modelId="{8D1CCB16-B45E-48EC-88FE-E67A5FAF2749}" type="presParOf" srcId="{283E9C8A-EB3C-4631-B8BF-A62827812BD3}" destId="{B5EF6EAD-04F3-4248-B29B-88FAB664CC89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A065FF-321A-41BD-9CA1-3A1D84B5E40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3C042EE-DC0A-44BA-9F7B-9BEDAA15446B}">
      <dgm:prSet phldrT="[Text]" custT="1"/>
      <dgm:spPr/>
      <dgm:t>
        <a:bodyPr/>
        <a:lstStyle/>
        <a:p>
          <a:r>
            <a:rPr lang="en-US" sz="2000" dirty="0" smtClean="0"/>
            <a:t>Sphygmomanometer</a:t>
          </a:r>
          <a:endParaRPr lang="en-US" sz="2000" dirty="0"/>
        </a:p>
      </dgm:t>
    </dgm:pt>
    <dgm:pt modelId="{229D7713-5F17-4C57-B484-74C13FE09762}" type="parTrans" cxnId="{C0ED36B5-E4B4-4122-BA31-0D031B4492E3}">
      <dgm:prSet/>
      <dgm:spPr/>
      <dgm:t>
        <a:bodyPr/>
        <a:lstStyle/>
        <a:p>
          <a:endParaRPr lang="en-US"/>
        </a:p>
      </dgm:t>
    </dgm:pt>
    <dgm:pt modelId="{BC8709EE-DA3F-45CA-86DA-880720F95119}" type="sibTrans" cxnId="{C0ED36B5-E4B4-4122-BA31-0D031B4492E3}">
      <dgm:prSet/>
      <dgm:spPr/>
      <dgm:t>
        <a:bodyPr/>
        <a:lstStyle/>
        <a:p>
          <a:endParaRPr lang="en-US"/>
        </a:p>
      </dgm:t>
    </dgm:pt>
    <dgm:pt modelId="{1294529D-124E-4281-A340-EF7B9EDD678B}">
      <dgm:prSet phldrT="[Text]" custT="1"/>
      <dgm:spPr/>
      <dgm:t>
        <a:bodyPr/>
        <a:lstStyle/>
        <a:p>
          <a:r>
            <a:rPr lang="en-US" sz="2000" u="sng" dirty="0" smtClean="0"/>
            <a:t>100-119mmHg</a:t>
          </a:r>
          <a:br>
            <a:rPr lang="en-US" sz="2000" u="sng" dirty="0" smtClean="0"/>
          </a:br>
          <a:r>
            <a:rPr lang="en-US" sz="2000" dirty="0" smtClean="0"/>
            <a:t>60-79mmHg</a:t>
          </a:r>
          <a:endParaRPr lang="en-US" sz="2000" dirty="0"/>
        </a:p>
      </dgm:t>
    </dgm:pt>
    <dgm:pt modelId="{0B8FB8FE-3115-466E-8C03-A298F936CBF8}" type="parTrans" cxnId="{836023EC-7D50-4B82-8439-81B3F0E6D2C3}">
      <dgm:prSet/>
      <dgm:spPr/>
      <dgm:t>
        <a:bodyPr/>
        <a:lstStyle/>
        <a:p>
          <a:endParaRPr lang="en-US"/>
        </a:p>
      </dgm:t>
    </dgm:pt>
    <dgm:pt modelId="{CF06C789-653A-4D24-BEB6-3BE0C1C46A76}" type="sibTrans" cxnId="{836023EC-7D50-4B82-8439-81B3F0E6D2C3}">
      <dgm:prSet/>
      <dgm:spPr/>
      <dgm:t>
        <a:bodyPr/>
        <a:lstStyle/>
        <a:p>
          <a:endParaRPr lang="en-US"/>
        </a:p>
      </dgm:t>
    </dgm:pt>
    <dgm:pt modelId="{8717DC89-856E-4E9E-B29C-C52096DA774D}">
      <dgm:prSet phldrT="[Text]" custT="1"/>
      <dgm:spPr/>
      <dgm:t>
        <a:bodyPr/>
        <a:lstStyle/>
        <a:p>
          <a:r>
            <a:rPr lang="en-US" sz="2000" b="1" u="sng" dirty="0" smtClean="0"/>
            <a:t>Hyper</a:t>
          </a:r>
          <a:r>
            <a:rPr lang="en-US" sz="2000" dirty="0" smtClean="0"/>
            <a:t>tension</a:t>
          </a:r>
          <a:endParaRPr lang="en-US" sz="2000" dirty="0"/>
        </a:p>
      </dgm:t>
    </dgm:pt>
    <dgm:pt modelId="{3543A22D-F240-419A-B99F-92DD43F52C7E}" type="parTrans" cxnId="{72C894E5-8E06-46D9-9A0B-2F13188F872D}">
      <dgm:prSet/>
      <dgm:spPr/>
      <dgm:t>
        <a:bodyPr/>
        <a:lstStyle/>
        <a:p>
          <a:endParaRPr lang="en-US"/>
        </a:p>
      </dgm:t>
    </dgm:pt>
    <dgm:pt modelId="{7B19A6B9-A840-4B32-AAC3-4D73CF605446}" type="sibTrans" cxnId="{72C894E5-8E06-46D9-9A0B-2F13188F872D}">
      <dgm:prSet/>
      <dgm:spPr/>
      <dgm:t>
        <a:bodyPr/>
        <a:lstStyle/>
        <a:p>
          <a:endParaRPr lang="en-US"/>
        </a:p>
      </dgm:t>
    </dgm:pt>
    <dgm:pt modelId="{255662E9-37DA-4A45-8F1B-8595D0FA5E7D}">
      <dgm:prSet phldrT="[Text]" custT="1"/>
      <dgm:spPr/>
      <dgm:t>
        <a:bodyPr/>
        <a:lstStyle/>
        <a:p>
          <a:r>
            <a:rPr lang="en-US" sz="2000" b="1" u="sng" dirty="0" smtClean="0"/>
            <a:t>Hypo</a:t>
          </a:r>
          <a:r>
            <a:rPr lang="en-US" sz="2000" b="0" dirty="0" smtClean="0"/>
            <a:t>tension</a:t>
          </a:r>
          <a:endParaRPr lang="en-US" sz="2000" b="1" dirty="0"/>
        </a:p>
      </dgm:t>
    </dgm:pt>
    <dgm:pt modelId="{079D75BD-9F21-4270-9C2F-2383586173E5}" type="parTrans" cxnId="{7DCED1D7-DC23-44ED-B1C0-B6450956EE3C}">
      <dgm:prSet/>
      <dgm:spPr/>
      <dgm:t>
        <a:bodyPr/>
        <a:lstStyle/>
        <a:p>
          <a:endParaRPr lang="en-US"/>
        </a:p>
      </dgm:t>
    </dgm:pt>
    <dgm:pt modelId="{D0D1FAA0-D056-448A-88E3-EDA5694ABAF1}" type="sibTrans" cxnId="{7DCED1D7-DC23-44ED-B1C0-B6450956EE3C}">
      <dgm:prSet/>
      <dgm:spPr/>
      <dgm:t>
        <a:bodyPr/>
        <a:lstStyle/>
        <a:p>
          <a:endParaRPr lang="en-US"/>
        </a:p>
      </dgm:t>
    </dgm:pt>
    <dgm:pt modelId="{993E7089-2AAE-48C8-812B-24A6EE094696}">
      <dgm:prSet phldrT="[Text]" custT="1"/>
      <dgm:spPr/>
      <dgm:t>
        <a:bodyPr/>
        <a:lstStyle/>
        <a:p>
          <a:r>
            <a:rPr lang="en-US" sz="2000" dirty="0" smtClean="0"/>
            <a:t>Manual or electronic</a:t>
          </a:r>
          <a:endParaRPr lang="en-US" sz="2000" dirty="0"/>
        </a:p>
      </dgm:t>
    </dgm:pt>
    <dgm:pt modelId="{E689F16A-A049-4CBF-BF4C-507C25217156}" type="parTrans" cxnId="{2DA366E4-D623-4031-B57A-FB5F031C58A0}">
      <dgm:prSet/>
      <dgm:spPr/>
      <dgm:t>
        <a:bodyPr/>
        <a:lstStyle/>
        <a:p>
          <a:endParaRPr lang="en-US"/>
        </a:p>
      </dgm:t>
    </dgm:pt>
    <dgm:pt modelId="{C535045B-BFCF-4EAE-AEAF-60A27C13636B}" type="sibTrans" cxnId="{2DA366E4-D623-4031-B57A-FB5F031C58A0}">
      <dgm:prSet/>
      <dgm:spPr/>
      <dgm:t>
        <a:bodyPr/>
        <a:lstStyle/>
        <a:p>
          <a:endParaRPr lang="en-US"/>
        </a:p>
      </dgm:t>
    </dgm:pt>
    <dgm:pt modelId="{51BC90E8-FD78-4F8A-9A69-207EA470B1FA}" type="pres">
      <dgm:prSet presAssocID="{1FA065FF-321A-41BD-9CA1-3A1D84B5E40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04B4528-0197-4353-B8BE-E0C631ED50C4}" type="pres">
      <dgm:prSet presAssocID="{1FA065FF-321A-41BD-9CA1-3A1D84B5E409}" presName="Name1" presStyleCnt="0"/>
      <dgm:spPr/>
    </dgm:pt>
    <dgm:pt modelId="{2A4FA12B-E31A-4CB7-AFD6-4D2815169274}" type="pres">
      <dgm:prSet presAssocID="{1FA065FF-321A-41BD-9CA1-3A1D84B5E409}" presName="cycle" presStyleCnt="0"/>
      <dgm:spPr/>
    </dgm:pt>
    <dgm:pt modelId="{9A857D00-5A59-4074-845C-14A3A76489BA}" type="pres">
      <dgm:prSet presAssocID="{1FA065FF-321A-41BD-9CA1-3A1D84B5E409}" presName="srcNode" presStyleLbl="node1" presStyleIdx="0" presStyleCnt="5"/>
      <dgm:spPr/>
    </dgm:pt>
    <dgm:pt modelId="{EA29A26C-D0C6-4383-A80D-65FC5CC2C094}" type="pres">
      <dgm:prSet presAssocID="{1FA065FF-321A-41BD-9CA1-3A1D84B5E409}" presName="conn" presStyleLbl="parChTrans1D2" presStyleIdx="0" presStyleCnt="1"/>
      <dgm:spPr/>
      <dgm:t>
        <a:bodyPr/>
        <a:lstStyle/>
        <a:p>
          <a:endParaRPr lang="en-US"/>
        </a:p>
      </dgm:t>
    </dgm:pt>
    <dgm:pt modelId="{EF4858AE-C8C5-40BA-A93C-8D57700D0B83}" type="pres">
      <dgm:prSet presAssocID="{1FA065FF-321A-41BD-9CA1-3A1D84B5E409}" presName="extraNode" presStyleLbl="node1" presStyleIdx="0" presStyleCnt="5"/>
      <dgm:spPr/>
    </dgm:pt>
    <dgm:pt modelId="{F6ABFD2F-B2E9-4ACF-BCDC-17C07104EF67}" type="pres">
      <dgm:prSet presAssocID="{1FA065FF-321A-41BD-9CA1-3A1D84B5E409}" presName="dstNode" presStyleLbl="node1" presStyleIdx="0" presStyleCnt="5"/>
      <dgm:spPr/>
    </dgm:pt>
    <dgm:pt modelId="{780F229B-0052-4B62-9662-781235DF1E1B}" type="pres">
      <dgm:prSet presAssocID="{73C042EE-DC0A-44BA-9F7B-9BEDAA15446B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10D2C1-73E8-4E49-8BF3-6E752E6E9155}" type="pres">
      <dgm:prSet presAssocID="{73C042EE-DC0A-44BA-9F7B-9BEDAA15446B}" presName="accent_1" presStyleCnt="0"/>
      <dgm:spPr/>
    </dgm:pt>
    <dgm:pt modelId="{052351ED-ED71-4F60-A6E3-5C9C6C7D9450}" type="pres">
      <dgm:prSet presAssocID="{73C042EE-DC0A-44BA-9F7B-9BEDAA15446B}" presName="accentRepeatNode" presStyleLbl="solidFgAcc1" presStyleIdx="0" presStyleCnt="5"/>
      <dgm:spPr/>
    </dgm:pt>
    <dgm:pt modelId="{BB3AF40B-6D45-40A8-B8A2-3DE9F15C2A64}" type="pres">
      <dgm:prSet presAssocID="{1294529D-124E-4281-A340-EF7B9EDD678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01E83-4416-416A-9BE8-17D99A5DE292}" type="pres">
      <dgm:prSet presAssocID="{1294529D-124E-4281-A340-EF7B9EDD678B}" presName="accent_2" presStyleCnt="0"/>
      <dgm:spPr/>
    </dgm:pt>
    <dgm:pt modelId="{8A5BFC3A-7C79-45DD-AD62-109442111993}" type="pres">
      <dgm:prSet presAssocID="{1294529D-124E-4281-A340-EF7B9EDD678B}" presName="accentRepeatNode" presStyleLbl="solidFgAcc1" presStyleIdx="1" presStyleCnt="5"/>
      <dgm:spPr/>
    </dgm:pt>
    <dgm:pt modelId="{1A9DD280-2F5D-4CD8-B8AC-1D2AFE88DC9F}" type="pres">
      <dgm:prSet presAssocID="{8717DC89-856E-4E9E-B29C-C52096DA774D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C165DF-E0A5-4BDE-8FD1-EEA116052A4F}" type="pres">
      <dgm:prSet presAssocID="{8717DC89-856E-4E9E-B29C-C52096DA774D}" presName="accent_3" presStyleCnt="0"/>
      <dgm:spPr/>
    </dgm:pt>
    <dgm:pt modelId="{28707F5D-14F6-4BD9-9003-DE5B10E69FE1}" type="pres">
      <dgm:prSet presAssocID="{8717DC89-856E-4E9E-B29C-C52096DA774D}" presName="accentRepeatNode" presStyleLbl="solidFgAcc1" presStyleIdx="2" presStyleCnt="5"/>
      <dgm:spPr/>
    </dgm:pt>
    <dgm:pt modelId="{377767FA-325A-4645-B937-FF7CCD0408F7}" type="pres">
      <dgm:prSet presAssocID="{255662E9-37DA-4A45-8F1B-8595D0FA5E7D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EA2E57-E520-4769-BED0-FE520EC1274A}" type="pres">
      <dgm:prSet presAssocID="{255662E9-37DA-4A45-8F1B-8595D0FA5E7D}" presName="accent_4" presStyleCnt="0"/>
      <dgm:spPr/>
    </dgm:pt>
    <dgm:pt modelId="{3AB0BF02-4F9C-4A5D-8515-F11A40F0028F}" type="pres">
      <dgm:prSet presAssocID="{255662E9-37DA-4A45-8F1B-8595D0FA5E7D}" presName="accentRepeatNode" presStyleLbl="solidFgAcc1" presStyleIdx="3" presStyleCnt="5"/>
      <dgm:spPr/>
    </dgm:pt>
    <dgm:pt modelId="{4F64802D-5EB5-4EBD-9640-515EE8DA81BA}" type="pres">
      <dgm:prSet presAssocID="{993E7089-2AAE-48C8-812B-24A6EE09469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5F038A-5B35-43B6-BC67-9B2BE4207567}" type="pres">
      <dgm:prSet presAssocID="{993E7089-2AAE-48C8-812B-24A6EE094696}" presName="accent_5" presStyleCnt="0"/>
      <dgm:spPr/>
    </dgm:pt>
    <dgm:pt modelId="{45C9CF14-2AFD-4427-B2C0-E2203A7DE5DE}" type="pres">
      <dgm:prSet presAssocID="{993E7089-2AAE-48C8-812B-24A6EE094696}" presName="accentRepeatNode" presStyleLbl="solidFgAcc1" presStyleIdx="4" presStyleCnt="5"/>
      <dgm:spPr/>
    </dgm:pt>
  </dgm:ptLst>
  <dgm:cxnLst>
    <dgm:cxn modelId="{8461BE3B-DF06-4695-9536-43380C0B7460}" type="presOf" srcId="{BC8709EE-DA3F-45CA-86DA-880720F95119}" destId="{EA29A26C-D0C6-4383-A80D-65FC5CC2C094}" srcOrd="0" destOrd="0" presId="urn:microsoft.com/office/officeart/2008/layout/VerticalCurvedList"/>
    <dgm:cxn modelId="{C0ED36B5-E4B4-4122-BA31-0D031B4492E3}" srcId="{1FA065FF-321A-41BD-9CA1-3A1D84B5E409}" destId="{73C042EE-DC0A-44BA-9F7B-9BEDAA15446B}" srcOrd="0" destOrd="0" parTransId="{229D7713-5F17-4C57-B484-74C13FE09762}" sibTransId="{BC8709EE-DA3F-45CA-86DA-880720F95119}"/>
    <dgm:cxn modelId="{7DCED1D7-DC23-44ED-B1C0-B6450956EE3C}" srcId="{1FA065FF-321A-41BD-9CA1-3A1D84B5E409}" destId="{255662E9-37DA-4A45-8F1B-8595D0FA5E7D}" srcOrd="3" destOrd="0" parTransId="{079D75BD-9F21-4270-9C2F-2383586173E5}" sibTransId="{D0D1FAA0-D056-448A-88E3-EDA5694ABAF1}"/>
    <dgm:cxn modelId="{D895EF4B-0EFB-4DBA-965F-61A426D4F62C}" type="presOf" srcId="{1294529D-124E-4281-A340-EF7B9EDD678B}" destId="{BB3AF40B-6D45-40A8-B8A2-3DE9F15C2A64}" srcOrd="0" destOrd="0" presId="urn:microsoft.com/office/officeart/2008/layout/VerticalCurvedList"/>
    <dgm:cxn modelId="{2DA366E4-D623-4031-B57A-FB5F031C58A0}" srcId="{1FA065FF-321A-41BD-9CA1-3A1D84B5E409}" destId="{993E7089-2AAE-48C8-812B-24A6EE094696}" srcOrd="4" destOrd="0" parTransId="{E689F16A-A049-4CBF-BF4C-507C25217156}" sibTransId="{C535045B-BFCF-4EAE-AEAF-60A27C13636B}"/>
    <dgm:cxn modelId="{836023EC-7D50-4B82-8439-81B3F0E6D2C3}" srcId="{1FA065FF-321A-41BD-9CA1-3A1D84B5E409}" destId="{1294529D-124E-4281-A340-EF7B9EDD678B}" srcOrd="1" destOrd="0" parTransId="{0B8FB8FE-3115-466E-8C03-A298F936CBF8}" sibTransId="{CF06C789-653A-4D24-BEB6-3BE0C1C46A76}"/>
    <dgm:cxn modelId="{DA0D37EE-DFE9-4691-875A-51966CB91D3A}" type="presOf" srcId="{993E7089-2AAE-48C8-812B-24A6EE094696}" destId="{4F64802D-5EB5-4EBD-9640-515EE8DA81BA}" srcOrd="0" destOrd="0" presId="urn:microsoft.com/office/officeart/2008/layout/VerticalCurvedList"/>
    <dgm:cxn modelId="{1021AA18-8840-4A83-BD1D-910BA3539914}" type="presOf" srcId="{8717DC89-856E-4E9E-B29C-C52096DA774D}" destId="{1A9DD280-2F5D-4CD8-B8AC-1D2AFE88DC9F}" srcOrd="0" destOrd="0" presId="urn:microsoft.com/office/officeart/2008/layout/VerticalCurvedList"/>
    <dgm:cxn modelId="{72C894E5-8E06-46D9-9A0B-2F13188F872D}" srcId="{1FA065FF-321A-41BD-9CA1-3A1D84B5E409}" destId="{8717DC89-856E-4E9E-B29C-C52096DA774D}" srcOrd="2" destOrd="0" parTransId="{3543A22D-F240-419A-B99F-92DD43F52C7E}" sibTransId="{7B19A6B9-A840-4B32-AAC3-4D73CF605446}"/>
    <dgm:cxn modelId="{6F82B045-DFC9-40F0-8A88-21B2ABF6ECBD}" type="presOf" srcId="{73C042EE-DC0A-44BA-9F7B-9BEDAA15446B}" destId="{780F229B-0052-4B62-9662-781235DF1E1B}" srcOrd="0" destOrd="0" presId="urn:microsoft.com/office/officeart/2008/layout/VerticalCurvedList"/>
    <dgm:cxn modelId="{041F16F8-7AA9-4A7D-88F1-BCE4CA2090E7}" type="presOf" srcId="{255662E9-37DA-4A45-8F1B-8595D0FA5E7D}" destId="{377767FA-325A-4645-B937-FF7CCD0408F7}" srcOrd="0" destOrd="0" presId="urn:microsoft.com/office/officeart/2008/layout/VerticalCurvedList"/>
    <dgm:cxn modelId="{2BC17BCC-D883-45C2-97CE-51C37680B33D}" type="presOf" srcId="{1FA065FF-321A-41BD-9CA1-3A1D84B5E409}" destId="{51BC90E8-FD78-4F8A-9A69-207EA470B1FA}" srcOrd="0" destOrd="0" presId="urn:microsoft.com/office/officeart/2008/layout/VerticalCurvedList"/>
    <dgm:cxn modelId="{43C19352-CD82-4C88-AD7F-E945999AB773}" type="presParOf" srcId="{51BC90E8-FD78-4F8A-9A69-207EA470B1FA}" destId="{F04B4528-0197-4353-B8BE-E0C631ED50C4}" srcOrd="0" destOrd="0" presId="urn:microsoft.com/office/officeart/2008/layout/VerticalCurvedList"/>
    <dgm:cxn modelId="{50B703E8-5E53-460A-BDFE-D6577A4B71DA}" type="presParOf" srcId="{F04B4528-0197-4353-B8BE-E0C631ED50C4}" destId="{2A4FA12B-E31A-4CB7-AFD6-4D2815169274}" srcOrd="0" destOrd="0" presId="urn:microsoft.com/office/officeart/2008/layout/VerticalCurvedList"/>
    <dgm:cxn modelId="{CB6318AA-F146-4492-9032-B1C354C01EC3}" type="presParOf" srcId="{2A4FA12B-E31A-4CB7-AFD6-4D2815169274}" destId="{9A857D00-5A59-4074-845C-14A3A76489BA}" srcOrd="0" destOrd="0" presId="urn:microsoft.com/office/officeart/2008/layout/VerticalCurvedList"/>
    <dgm:cxn modelId="{19DD25C1-2D7A-450A-97B0-11DF762C9D47}" type="presParOf" srcId="{2A4FA12B-E31A-4CB7-AFD6-4D2815169274}" destId="{EA29A26C-D0C6-4383-A80D-65FC5CC2C094}" srcOrd="1" destOrd="0" presId="urn:microsoft.com/office/officeart/2008/layout/VerticalCurvedList"/>
    <dgm:cxn modelId="{82F60F2D-C692-4696-A917-D9293F7A7A59}" type="presParOf" srcId="{2A4FA12B-E31A-4CB7-AFD6-4D2815169274}" destId="{EF4858AE-C8C5-40BA-A93C-8D57700D0B83}" srcOrd="2" destOrd="0" presId="urn:microsoft.com/office/officeart/2008/layout/VerticalCurvedList"/>
    <dgm:cxn modelId="{BEF9B6B4-9094-4ED4-9E92-8B3107A8E574}" type="presParOf" srcId="{2A4FA12B-E31A-4CB7-AFD6-4D2815169274}" destId="{F6ABFD2F-B2E9-4ACF-BCDC-17C07104EF67}" srcOrd="3" destOrd="0" presId="urn:microsoft.com/office/officeart/2008/layout/VerticalCurvedList"/>
    <dgm:cxn modelId="{80F876D6-88D6-44E7-846E-074F8F0B4C58}" type="presParOf" srcId="{F04B4528-0197-4353-B8BE-E0C631ED50C4}" destId="{780F229B-0052-4B62-9662-781235DF1E1B}" srcOrd="1" destOrd="0" presId="urn:microsoft.com/office/officeart/2008/layout/VerticalCurvedList"/>
    <dgm:cxn modelId="{E6C2B7DF-0A0E-4459-A69E-9AC44D14F11E}" type="presParOf" srcId="{F04B4528-0197-4353-B8BE-E0C631ED50C4}" destId="{5C10D2C1-73E8-4E49-8BF3-6E752E6E9155}" srcOrd="2" destOrd="0" presId="urn:microsoft.com/office/officeart/2008/layout/VerticalCurvedList"/>
    <dgm:cxn modelId="{F71F5563-0433-4978-A9E6-AA8E9D7AC926}" type="presParOf" srcId="{5C10D2C1-73E8-4E49-8BF3-6E752E6E9155}" destId="{052351ED-ED71-4F60-A6E3-5C9C6C7D9450}" srcOrd="0" destOrd="0" presId="urn:microsoft.com/office/officeart/2008/layout/VerticalCurvedList"/>
    <dgm:cxn modelId="{52F1273A-55F8-4034-A32E-BFE2BE75A9BB}" type="presParOf" srcId="{F04B4528-0197-4353-B8BE-E0C631ED50C4}" destId="{BB3AF40B-6D45-40A8-B8A2-3DE9F15C2A64}" srcOrd="3" destOrd="0" presId="urn:microsoft.com/office/officeart/2008/layout/VerticalCurvedList"/>
    <dgm:cxn modelId="{9B265780-51BE-4C8F-83B8-39205D3EBBB0}" type="presParOf" srcId="{F04B4528-0197-4353-B8BE-E0C631ED50C4}" destId="{DE301E83-4416-416A-9BE8-17D99A5DE292}" srcOrd="4" destOrd="0" presId="urn:microsoft.com/office/officeart/2008/layout/VerticalCurvedList"/>
    <dgm:cxn modelId="{F7FCD9C2-59DD-4E61-8A25-781E10B9906B}" type="presParOf" srcId="{DE301E83-4416-416A-9BE8-17D99A5DE292}" destId="{8A5BFC3A-7C79-45DD-AD62-109442111993}" srcOrd="0" destOrd="0" presId="urn:microsoft.com/office/officeart/2008/layout/VerticalCurvedList"/>
    <dgm:cxn modelId="{C032947F-31AB-44F1-B5E3-C0478B60D72A}" type="presParOf" srcId="{F04B4528-0197-4353-B8BE-E0C631ED50C4}" destId="{1A9DD280-2F5D-4CD8-B8AC-1D2AFE88DC9F}" srcOrd="5" destOrd="0" presId="urn:microsoft.com/office/officeart/2008/layout/VerticalCurvedList"/>
    <dgm:cxn modelId="{178C629D-FFC1-4ACE-9424-971FE3C6C49C}" type="presParOf" srcId="{F04B4528-0197-4353-B8BE-E0C631ED50C4}" destId="{1DC165DF-E0A5-4BDE-8FD1-EEA116052A4F}" srcOrd="6" destOrd="0" presId="urn:microsoft.com/office/officeart/2008/layout/VerticalCurvedList"/>
    <dgm:cxn modelId="{C288BAE9-7C5C-4A43-9F5D-2DF6A75F405B}" type="presParOf" srcId="{1DC165DF-E0A5-4BDE-8FD1-EEA116052A4F}" destId="{28707F5D-14F6-4BD9-9003-DE5B10E69FE1}" srcOrd="0" destOrd="0" presId="urn:microsoft.com/office/officeart/2008/layout/VerticalCurvedList"/>
    <dgm:cxn modelId="{2B3E92BC-E0B5-4C06-8035-0530F3C1D066}" type="presParOf" srcId="{F04B4528-0197-4353-B8BE-E0C631ED50C4}" destId="{377767FA-325A-4645-B937-FF7CCD0408F7}" srcOrd="7" destOrd="0" presId="urn:microsoft.com/office/officeart/2008/layout/VerticalCurvedList"/>
    <dgm:cxn modelId="{7CD27776-39A1-4514-94AF-0B2DBA547FFD}" type="presParOf" srcId="{F04B4528-0197-4353-B8BE-E0C631ED50C4}" destId="{CFEA2E57-E520-4769-BED0-FE520EC1274A}" srcOrd="8" destOrd="0" presId="urn:microsoft.com/office/officeart/2008/layout/VerticalCurvedList"/>
    <dgm:cxn modelId="{371EF2EA-AC4C-40BD-9D76-9B531E3BAA38}" type="presParOf" srcId="{CFEA2E57-E520-4769-BED0-FE520EC1274A}" destId="{3AB0BF02-4F9C-4A5D-8515-F11A40F0028F}" srcOrd="0" destOrd="0" presId="urn:microsoft.com/office/officeart/2008/layout/VerticalCurvedList"/>
    <dgm:cxn modelId="{B61618B1-6A6A-4D2D-867C-15513FA25ECF}" type="presParOf" srcId="{F04B4528-0197-4353-B8BE-E0C631ED50C4}" destId="{4F64802D-5EB5-4EBD-9640-515EE8DA81BA}" srcOrd="9" destOrd="0" presId="urn:microsoft.com/office/officeart/2008/layout/VerticalCurvedList"/>
    <dgm:cxn modelId="{E1AD0284-F07D-4448-AED9-0D52DC878BAB}" type="presParOf" srcId="{F04B4528-0197-4353-B8BE-E0C631ED50C4}" destId="{E75F038A-5B35-43B6-BC67-9B2BE4207567}" srcOrd="10" destOrd="0" presId="urn:microsoft.com/office/officeart/2008/layout/VerticalCurvedList"/>
    <dgm:cxn modelId="{86D35292-968E-4009-9F5D-A48989371EBD}" type="presParOf" srcId="{E75F038A-5B35-43B6-BC67-9B2BE4207567}" destId="{45C9CF14-2AFD-4427-B2C0-E2203A7DE5D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CAA9B8-2793-4A9D-8177-12CC9AC3CF51}" type="doc">
      <dgm:prSet loTypeId="urn:microsoft.com/office/officeart/2005/8/layout/radial4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7F6C14-D311-4756-AB00-B70C0497F3EC}">
      <dgm:prSet/>
      <dgm:spPr/>
      <dgm:t>
        <a:bodyPr/>
        <a:lstStyle/>
        <a:p>
          <a:r>
            <a:rPr lang="en-US" dirty="0" smtClean="0"/>
            <a:t>Pain</a:t>
          </a:r>
          <a:endParaRPr lang="en-US" dirty="0"/>
        </a:p>
      </dgm:t>
    </dgm:pt>
    <dgm:pt modelId="{B3E32143-E446-4CAC-8E99-AC193835D555}" type="parTrans" cxnId="{8F052452-0490-40D6-AF19-4B5A499DAD9D}">
      <dgm:prSet/>
      <dgm:spPr/>
      <dgm:t>
        <a:bodyPr/>
        <a:lstStyle/>
        <a:p>
          <a:endParaRPr lang="en-US"/>
        </a:p>
      </dgm:t>
    </dgm:pt>
    <dgm:pt modelId="{8D6EAA3A-56C2-4FEE-B2AF-0AEFB89D1EA2}" type="sibTrans" cxnId="{8F052452-0490-40D6-AF19-4B5A499DAD9D}">
      <dgm:prSet/>
      <dgm:spPr/>
      <dgm:t>
        <a:bodyPr/>
        <a:lstStyle/>
        <a:p>
          <a:endParaRPr lang="en-US"/>
        </a:p>
      </dgm:t>
    </dgm:pt>
    <dgm:pt modelId="{39686414-0E72-4CB4-BA4B-DD6D0DA54591}">
      <dgm:prSet/>
      <dgm:spPr/>
      <dgm:t>
        <a:bodyPr/>
        <a:lstStyle/>
        <a:p>
          <a:r>
            <a:rPr lang="en-US" dirty="0" smtClean="0"/>
            <a:t>5</a:t>
          </a:r>
          <a:r>
            <a:rPr lang="en-US" baseline="30000" dirty="0" smtClean="0"/>
            <a:t>th</a:t>
          </a:r>
          <a:r>
            <a:rPr lang="en-US" dirty="0" smtClean="0"/>
            <a:t> vital sign</a:t>
          </a:r>
          <a:endParaRPr lang="en-US" dirty="0"/>
        </a:p>
      </dgm:t>
    </dgm:pt>
    <dgm:pt modelId="{158FA3BB-5A3B-4669-B35E-B37EEFFDCADC}" type="parTrans" cxnId="{E24091BD-5A3F-4C83-A93E-80E66110BBCA}">
      <dgm:prSet/>
      <dgm:spPr/>
      <dgm:t>
        <a:bodyPr/>
        <a:lstStyle/>
        <a:p>
          <a:endParaRPr lang="en-US"/>
        </a:p>
      </dgm:t>
    </dgm:pt>
    <dgm:pt modelId="{B609D41F-35EF-4677-A9F9-32115E834F1D}" type="sibTrans" cxnId="{E24091BD-5A3F-4C83-A93E-80E66110BBCA}">
      <dgm:prSet/>
      <dgm:spPr/>
      <dgm:t>
        <a:bodyPr/>
        <a:lstStyle/>
        <a:p>
          <a:endParaRPr lang="en-US"/>
        </a:p>
      </dgm:t>
    </dgm:pt>
    <dgm:pt modelId="{B3C320D1-21F0-41A3-AE97-849C44AB3669}">
      <dgm:prSet/>
      <dgm:spPr/>
      <dgm:t>
        <a:bodyPr/>
        <a:lstStyle/>
        <a:p>
          <a:r>
            <a:rPr lang="en-US" dirty="0" smtClean="0"/>
            <a:t>Individual experience</a:t>
          </a:r>
          <a:endParaRPr lang="en-US" dirty="0"/>
        </a:p>
      </dgm:t>
    </dgm:pt>
    <dgm:pt modelId="{96502492-37AB-4A83-B6EC-07AFD58BE9A0}" type="parTrans" cxnId="{2FFDF896-C461-4233-9865-BD2C5C16B8BC}">
      <dgm:prSet/>
      <dgm:spPr/>
      <dgm:t>
        <a:bodyPr/>
        <a:lstStyle/>
        <a:p>
          <a:endParaRPr lang="en-US"/>
        </a:p>
      </dgm:t>
    </dgm:pt>
    <dgm:pt modelId="{66855247-0B97-4D54-9381-E60B17C176BA}" type="sibTrans" cxnId="{2FFDF896-C461-4233-9865-BD2C5C16B8BC}">
      <dgm:prSet/>
      <dgm:spPr/>
      <dgm:t>
        <a:bodyPr/>
        <a:lstStyle/>
        <a:p>
          <a:endParaRPr lang="en-US"/>
        </a:p>
      </dgm:t>
    </dgm:pt>
    <dgm:pt modelId="{A812A2D3-7A48-4911-A796-71C279D3F813}">
      <dgm:prSet/>
      <dgm:spPr/>
      <dgm:t>
        <a:bodyPr/>
        <a:lstStyle/>
        <a:p>
          <a:r>
            <a:rPr lang="en-US" dirty="0" smtClean="0"/>
            <a:t>NOT a normal part of aging</a:t>
          </a:r>
          <a:endParaRPr lang="en-US" dirty="0"/>
        </a:p>
      </dgm:t>
    </dgm:pt>
    <dgm:pt modelId="{44695DDB-2603-47C9-9C96-8F56D6428453}" type="parTrans" cxnId="{7A65D46A-D5BC-430B-A4E5-F5439B55F012}">
      <dgm:prSet/>
      <dgm:spPr/>
      <dgm:t>
        <a:bodyPr/>
        <a:lstStyle/>
        <a:p>
          <a:endParaRPr lang="en-US"/>
        </a:p>
      </dgm:t>
    </dgm:pt>
    <dgm:pt modelId="{CB8794CE-A123-47ED-9CB4-1E76B69FB620}" type="sibTrans" cxnId="{7A65D46A-D5BC-430B-A4E5-F5439B55F012}">
      <dgm:prSet/>
      <dgm:spPr/>
      <dgm:t>
        <a:bodyPr/>
        <a:lstStyle/>
        <a:p>
          <a:endParaRPr lang="en-US"/>
        </a:p>
      </dgm:t>
    </dgm:pt>
    <dgm:pt modelId="{F8A7FE24-60F8-4A0F-93AF-6B1E1CCD3D2D}">
      <dgm:prSet/>
      <dgm:spPr/>
      <dgm:t>
        <a:bodyPr/>
        <a:lstStyle/>
        <a:p>
          <a:r>
            <a:rPr lang="en-US" dirty="0" smtClean="0"/>
            <a:t>Body language</a:t>
          </a:r>
          <a:endParaRPr lang="en-US" dirty="0"/>
        </a:p>
      </dgm:t>
    </dgm:pt>
    <dgm:pt modelId="{9965FE4F-9736-4342-865E-D0E294617B4B}" type="parTrans" cxnId="{B4AD86E5-05E3-4B39-9D73-9AD3BB36AA47}">
      <dgm:prSet/>
      <dgm:spPr/>
      <dgm:t>
        <a:bodyPr/>
        <a:lstStyle/>
        <a:p>
          <a:endParaRPr lang="en-US"/>
        </a:p>
      </dgm:t>
    </dgm:pt>
    <dgm:pt modelId="{C250DBDA-4F6B-42E4-98AE-5F9A4E14461B}" type="sibTrans" cxnId="{B4AD86E5-05E3-4B39-9D73-9AD3BB36AA47}">
      <dgm:prSet/>
      <dgm:spPr/>
      <dgm:t>
        <a:bodyPr/>
        <a:lstStyle/>
        <a:p>
          <a:endParaRPr lang="en-US"/>
        </a:p>
      </dgm:t>
    </dgm:pt>
    <dgm:pt modelId="{B02CC027-BDCE-4590-8EF8-5E863930F41F}">
      <dgm:prSet/>
      <dgm:spPr/>
      <dgm:t>
        <a:bodyPr/>
        <a:lstStyle/>
        <a:p>
          <a:r>
            <a:rPr lang="en-US" dirty="0" smtClean="0"/>
            <a:t>Observe and report</a:t>
          </a:r>
          <a:endParaRPr lang="en-US" dirty="0"/>
        </a:p>
      </dgm:t>
    </dgm:pt>
    <dgm:pt modelId="{64CD5012-5FAA-4AE0-B8A8-A7908A3F3FC5}" type="parTrans" cxnId="{A33287A1-5E27-4BE5-8680-81D323B5833C}">
      <dgm:prSet/>
      <dgm:spPr/>
      <dgm:t>
        <a:bodyPr/>
        <a:lstStyle/>
        <a:p>
          <a:endParaRPr lang="en-US"/>
        </a:p>
      </dgm:t>
    </dgm:pt>
    <dgm:pt modelId="{F6074BBF-D61D-4AA4-985B-EFCA17B730E7}" type="sibTrans" cxnId="{A33287A1-5E27-4BE5-8680-81D323B5833C}">
      <dgm:prSet/>
      <dgm:spPr/>
      <dgm:t>
        <a:bodyPr/>
        <a:lstStyle/>
        <a:p>
          <a:endParaRPr lang="en-US"/>
        </a:p>
      </dgm:t>
    </dgm:pt>
    <dgm:pt modelId="{B4A17938-31B7-4910-A372-F8515C889296}">
      <dgm:prSet/>
      <dgm:spPr/>
      <dgm:t>
        <a:bodyPr/>
        <a:lstStyle/>
        <a:p>
          <a:r>
            <a:rPr lang="en-US" dirty="0" smtClean="0"/>
            <a:t>Help reduce pain</a:t>
          </a:r>
          <a:endParaRPr lang="en-US" dirty="0"/>
        </a:p>
      </dgm:t>
    </dgm:pt>
    <dgm:pt modelId="{4CCF71E5-A1BB-4E93-B179-93F9882749A3}" type="parTrans" cxnId="{3F39D280-B9D0-44A9-8EDD-563349E19901}">
      <dgm:prSet/>
      <dgm:spPr/>
      <dgm:t>
        <a:bodyPr/>
        <a:lstStyle/>
        <a:p>
          <a:endParaRPr lang="en-US"/>
        </a:p>
      </dgm:t>
    </dgm:pt>
    <dgm:pt modelId="{E93C02CF-58C9-4997-AE03-44F6C535DF52}" type="sibTrans" cxnId="{3F39D280-B9D0-44A9-8EDD-563349E19901}">
      <dgm:prSet/>
      <dgm:spPr/>
      <dgm:t>
        <a:bodyPr/>
        <a:lstStyle/>
        <a:p>
          <a:endParaRPr lang="en-US"/>
        </a:p>
      </dgm:t>
    </dgm:pt>
    <dgm:pt modelId="{501107B1-37EE-4846-95F4-1C6CB8E32673}" type="pres">
      <dgm:prSet presAssocID="{DBCAA9B8-2793-4A9D-8177-12CC9AC3CF5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6F275E-CC98-4696-A39C-BB0CAB7693D1}" type="pres">
      <dgm:prSet presAssocID="{9A7F6C14-D311-4756-AB00-B70C0497F3EC}" presName="centerShape" presStyleLbl="node0" presStyleIdx="0" presStyleCnt="1"/>
      <dgm:spPr/>
      <dgm:t>
        <a:bodyPr/>
        <a:lstStyle/>
        <a:p>
          <a:endParaRPr lang="en-US"/>
        </a:p>
      </dgm:t>
    </dgm:pt>
    <dgm:pt modelId="{F818B10C-278B-41BE-B0A2-53E01C436A51}" type="pres">
      <dgm:prSet presAssocID="{158FA3BB-5A3B-4669-B35E-B37EEFFDCADC}" presName="parTrans" presStyleLbl="bgSibTrans2D1" presStyleIdx="0" presStyleCnt="6"/>
      <dgm:spPr/>
      <dgm:t>
        <a:bodyPr/>
        <a:lstStyle/>
        <a:p>
          <a:endParaRPr lang="en-US"/>
        </a:p>
      </dgm:t>
    </dgm:pt>
    <dgm:pt modelId="{B1505468-FABD-449C-B97D-E5FEC5D3AC02}" type="pres">
      <dgm:prSet presAssocID="{39686414-0E72-4CB4-BA4B-DD6D0DA5459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9F2816-35E4-4388-AA73-8EA403EAFEC3}" type="pres">
      <dgm:prSet presAssocID="{96502492-37AB-4A83-B6EC-07AFD58BE9A0}" presName="parTrans" presStyleLbl="bgSibTrans2D1" presStyleIdx="1" presStyleCnt="6"/>
      <dgm:spPr/>
      <dgm:t>
        <a:bodyPr/>
        <a:lstStyle/>
        <a:p>
          <a:endParaRPr lang="en-US"/>
        </a:p>
      </dgm:t>
    </dgm:pt>
    <dgm:pt modelId="{368A4273-16BD-4830-A811-94F583AEA353}" type="pres">
      <dgm:prSet presAssocID="{B3C320D1-21F0-41A3-AE97-849C44AB366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DAD60F-BD3E-4523-B178-25B7833DD4CC}" type="pres">
      <dgm:prSet presAssocID="{44695DDB-2603-47C9-9C96-8F56D6428453}" presName="parTrans" presStyleLbl="bgSibTrans2D1" presStyleIdx="2" presStyleCnt="6"/>
      <dgm:spPr/>
      <dgm:t>
        <a:bodyPr/>
        <a:lstStyle/>
        <a:p>
          <a:endParaRPr lang="en-US"/>
        </a:p>
      </dgm:t>
    </dgm:pt>
    <dgm:pt modelId="{97EC876B-670D-41BF-B6BC-3746136873A8}" type="pres">
      <dgm:prSet presAssocID="{A812A2D3-7A48-4911-A796-71C279D3F81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3DD8FE-7524-4B3A-8626-4ED796FF1F23}" type="pres">
      <dgm:prSet presAssocID="{9965FE4F-9736-4342-865E-D0E294617B4B}" presName="parTrans" presStyleLbl="bgSibTrans2D1" presStyleIdx="3" presStyleCnt="6"/>
      <dgm:spPr/>
      <dgm:t>
        <a:bodyPr/>
        <a:lstStyle/>
        <a:p>
          <a:endParaRPr lang="en-US"/>
        </a:p>
      </dgm:t>
    </dgm:pt>
    <dgm:pt modelId="{69FFE4D8-4231-49B8-B26B-CA4414B43E77}" type="pres">
      <dgm:prSet presAssocID="{F8A7FE24-60F8-4A0F-93AF-6B1E1CCD3D2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324D3E-5682-48D3-A9F8-CF01ADC64DB5}" type="pres">
      <dgm:prSet presAssocID="{64CD5012-5FAA-4AE0-B8A8-A7908A3F3FC5}" presName="parTrans" presStyleLbl="bgSibTrans2D1" presStyleIdx="4" presStyleCnt="6"/>
      <dgm:spPr/>
      <dgm:t>
        <a:bodyPr/>
        <a:lstStyle/>
        <a:p>
          <a:endParaRPr lang="en-US"/>
        </a:p>
      </dgm:t>
    </dgm:pt>
    <dgm:pt modelId="{7F465693-6A7A-4064-8E6D-40C03082DFB4}" type="pres">
      <dgm:prSet presAssocID="{B02CC027-BDCE-4590-8EF8-5E863930F41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235BC2-1E4E-4D5F-9EC7-6D63FFA08FD1}" type="pres">
      <dgm:prSet presAssocID="{4CCF71E5-A1BB-4E93-B179-93F9882749A3}" presName="parTrans" presStyleLbl="bgSibTrans2D1" presStyleIdx="5" presStyleCnt="6"/>
      <dgm:spPr/>
      <dgm:t>
        <a:bodyPr/>
        <a:lstStyle/>
        <a:p>
          <a:endParaRPr lang="en-US"/>
        </a:p>
      </dgm:t>
    </dgm:pt>
    <dgm:pt modelId="{06E716B5-439A-476E-8497-88B2E9C721C7}" type="pres">
      <dgm:prSet presAssocID="{B4A17938-31B7-4910-A372-F8515C88929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052452-0490-40D6-AF19-4B5A499DAD9D}" srcId="{DBCAA9B8-2793-4A9D-8177-12CC9AC3CF51}" destId="{9A7F6C14-D311-4756-AB00-B70C0497F3EC}" srcOrd="0" destOrd="0" parTransId="{B3E32143-E446-4CAC-8E99-AC193835D555}" sibTransId="{8D6EAA3A-56C2-4FEE-B2AF-0AEFB89D1EA2}"/>
    <dgm:cxn modelId="{6606ED98-B51A-4FBB-82C1-0099D135FA71}" type="presOf" srcId="{DBCAA9B8-2793-4A9D-8177-12CC9AC3CF51}" destId="{501107B1-37EE-4846-95F4-1C6CB8E32673}" srcOrd="0" destOrd="0" presId="urn:microsoft.com/office/officeart/2005/8/layout/radial4"/>
    <dgm:cxn modelId="{53774E08-8425-42CF-8CAD-F40F0E92BD95}" type="presOf" srcId="{B02CC027-BDCE-4590-8EF8-5E863930F41F}" destId="{7F465693-6A7A-4064-8E6D-40C03082DFB4}" srcOrd="0" destOrd="0" presId="urn:microsoft.com/office/officeart/2005/8/layout/radial4"/>
    <dgm:cxn modelId="{AC7B350C-6975-4B61-AA53-F66E924518E3}" type="presOf" srcId="{64CD5012-5FAA-4AE0-B8A8-A7908A3F3FC5}" destId="{A9324D3E-5682-48D3-A9F8-CF01ADC64DB5}" srcOrd="0" destOrd="0" presId="urn:microsoft.com/office/officeart/2005/8/layout/radial4"/>
    <dgm:cxn modelId="{B5CBDF13-FBF5-48C5-9F74-04C26B2A0478}" type="presOf" srcId="{44695DDB-2603-47C9-9C96-8F56D6428453}" destId="{43DAD60F-BD3E-4523-B178-25B7833DD4CC}" srcOrd="0" destOrd="0" presId="urn:microsoft.com/office/officeart/2005/8/layout/radial4"/>
    <dgm:cxn modelId="{C2CA1E55-38BE-4798-ABB2-BA7024442F91}" type="presOf" srcId="{9A7F6C14-D311-4756-AB00-B70C0497F3EC}" destId="{736F275E-CC98-4696-A39C-BB0CAB7693D1}" srcOrd="0" destOrd="0" presId="urn:microsoft.com/office/officeart/2005/8/layout/radial4"/>
    <dgm:cxn modelId="{7A65D46A-D5BC-430B-A4E5-F5439B55F012}" srcId="{9A7F6C14-D311-4756-AB00-B70C0497F3EC}" destId="{A812A2D3-7A48-4911-A796-71C279D3F813}" srcOrd="2" destOrd="0" parTransId="{44695DDB-2603-47C9-9C96-8F56D6428453}" sibTransId="{CB8794CE-A123-47ED-9CB4-1E76B69FB620}"/>
    <dgm:cxn modelId="{9D549F31-CF13-43DA-8E13-CBC9B50F634A}" type="presOf" srcId="{39686414-0E72-4CB4-BA4B-DD6D0DA54591}" destId="{B1505468-FABD-449C-B97D-E5FEC5D3AC02}" srcOrd="0" destOrd="0" presId="urn:microsoft.com/office/officeart/2005/8/layout/radial4"/>
    <dgm:cxn modelId="{D782FBAB-55DE-4900-AE6D-B730FC994376}" type="presOf" srcId="{4CCF71E5-A1BB-4E93-B179-93F9882749A3}" destId="{1A235BC2-1E4E-4D5F-9EC7-6D63FFA08FD1}" srcOrd="0" destOrd="0" presId="urn:microsoft.com/office/officeart/2005/8/layout/radial4"/>
    <dgm:cxn modelId="{5A0BD733-0E6B-432A-B3B5-A7A406629515}" type="presOf" srcId="{9965FE4F-9736-4342-865E-D0E294617B4B}" destId="{473DD8FE-7524-4B3A-8626-4ED796FF1F23}" srcOrd="0" destOrd="0" presId="urn:microsoft.com/office/officeart/2005/8/layout/radial4"/>
    <dgm:cxn modelId="{07F26022-A2C3-41D3-853A-7984E484FDC6}" type="presOf" srcId="{96502492-37AB-4A83-B6EC-07AFD58BE9A0}" destId="{0A9F2816-35E4-4388-AA73-8EA403EAFEC3}" srcOrd="0" destOrd="0" presId="urn:microsoft.com/office/officeart/2005/8/layout/radial4"/>
    <dgm:cxn modelId="{1762BB93-647C-49CB-AFC6-E7D520000D53}" type="presOf" srcId="{B3C320D1-21F0-41A3-AE97-849C44AB3669}" destId="{368A4273-16BD-4830-A811-94F583AEA353}" srcOrd="0" destOrd="0" presId="urn:microsoft.com/office/officeart/2005/8/layout/radial4"/>
    <dgm:cxn modelId="{E24091BD-5A3F-4C83-A93E-80E66110BBCA}" srcId="{9A7F6C14-D311-4756-AB00-B70C0497F3EC}" destId="{39686414-0E72-4CB4-BA4B-DD6D0DA54591}" srcOrd="0" destOrd="0" parTransId="{158FA3BB-5A3B-4669-B35E-B37EEFFDCADC}" sibTransId="{B609D41F-35EF-4677-A9F9-32115E834F1D}"/>
    <dgm:cxn modelId="{71044B74-F7A0-49D9-895F-40B4F5605C71}" type="presOf" srcId="{F8A7FE24-60F8-4A0F-93AF-6B1E1CCD3D2D}" destId="{69FFE4D8-4231-49B8-B26B-CA4414B43E77}" srcOrd="0" destOrd="0" presId="urn:microsoft.com/office/officeart/2005/8/layout/radial4"/>
    <dgm:cxn modelId="{56458FD0-BE12-4056-95A4-637D175338B6}" type="presOf" srcId="{158FA3BB-5A3B-4669-B35E-B37EEFFDCADC}" destId="{F818B10C-278B-41BE-B0A2-53E01C436A51}" srcOrd="0" destOrd="0" presId="urn:microsoft.com/office/officeart/2005/8/layout/radial4"/>
    <dgm:cxn modelId="{B4AD86E5-05E3-4B39-9D73-9AD3BB36AA47}" srcId="{9A7F6C14-D311-4756-AB00-B70C0497F3EC}" destId="{F8A7FE24-60F8-4A0F-93AF-6B1E1CCD3D2D}" srcOrd="3" destOrd="0" parTransId="{9965FE4F-9736-4342-865E-D0E294617B4B}" sibTransId="{C250DBDA-4F6B-42E4-98AE-5F9A4E14461B}"/>
    <dgm:cxn modelId="{2FFDF896-C461-4233-9865-BD2C5C16B8BC}" srcId="{9A7F6C14-D311-4756-AB00-B70C0497F3EC}" destId="{B3C320D1-21F0-41A3-AE97-849C44AB3669}" srcOrd="1" destOrd="0" parTransId="{96502492-37AB-4A83-B6EC-07AFD58BE9A0}" sibTransId="{66855247-0B97-4D54-9381-E60B17C176BA}"/>
    <dgm:cxn modelId="{3F39D280-B9D0-44A9-8EDD-563349E19901}" srcId="{9A7F6C14-D311-4756-AB00-B70C0497F3EC}" destId="{B4A17938-31B7-4910-A372-F8515C889296}" srcOrd="5" destOrd="0" parTransId="{4CCF71E5-A1BB-4E93-B179-93F9882749A3}" sibTransId="{E93C02CF-58C9-4997-AE03-44F6C535DF52}"/>
    <dgm:cxn modelId="{A33287A1-5E27-4BE5-8680-81D323B5833C}" srcId="{9A7F6C14-D311-4756-AB00-B70C0497F3EC}" destId="{B02CC027-BDCE-4590-8EF8-5E863930F41F}" srcOrd="4" destOrd="0" parTransId="{64CD5012-5FAA-4AE0-B8A8-A7908A3F3FC5}" sibTransId="{F6074BBF-D61D-4AA4-985B-EFCA17B730E7}"/>
    <dgm:cxn modelId="{F228BA26-4478-4C36-A217-FD1E41192AD3}" type="presOf" srcId="{B4A17938-31B7-4910-A372-F8515C889296}" destId="{06E716B5-439A-476E-8497-88B2E9C721C7}" srcOrd="0" destOrd="0" presId="urn:microsoft.com/office/officeart/2005/8/layout/radial4"/>
    <dgm:cxn modelId="{D91B4A8D-BCEF-42A0-BC5D-596757A206AB}" type="presOf" srcId="{A812A2D3-7A48-4911-A796-71C279D3F813}" destId="{97EC876B-670D-41BF-B6BC-3746136873A8}" srcOrd="0" destOrd="0" presId="urn:microsoft.com/office/officeart/2005/8/layout/radial4"/>
    <dgm:cxn modelId="{3BF55245-2431-4166-BE4A-1F7CE96FB99F}" type="presParOf" srcId="{501107B1-37EE-4846-95F4-1C6CB8E32673}" destId="{736F275E-CC98-4696-A39C-BB0CAB7693D1}" srcOrd="0" destOrd="0" presId="urn:microsoft.com/office/officeart/2005/8/layout/radial4"/>
    <dgm:cxn modelId="{2FF835C0-EB2B-4811-BB4F-0AB7BD85A3DD}" type="presParOf" srcId="{501107B1-37EE-4846-95F4-1C6CB8E32673}" destId="{F818B10C-278B-41BE-B0A2-53E01C436A51}" srcOrd="1" destOrd="0" presId="urn:microsoft.com/office/officeart/2005/8/layout/radial4"/>
    <dgm:cxn modelId="{F08B6889-8C1A-4BB9-B3D4-68606D48D293}" type="presParOf" srcId="{501107B1-37EE-4846-95F4-1C6CB8E32673}" destId="{B1505468-FABD-449C-B97D-E5FEC5D3AC02}" srcOrd="2" destOrd="0" presId="urn:microsoft.com/office/officeart/2005/8/layout/radial4"/>
    <dgm:cxn modelId="{B378FA53-092F-4801-A8C7-663A125F8271}" type="presParOf" srcId="{501107B1-37EE-4846-95F4-1C6CB8E32673}" destId="{0A9F2816-35E4-4388-AA73-8EA403EAFEC3}" srcOrd="3" destOrd="0" presId="urn:microsoft.com/office/officeart/2005/8/layout/radial4"/>
    <dgm:cxn modelId="{1A451F8B-A186-4DAA-95BC-F60CF220CD8F}" type="presParOf" srcId="{501107B1-37EE-4846-95F4-1C6CB8E32673}" destId="{368A4273-16BD-4830-A811-94F583AEA353}" srcOrd="4" destOrd="0" presId="urn:microsoft.com/office/officeart/2005/8/layout/radial4"/>
    <dgm:cxn modelId="{5E66FBCF-4BF5-45C8-9545-024B62093D8D}" type="presParOf" srcId="{501107B1-37EE-4846-95F4-1C6CB8E32673}" destId="{43DAD60F-BD3E-4523-B178-25B7833DD4CC}" srcOrd="5" destOrd="0" presId="urn:microsoft.com/office/officeart/2005/8/layout/radial4"/>
    <dgm:cxn modelId="{EAFD3003-91ED-4CCE-828F-064634CF6E07}" type="presParOf" srcId="{501107B1-37EE-4846-95F4-1C6CB8E32673}" destId="{97EC876B-670D-41BF-B6BC-3746136873A8}" srcOrd="6" destOrd="0" presId="urn:microsoft.com/office/officeart/2005/8/layout/radial4"/>
    <dgm:cxn modelId="{D160C72C-CD8D-4B97-AE3D-7C6BD6DBE55E}" type="presParOf" srcId="{501107B1-37EE-4846-95F4-1C6CB8E32673}" destId="{473DD8FE-7524-4B3A-8626-4ED796FF1F23}" srcOrd="7" destOrd="0" presId="urn:microsoft.com/office/officeart/2005/8/layout/radial4"/>
    <dgm:cxn modelId="{44EA1E9E-3EA1-43F8-9702-C63178C24D05}" type="presParOf" srcId="{501107B1-37EE-4846-95F4-1C6CB8E32673}" destId="{69FFE4D8-4231-49B8-B26B-CA4414B43E77}" srcOrd="8" destOrd="0" presId="urn:microsoft.com/office/officeart/2005/8/layout/radial4"/>
    <dgm:cxn modelId="{D80B7293-BB58-423C-800E-2EFC4C536CFB}" type="presParOf" srcId="{501107B1-37EE-4846-95F4-1C6CB8E32673}" destId="{A9324D3E-5682-48D3-A9F8-CF01ADC64DB5}" srcOrd="9" destOrd="0" presId="urn:microsoft.com/office/officeart/2005/8/layout/radial4"/>
    <dgm:cxn modelId="{0EFF9C07-9367-4D6B-A58D-97A45CDFA6D0}" type="presParOf" srcId="{501107B1-37EE-4846-95F4-1C6CB8E32673}" destId="{7F465693-6A7A-4064-8E6D-40C03082DFB4}" srcOrd="10" destOrd="0" presId="urn:microsoft.com/office/officeart/2005/8/layout/radial4"/>
    <dgm:cxn modelId="{A8375504-141D-46A2-A9C1-0FB763A5C270}" type="presParOf" srcId="{501107B1-37EE-4846-95F4-1C6CB8E32673}" destId="{1A235BC2-1E4E-4D5F-9EC7-6D63FFA08FD1}" srcOrd="11" destOrd="0" presId="urn:microsoft.com/office/officeart/2005/8/layout/radial4"/>
    <dgm:cxn modelId="{0A7CE9EE-8EE5-42CE-905E-20BFCBF181CF}" type="presParOf" srcId="{501107B1-37EE-4846-95F4-1C6CB8E32673}" destId="{06E716B5-439A-476E-8497-88B2E9C721C7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76176A8-3FF1-4B7E-ACDB-7261BEEF2D84}" type="doc">
      <dgm:prSet loTypeId="urn:microsoft.com/office/officeart/2005/8/layout/matrix1" loCatId="matrix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DF0980D-C7B8-4AC6-980D-F0A8C196F3E7}">
      <dgm:prSet phldrT="[Text]" custT="1"/>
      <dgm:spPr/>
      <dgm:t>
        <a:bodyPr/>
        <a:lstStyle/>
        <a:p>
          <a:r>
            <a:rPr lang="en-US" sz="3600" dirty="0" smtClean="0"/>
            <a:t>Applications</a:t>
          </a:r>
          <a:endParaRPr lang="en-US" sz="3600" dirty="0"/>
        </a:p>
      </dgm:t>
    </dgm:pt>
    <dgm:pt modelId="{923BC869-AD5A-4C2B-9867-275D5ABAE8FA}" type="parTrans" cxnId="{79F4274B-EC95-4DC6-A28F-F7AAD96E359F}">
      <dgm:prSet/>
      <dgm:spPr/>
      <dgm:t>
        <a:bodyPr/>
        <a:lstStyle/>
        <a:p>
          <a:endParaRPr lang="en-US"/>
        </a:p>
      </dgm:t>
    </dgm:pt>
    <dgm:pt modelId="{AC5635FE-F57F-426D-AE32-2430ECEF916B}" type="sibTrans" cxnId="{79F4274B-EC95-4DC6-A28F-F7AAD96E359F}">
      <dgm:prSet/>
      <dgm:spPr/>
      <dgm:t>
        <a:bodyPr/>
        <a:lstStyle/>
        <a:p>
          <a:endParaRPr lang="en-US"/>
        </a:p>
      </dgm:t>
    </dgm:pt>
    <dgm:pt modelId="{7CD46FAE-7F36-4D1A-B1CD-85A63302DC25}">
      <dgm:prSet phldrT="[Text]" custT="1"/>
      <dgm:spPr/>
      <dgm:t>
        <a:bodyPr/>
        <a:lstStyle/>
        <a:p>
          <a:r>
            <a:rPr lang="en-US" sz="2800" dirty="0" smtClean="0"/>
            <a:t>Warm</a:t>
          </a:r>
          <a:endParaRPr lang="en-US" sz="2000" dirty="0"/>
        </a:p>
      </dgm:t>
    </dgm:pt>
    <dgm:pt modelId="{37DE5241-3CC2-4C6A-964E-C9E510A33279}" type="parTrans" cxnId="{7F0122D7-4A64-4D5B-9B47-6D1209C75F9A}">
      <dgm:prSet/>
      <dgm:spPr/>
      <dgm:t>
        <a:bodyPr/>
        <a:lstStyle/>
        <a:p>
          <a:endParaRPr lang="en-US"/>
        </a:p>
      </dgm:t>
    </dgm:pt>
    <dgm:pt modelId="{4AB0ABF6-ECD6-4275-BFF7-349702692B43}" type="sibTrans" cxnId="{7F0122D7-4A64-4D5B-9B47-6D1209C75F9A}">
      <dgm:prSet/>
      <dgm:spPr/>
      <dgm:t>
        <a:bodyPr/>
        <a:lstStyle/>
        <a:p>
          <a:endParaRPr lang="en-US"/>
        </a:p>
      </dgm:t>
    </dgm:pt>
    <dgm:pt modelId="{04323EF0-E3B1-4167-9BE1-4C0335D55AB8}">
      <dgm:prSet phldrT="[Text]" custT="1"/>
      <dgm:spPr/>
      <dgm:t>
        <a:bodyPr/>
        <a:lstStyle/>
        <a:p>
          <a:r>
            <a:rPr lang="en-US" sz="2800" dirty="0" smtClean="0"/>
            <a:t>Cold</a:t>
          </a:r>
          <a:endParaRPr lang="en-US" sz="2000" dirty="0"/>
        </a:p>
      </dgm:t>
    </dgm:pt>
    <dgm:pt modelId="{AC8ECD86-D2D4-4EE5-B5F9-90D18C472238}" type="parTrans" cxnId="{A347C492-9896-4295-B7CD-332F8098899C}">
      <dgm:prSet/>
      <dgm:spPr/>
      <dgm:t>
        <a:bodyPr/>
        <a:lstStyle/>
        <a:p>
          <a:endParaRPr lang="en-US"/>
        </a:p>
      </dgm:t>
    </dgm:pt>
    <dgm:pt modelId="{E32DC247-42CD-407D-B11E-A895628D81D7}" type="sibTrans" cxnId="{A347C492-9896-4295-B7CD-332F8098899C}">
      <dgm:prSet/>
      <dgm:spPr/>
      <dgm:t>
        <a:bodyPr/>
        <a:lstStyle/>
        <a:p>
          <a:endParaRPr lang="en-US"/>
        </a:p>
      </dgm:t>
    </dgm:pt>
    <dgm:pt modelId="{81BD30C6-FF29-487B-B543-31C75AD91710}">
      <dgm:prSet phldrT="[Text]" custT="1"/>
      <dgm:spPr/>
      <dgm:t>
        <a:bodyPr/>
        <a:lstStyle/>
        <a:p>
          <a:r>
            <a:rPr lang="en-US" sz="2800" dirty="0" smtClean="0"/>
            <a:t>Moist</a:t>
          </a:r>
          <a:endParaRPr lang="en-US" sz="2000" dirty="0"/>
        </a:p>
      </dgm:t>
    </dgm:pt>
    <dgm:pt modelId="{DDA31CFD-9AFF-4A03-82B1-BAABDDB95D88}" type="parTrans" cxnId="{3EA5DC8B-83B2-4708-B989-42C660693904}">
      <dgm:prSet/>
      <dgm:spPr/>
      <dgm:t>
        <a:bodyPr/>
        <a:lstStyle/>
        <a:p>
          <a:endParaRPr lang="en-US"/>
        </a:p>
      </dgm:t>
    </dgm:pt>
    <dgm:pt modelId="{7E835F91-9F58-4F21-B43F-189AB77EA8B7}" type="sibTrans" cxnId="{3EA5DC8B-83B2-4708-B989-42C660693904}">
      <dgm:prSet/>
      <dgm:spPr/>
      <dgm:t>
        <a:bodyPr/>
        <a:lstStyle/>
        <a:p>
          <a:endParaRPr lang="en-US"/>
        </a:p>
      </dgm:t>
    </dgm:pt>
    <dgm:pt modelId="{7C551816-0864-4525-ADDB-D3CB7B11D68B}">
      <dgm:prSet phldrT="[Text]" custT="1"/>
      <dgm:spPr/>
      <dgm:t>
        <a:bodyPr/>
        <a:lstStyle/>
        <a:p>
          <a:r>
            <a:rPr lang="en-US" sz="2800" dirty="0" smtClean="0"/>
            <a:t>Dry</a:t>
          </a:r>
          <a:endParaRPr lang="en-US" sz="2000" dirty="0"/>
        </a:p>
      </dgm:t>
    </dgm:pt>
    <dgm:pt modelId="{EB994A54-AA66-4B5A-9F4D-35F013BDEFB3}" type="parTrans" cxnId="{E6887E4A-DAA1-4FB8-A679-DEAA3215D7A3}">
      <dgm:prSet/>
      <dgm:spPr/>
      <dgm:t>
        <a:bodyPr/>
        <a:lstStyle/>
        <a:p>
          <a:endParaRPr lang="en-US"/>
        </a:p>
      </dgm:t>
    </dgm:pt>
    <dgm:pt modelId="{8BA9B9E2-9A93-4CAD-8D37-C3A39068C77B}" type="sibTrans" cxnId="{E6887E4A-DAA1-4FB8-A679-DEAA3215D7A3}">
      <dgm:prSet/>
      <dgm:spPr/>
      <dgm:t>
        <a:bodyPr/>
        <a:lstStyle/>
        <a:p>
          <a:endParaRPr lang="en-US"/>
        </a:p>
      </dgm:t>
    </dgm:pt>
    <dgm:pt modelId="{EB09CDC0-0975-4A8D-B939-0BD67DC7C891}">
      <dgm:prSet phldrT="[Text]" custT="1"/>
      <dgm:spPr/>
      <dgm:t>
        <a:bodyPr/>
        <a:lstStyle/>
        <a:p>
          <a:r>
            <a:rPr lang="en-US" sz="1600" dirty="0" smtClean="0"/>
            <a:t>Relieve pain and muscular tension</a:t>
          </a:r>
          <a:endParaRPr lang="en-US" sz="1600" dirty="0"/>
        </a:p>
      </dgm:t>
    </dgm:pt>
    <dgm:pt modelId="{519EBB1C-87BE-4AFF-BE22-E8FA9C060E0A}" type="parTrans" cxnId="{B67494B1-A4FA-4EA5-97AA-D012D3E17C89}">
      <dgm:prSet/>
      <dgm:spPr/>
      <dgm:t>
        <a:bodyPr/>
        <a:lstStyle/>
        <a:p>
          <a:endParaRPr lang="en-US"/>
        </a:p>
      </dgm:t>
    </dgm:pt>
    <dgm:pt modelId="{260E5713-8AE9-4F47-9586-9AFEB4271718}" type="sibTrans" cxnId="{B67494B1-A4FA-4EA5-97AA-D012D3E17C89}">
      <dgm:prSet/>
      <dgm:spPr/>
      <dgm:t>
        <a:bodyPr/>
        <a:lstStyle/>
        <a:p>
          <a:endParaRPr lang="en-US"/>
        </a:p>
      </dgm:t>
    </dgm:pt>
    <dgm:pt modelId="{A2C32B1E-CB2F-4E3F-9FD4-47DF03DD4718}">
      <dgm:prSet phldrT="[Text]" custT="1"/>
      <dgm:spPr/>
      <dgm:t>
        <a:bodyPr/>
        <a:lstStyle/>
        <a:p>
          <a:r>
            <a:rPr lang="en-US" sz="1600" dirty="0" smtClean="0"/>
            <a:t>Reduce swelling and increase blood flow</a:t>
          </a:r>
          <a:endParaRPr lang="en-US" sz="1600" dirty="0"/>
        </a:p>
      </dgm:t>
    </dgm:pt>
    <dgm:pt modelId="{9B8FEF8A-20AB-4FD7-A99E-CD686DE087BA}" type="parTrans" cxnId="{4FDF74EE-8C2B-4987-944F-423014083FEC}">
      <dgm:prSet/>
      <dgm:spPr/>
      <dgm:t>
        <a:bodyPr/>
        <a:lstStyle/>
        <a:p>
          <a:endParaRPr lang="en-US"/>
        </a:p>
      </dgm:t>
    </dgm:pt>
    <dgm:pt modelId="{939D058E-71E3-462F-B3EE-7C2DD54641BD}" type="sibTrans" cxnId="{4FDF74EE-8C2B-4987-944F-423014083FEC}">
      <dgm:prSet/>
      <dgm:spPr/>
      <dgm:t>
        <a:bodyPr/>
        <a:lstStyle/>
        <a:p>
          <a:endParaRPr lang="en-US"/>
        </a:p>
      </dgm:t>
    </dgm:pt>
    <dgm:pt modelId="{B7AF46E8-256F-443E-B8E3-49501B0EC24E}">
      <dgm:prSet phldrT="[Text]" custT="1"/>
      <dgm:spPr/>
      <dgm:t>
        <a:bodyPr/>
        <a:lstStyle/>
        <a:p>
          <a:r>
            <a:rPr lang="en-US" sz="1600" dirty="0" smtClean="0"/>
            <a:t>Help stop bleeding</a:t>
          </a:r>
          <a:endParaRPr lang="en-US" sz="1600" dirty="0"/>
        </a:p>
      </dgm:t>
    </dgm:pt>
    <dgm:pt modelId="{5C72D9B9-CABC-4984-850D-D802CBD0D3E1}" type="parTrans" cxnId="{2A7B0C31-5FA9-4F9D-A302-FD0AD97119C9}">
      <dgm:prSet/>
      <dgm:spPr/>
      <dgm:t>
        <a:bodyPr/>
        <a:lstStyle/>
        <a:p>
          <a:endParaRPr lang="en-US"/>
        </a:p>
      </dgm:t>
    </dgm:pt>
    <dgm:pt modelId="{B7452898-566D-4923-84D2-DEA449BC6DB6}" type="sibTrans" cxnId="{2A7B0C31-5FA9-4F9D-A302-FD0AD97119C9}">
      <dgm:prSet/>
      <dgm:spPr/>
      <dgm:t>
        <a:bodyPr/>
        <a:lstStyle/>
        <a:p>
          <a:endParaRPr lang="en-US"/>
        </a:p>
      </dgm:t>
    </dgm:pt>
    <dgm:pt modelId="{88E056CF-97FB-49FC-B978-A55AC956DFED}">
      <dgm:prSet phldrT="[Text]" custT="1"/>
      <dgm:spPr/>
      <dgm:t>
        <a:bodyPr/>
        <a:lstStyle/>
        <a:p>
          <a:r>
            <a:rPr lang="en-US" sz="1600" dirty="0" smtClean="0"/>
            <a:t>Prevent swelling, reduce pain, and bring down high fevers</a:t>
          </a:r>
          <a:endParaRPr lang="en-US" sz="1600" dirty="0"/>
        </a:p>
      </dgm:t>
    </dgm:pt>
    <dgm:pt modelId="{78DE45A4-66C7-43CD-A825-47198F8354E5}" type="parTrans" cxnId="{C6891B21-650E-45BF-A359-A73BB52C6859}">
      <dgm:prSet/>
      <dgm:spPr/>
      <dgm:t>
        <a:bodyPr/>
        <a:lstStyle/>
        <a:p>
          <a:endParaRPr lang="en-US"/>
        </a:p>
      </dgm:t>
    </dgm:pt>
    <dgm:pt modelId="{1B154DDF-2A84-48E9-9DB5-7CCC3E8DA694}" type="sibTrans" cxnId="{C6891B21-650E-45BF-A359-A73BB52C6859}">
      <dgm:prSet/>
      <dgm:spPr/>
      <dgm:t>
        <a:bodyPr/>
        <a:lstStyle/>
        <a:p>
          <a:endParaRPr lang="en-US"/>
        </a:p>
      </dgm:t>
    </dgm:pt>
    <dgm:pt modelId="{8B1191CF-E14D-442A-A689-A0EFD8A8B140}">
      <dgm:prSet phldrT="[Text]" custT="1"/>
      <dgm:spPr/>
      <dgm:t>
        <a:bodyPr/>
        <a:lstStyle/>
        <a:p>
          <a:r>
            <a:rPr lang="en-US" sz="1600" dirty="0" smtClean="0"/>
            <a:t>Strengthen the effect of warm or cold applications</a:t>
          </a:r>
          <a:endParaRPr lang="en-US" sz="1600" dirty="0"/>
        </a:p>
      </dgm:t>
    </dgm:pt>
    <dgm:pt modelId="{DF65EBC0-AF31-4451-93EB-2B92C1316202}" type="parTrans" cxnId="{4B0802EC-F8AD-4CFF-82AB-100057736A1D}">
      <dgm:prSet/>
      <dgm:spPr/>
      <dgm:t>
        <a:bodyPr/>
        <a:lstStyle/>
        <a:p>
          <a:endParaRPr lang="en-US"/>
        </a:p>
      </dgm:t>
    </dgm:pt>
    <dgm:pt modelId="{2948621E-C4D2-430F-9FC4-98EC6855FD88}" type="sibTrans" cxnId="{4B0802EC-F8AD-4CFF-82AB-100057736A1D}">
      <dgm:prSet/>
      <dgm:spPr/>
      <dgm:t>
        <a:bodyPr/>
        <a:lstStyle/>
        <a:p>
          <a:endParaRPr lang="en-US"/>
        </a:p>
      </dgm:t>
    </dgm:pt>
    <dgm:pt modelId="{684E958A-CB94-439A-A782-7F32FB6B3A48}">
      <dgm:prSet phldrT="[Text]" custT="1"/>
      <dgm:spPr/>
      <dgm:t>
        <a:bodyPr/>
        <a:lstStyle/>
        <a:p>
          <a:r>
            <a:rPr lang="en-US" sz="1600" dirty="0" smtClean="0"/>
            <a:t>Compresses, soaks, tub baths, sponge  baths, </a:t>
          </a:r>
          <a:r>
            <a:rPr lang="en-US" sz="1600" dirty="0" err="1" smtClean="0"/>
            <a:t>sitz</a:t>
          </a:r>
          <a:r>
            <a:rPr lang="en-US" sz="1600" dirty="0" smtClean="0"/>
            <a:t> baths, ice packs</a:t>
          </a:r>
          <a:endParaRPr lang="en-US" sz="1600" dirty="0"/>
        </a:p>
      </dgm:t>
    </dgm:pt>
    <dgm:pt modelId="{54E57BB9-67C3-4F4D-A564-D73333933520}" type="parTrans" cxnId="{98E6615A-286C-47EA-952E-7014B5744DC7}">
      <dgm:prSet/>
      <dgm:spPr/>
      <dgm:t>
        <a:bodyPr/>
        <a:lstStyle/>
        <a:p>
          <a:endParaRPr lang="en-US"/>
        </a:p>
      </dgm:t>
    </dgm:pt>
    <dgm:pt modelId="{811B781C-C9D2-4098-B192-030AADFE8892}" type="sibTrans" cxnId="{98E6615A-286C-47EA-952E-7014B5744DC7}">
      <dgm:prSet/>
      <dgm:spPr/>
      <dgm:t>
        <a:bodyPr/>
        <a:lstStyle/>
        <a:p>
          <a:endParaRPr lang="en-US"/>
        </a:p>
      </dgm:t>
    </dgm:pt>
    <dgm:pt modelId="{7EEB94C3-FA2A-49AC-B8D9-D432EF6FCA24}">
      <dgm:prSet phldrT="[Text]" custT="1"/>
      <dgm:spPr/>
      <dgm:t>
        <a:bodyPr/>
        <a:lstStyle/>
        <a:p>
          <a:r>
            <a:rPr lang="en-US" sz="1400" dirty="0" smtClean="0"/>
            <a:t>Observe and report excessive redness, pain, blisters, or numbness</a:t>
          </a:r>
          <a:endParaRPr lang="en-US" sz="1400" dirty="0"/>
        </a:p>
      </dgm:t>
    </dgm:pt>
    <dgm:pt modelId="{05079D87-4446-4D3D-8CB5-BF1063B4410F}" type="parTrans" cxnId="{A49F2B0A-49C8-4CCF-9DF4-32A8B730667A}">
      <dgm:prSet/>
      <dgm:spPr/>
      <dgm:t>
        <a:bodyPr/>
        <a:lstStyle/>
        <a:p>
          <a:endParaRPr lang="en-US"/>
        </a:p>
      </dgm:t>
    </dgm:pt>
    <dgm:pt modelId="{06FD51AE-E9F1-4B15-AB8B-542F9174BA15}" type="sibTrans" cxnId="{A49F2B0A-49C8-4CCF-9DF4-32A8B730667A}">
      <dgm:prSet/>
      <dgm:spPr/>
      <dgm:t>
        <a:bodyPr/>
        <a:lstStyle/>
        <a:p>
          <a:endParaRPr lang="en-US"/>
        </a:p>
      </dgm:t>
    </dgm:pt>
    <dgm:pt modelId="{CE75C2D2-0637-4438-9D38-F0E7DB654DC6}">
      <dgm:prSet custT="1"/>
      <dgm:spPr/>
      <dgm:t>
        <a:bodyPr/>
        <a:lstStyle/>
        <a:p>
          <a:r>
            <a:rPr lang="en-US" sz="1400" dirty="0" smtClean="0"/>
            <a:t>K-pad, electric heating pads, disposable warm or cold packs, and ice bags</a:t>
          </a:r>
          <a:endParaRPr lang="en-US" sz="1800" dirty="0"/>
        </a:p>
      </dgm:t>
    </dgm:pt>
    <dgm:pt modelId="{D92CB932-D1B9-46CB-8586-F9708631F3B5}" type="parTrans" cxnId="{959A7549-6858-4B22-9E90-62D1F8DF1451}">
      <dgm:prSet/>
      <dgm:spPr/>
      <dgm:t>
        <a:bodyPr/>
        <a:lstStyle/>
        <a:p>
          <a:endParaRPr lang="en-US"/>
        </a:p>
      </dgm:t>
    </dgm:pt>
    <dgm:pt modelId="{0F0C62AF-7C3A-4D3D-8F7B-BE3F65D694BE}" type="sibTrans" cxnId="{959A7549-6858-4B22-9E90-62D1F8DF1451}">
      <dgm:prSet/>
      <dgm:spPr/>
      <dgm:t>
        <a:bodyPr/>
        <a:lstStyle/>
        <a:p>
          <a:endParaRPr lang="en-US"/>
        </a:p>
      </dgm:t>
    </dgm:pt>
    <dgm:pt modelId="{A8A13A2F-DBE3-4491-A47E-DCFE83D164FA}" type="pres">
      <dgm:prSet presAssocID="{D76176A8-3FF1-4B7E-ACDB-7261BEEF2D8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33B142-D39A-4F37-8208-0EE0476FC067}" type="pres">
      <dgm:prSet presAssocID="{D76176A8-3FF1-4B7E-ACDB-7261BEEF2D84}" presName="matrix" presStyleCnt="0"/>
      <dgm:spPr/>
    </dgm:pt>
    <dgm:pt modelId="{07B6ADE5-A7C0-437B-BE82-75F6E8F68274}" type="pres">
      <dgm:prSet presAssocID="{D76176A8-3FF1-4B7E-ACDB-7261BEEF2D84}" presName="tile1" presStyleLbl="node1" presStyleIdx="0" presStyleCnt="4"/>
      <dgm:spPr/>
      <dgm:t>
        <a:bodyPr/>
        <a:lstStyle/>
        <a:p>
          <a:endParaRPr lang="en-US"/>
        </a:p>
      </dgm:t>
    </dgm:pt>
    <dgm:pt modelId="{680E7AA1-E58E-4712-BCB5-F9AECA6F439C}" type="pres">
      <dgm:prSet presAssocID="{D76176A8-3FF1-4B7E-ACDB-7261BEEF2D8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67E45-B521-4F92-BE3F-C3B71FC65A94}" type="pres">
      <dgm:prSet presAssocID="{D76176A8-3FF1-4B7E-ACDB-7261BEEF2D84}" presName="tile2" presStyleLbl="node1" presStyleIdx="1" presStyleCnt="4"/>
      <dgm:spPr/>
      <dgm:t>
        <a:bodyPr/>
        <a:lstStyle/>
        <a:p>
          <a:endParaRPr lang="en-US"/>
        </a:p>
      </dgm:t>
    </dgm:pt>
    <dgm:pt modelId="{5B2A73AF-7CB6-46B1-84BF-8FAA2F0DA384}" type="pres">
      <dgm:prSet presAssocID="{D76176A8-3FF1-4B7E-ACDB-7261BEEF2D8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E0CBDA-35A4-4D4F-9442-A06B39569561}" type="pres">
      <dgm:prSet presAssocID="{D76176A8-3FF1-4B7E-ACDB-7261BEEF2D84}" presName="tile3" presStyleLbl="node1" presStyleIdx="2" presStyleCnt="4"/>
      <dgm:spPr/>
      <dgm:t>
        <a:bodyPr/>
        <a:lstStyle/>
        <a:p>
          <a:endParaRPr lang="en-US"/>
        </a:p>
      </dgm:t>
    </dgm:pt>
    <dgm:pt modelId="{51BEC93F-37F4-4C07-94FB-201CB487BE9C}" type="pres">
      <dgm:prSet presAssocID="{D76176A8-3FF1-4B7E-ACDB-7261BEEF2D8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78A5EC-8E5D-43C9-88AE-F2277214B571}" type="pres">
      <dgm:prSet presAssocID="{D76176A8-3FF1-4B7E-ACDB-7261BEEF2D84}" presName="tile4" presStyleLbl="node1" presStyleIdx="3" presStyleCnt="4"/>
      <dgm:spPr/>
      <dgm:t>
        <a:bodyPr/>
        <a:lstStyle/>
        <a:p>
          <a:endParaRPr lang="en-US"/>
        </a:p>
      </dgm:t>
    </dgm:pt>
    <dgm:pt modelId="{41F6B2EF-2D43-4F07-B887-3428DF489331}" type="pres">
      <dgm:prSet presAssocID="{D76176A8-3FF1-4B7E-ACDB-7261BEEF2D8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E07143-AEC3-421B-B84C-D0D7DE34B6F5}" type="pres">
      <dgm:prSet presAssocID="{D76176A8-3FF1-4B7E-ACDB-7261BEEF2D84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32B386F8-E3E2-4089-B61B-2C1DEC48A108}" type="presOf" srcId="{7CD46FAE-7F36-4D1A-B1CD-85A63302DC25}" destId="{07B6ADE5-A7C0-437B-BE82-75F6E8F68274}" srcOrd="0" destOrd="0" presId="urn:microsoft.com/office/officeart/2005/8/layout/matrix1"/>
    <dgm:cxn modelId="{9C3065AF-10AC-4A0E-9AE3-FC81FCAD7505}" type="presOf" srcId="{7EEB94C3-FA2A-49AC-B8D9-D432EF6FCA24}" destId="{D578A5EC-8E5D-43C9-88AE-F2277214B571}" srcOrd="0" destOrd="2" presId="urn:microsoft.com/office/officeart/2005/8/layout/matrix1"/>
    <dgm:cxn modelId="{959A7549-6858-4B22-9E90-62D1F8DF1451}" srcId="{7C551816-0864-4525-ADDB-D3CB7B11D68B}" destId="{CE75C2D2-0637-4438-9D38-F0E7DB654DC6}" srcOrd="0" destOrd="0" parTransId="{D92CB932-D1B9-46CB-8586-F9708631F3B5}" sibTransId="{0F0C62AF-7C3A-4D3D-8F7B-BE3F65D694BE}"/>
    <dgm:cxn modelId="{4B0802EC-F8AD-4CFF-82AB-100057736A1D}" srcId="{81BD30C6-FF29-487B-B543-31C75AD91710}" destId="{8B1191CF-E14D-442A-A689-A0EFD8A8B140}" srcOrd="0" destOrd="0" parTransId="{DF65EBC0-AF31-4451-93EB-2B92C1316202}" sibTransId="{2948621E-C4D2-430F-9FC4-98EC6855FD88}"/>
    <dgm:cxn modelId="{B0329A46-9FAE-4F7F-BFA4-492BF755C84A}" type="presOf" srcId="{B7AF46E8-256F-443E-B8E3-49501B0EC24E}" destId="{11E67E45-B521-4F92-BE3F-C3B71FC65A94}" srcOrd="0" destOrd="1" presId="urn:microsoft.com/office/officeart/2005/8/layout/matrix1"/>
    <dgm:cxn modelId="{B0CAFC56-26ED-4EF6-A1DF-09A6442B25A0}" type="presOf" srcId="{B7AF46E8-256F-443E-B8E3-49501B0EC24E}" destId="{5B2A73AF-7CB6-46B1-84BF-8FAA2F0DA384}" srcOrd="1" destOrd="1" presId="urn:microsoft.com/office/officeart/2005/8/layout/matrix1"/>
    <dgm:cxn modelId="{C6A78B0E-DA74-416B-B069-F5DAEC381BA1}" type="presOf" srcId="{CE75C2D2-0637-4438-9D38-F0E7DB654DC6}" destId="{D578A5EC-8E5D-43C9-88AE-F2277214B571}" srcOrd="0" destOrd="1" presId="urn:microsoft.com/office/officeart/2005/8/layout/matrix1"/>
    <dgm:cxn modelId="{DABFB1C9-15C0-4C43-9E2C-3D506C688A92}" type="presOf" srcId="{7C551816-0864-4525-ADDB-D3CB7B11D68B}" destId="{41F6B2EF-2D43-4F07-B887-3428DF489331}" srcOrd="1" destOrd="0" presId="urn:microsoft.com/office/officeart/2005/8/layout/matrix1"/>
    <dgm:cxn modelId="{372D4E0B-2B25-4AF8-B7C2-A7B5706F9733}" type="presOf" srcId="{88E056CF-97FB-49FC-B978-A55AC956DFED}" destId="{11E67E45-B521-4F92-BE3F-C3B71FC65A94}" srcOrd="0" destOrd="2" presId="urn:microsoft.com/office/officeart/2005/8/layout/matrix1"/>
    <dgm:cxn modelId="{E02BD993-EE0F-4336-AA2B-D12E5B682D3F}" type="presOf" srcId="{8B1191CF-E14D-442A-A689-A0EFD8A8B140}" destId="{9EE0CBDA-35A4-4D4F-9442-A06B39569561}" srcOrd="0" destOrd="1" presId="urn:microsoft.com/office/officeart/2005/8/layout/matrix1"/>
    <dgm:cxn modelId="{C2C7D6C9-0605-47DC-8B45-A275DAFEDD64}" type="presOf" srcId="{8B1191CF-E14D-442A-A689-A0EFD8A8B140}" destId="{51BEC93F-37F4-4C07-94FB-201CB487BE9C}" srcOrd="1" destOrd="1" presId="urn:microsoft.com/office/officeart/2005/8/layout/matrix1"/>
    <dgm:cxn modelId="{1B02A4CC-6C21-48BF-8857-C3E9947A0A21}" type="presOf" srcId="{81BD30C6-FF29-487B-B543-31C75AD91710}" destId="{9EE0CBDA-35A4-4D4F-9442-A06B39569561}" srcOrd="0" destOrd="0" presId="urn:microsoft.com/office/officeart/2005/8/layout/matrix1"/>
    <dgm:cxn modelId="{C6891B21-650E-45BF-A359-A73BB52C6859}" srcId="{04323EF0-E3B1-4167-9BE1-4C0335D55AB8}" destId="{88E056CF-97FB-49FC-B978-A55AC956DFED}" srcOrd="1" destOrd="0" parTransId="{78DE45A4-66C7-43CD-A825-47198F8354E5}" sibTransId="{1B154DDF-2A84-48E9-9DB5-7CCC3E8DA694}"/>
    <dgm:cxn modelId="{3A90F0B6-C42C-46E6-A8BD-6110D8AB1407}" type="presOf" srcId="{04323EF0-E3B1-4167-9BE1-4C0335D55AB8}" destId="{11E67E45-B521-4F92-BE3F-C3B71FC65A94}" srcOrd="0" destOrd="0" presId="urn:microsoft.com/office/officeart/2005/8/layout/matrix1"/>
    <dgm:cxn modelId="{7F0122D7-4A64-4D5B-9B47-6D1209C75F9A}" srcId="{8DF0980D-C7B8-4AC6-980D-F0A8C196F3E7}" destId="{7CD46FAE-7F36-4D1A-B1CD-85A63302DC25}" srcOrd="0" destOrd="0" parTransId="{37DE5241-3CC2-4C6A-964E-C9E510A33279}" sibTransId="{4AB0ABF6-ECD6-4275-BFF7-349702692B43}"/>
    <dgm:cxn modelId="{2A7B0C31-5FA9-4F9D-A302-FD0AD97119C9}" srcId="{04323EF0-E3B1-4167-9BE1-4C0335D55AB8}" destId="{B7AF46E8-256F-443E-B8E3-49501B0EC24E}" srcOrd="0" destOrd="0" parTransId="{5C72D9B9-CABC-4984-850D-D802CBD0D3E1}" sibTransId="{B7452898-566D-4923-84D2-DEA449BC6DB6}"/>
    <dgm:cxn modelId="{52F67981-C286-4010-A5E8-3BC797DB5334}" type="presOf" srcId="{CE75C2D2-0637-4438-9D38-F0E7DB654DC6}" destId="{41F6B2EF-2D43-4F07-B887-3428DF489331}" srcOrd="1" destOrd="1" presId="urn:microsoft.com/office/officeart/2005/8/layout/matrix1"/>
    <dgm:cxn modelId="{9C693AFB-82CD-40D6-A407-68B4B70A2E22}" type="presOf" srcId="{7EEB94C3-FA2A-49AC-B8D9-D432EF6FCA24}" destId="{41F6B2EF-2D43-4F07-B887-3428DF489331}" srcOrd="1" destOrd="2" presId="urn:microsoft.com/office/officeart/2005/8/layout/matrix1"/>
    <dgm:cxn modelId="{FA8A9791-460B-4362-8F23-F59C6E4C5DA5}" type="presOf" srcId="{684E958A-CB94-439A-A782-7F32FB6B3A48}" destId="{51BEC93F-37F4-4C07-94FB-201CB487BE9C}" srcOrd="1" destOrd="2" presId="urn:microsoft.com/office/officeart/2005/8/layout/matrix1"/>
    <dgm:cxn modelId="{4FDF74EE-8C2B-4987-944F-423014083FEC}" srcId="{7CD46FAE-7F36-4D1A-B1CD-85A63302DC25}" destId="{A2C32B1E-CB2F-4E3F-9FD4-47DF03DD4718}" srcOrd="1" destOrd="0" parTransId="{9B8FEF8A-20AB-4FD7-A99E-CD686DE087BA}" sibTransId="{939D058E-71E3-462F-B3EE-7C2DD54641BD}"/>
    <dgm:cxn modelId="{9916A2FE-C010-4974-A06D-D8A57B0CD38C}" type="presOf" srcId="{D76176A8-3FF1-4B7E-ACDB-7261BEEF2D84}" destId="{A8A13A2F-DBE3-4491-A47E-DCFE83D164FA}" srcOrd="0" destOrd="0" presId="urn:microsoft.com/office/officeart/2005/8/layout/matrix1"/>
    <dgm:cxn modelId="{3ECF572A-6046-44FF-8C05-483146AEB7DD}" type="presOf" srcId="{EB09CDC0-0975-4A8D-B939-0BD67DC7C891}" destId="{680E7AA1-E58E-4712-BCB5-F9AECA6F439C}" srcOrd="1" destOrd="1" presId="urn:microsoft.com/office/officeart/2005/8/layout/matrix1"/>
    <dgm:cxn modelId="{B67494B1-A4FA-4EA5-97AA-D012D3E17C89}" srcId="{7CD46FAE-7F36-4D1A-B1CD-85A63302DC25}" destId="{EB09CDC0-0975-4A8D-B939-0BD67DC7C891}" srcOrd="0" destOrd="0" parTransId="{519EBB1C-87BE-4AFF-BE22-E8FA9C060E0A}" sibTransId="{260E5713-8AE9-4F47-9586-9AFEB4271718}"/>
    <dgm:cxn modelId="{276CC4FE-9A11-4A99-89BA-3BD45505FF7A}" type="presOf" srcId="{A2C32B1E-CB2F-4E3F-9FD4-47DF03DD4718}" destId="{680E7AA1-E58E-4712-BCB5-F9AECA6F439C}" srcOrd="1" destOrd="2" presId="urn:microsoft.com/office/officeart/2005/8/layout/matrix1"/>
    <dgm:cxn modelId="{B2A70482-4752-4926-9314-F56583999D81}" type="presOf" srcId="{8DF0980D-C7B8-4AC6-980D-F0A8C196F3E7}" destId="{D8E07143-AEC3-421B-B84C-D0D7DE34B6F5}" srcOrd="0" destOrd="0" presId="urn:microsoft.com/office/officeart/2005/8/layout/matrix1"/>
    <dgm:cxn modelId="{159F20B2-D0BF-4A59-939E-D219530F8C51}" type="presOf" srcId="{A2C32B1E-CB2F-4E3F-9FD4-47DF03DD4718}" destId="{07B6ADE5-A7C0-437B-BE82-75F6E8F68274}" srcOrd="0" destOrd="2" presId="urn:microsoft.com/office/officeart/2005/8/layout/matrix1"/>
    <dgm:cxn modelId="{EBD6746C-36B0-48CE-8F7A-8F0BB5542626}" type="presOf" srcId="{7CD46FAE-7F36-4D1A-B1CD-85A63302DC25}" destId="{680E7AA1-E58E-4712-BCB5-F9AECA6F439C}" srcOrd="1" destOrd="0" presId="urn:microsoft.com/office/officeart/2005/8/layout/matrix1"/>
    <dgm:cxn modelId="{F84FD53D-DAE8-4BDB-AA6F-0363C22AA66D}" type="presOf" srcId="{04323EF0-E3B1-4167-9BE1-4C0335D55AB8}" destId="{5B2A73AF-7CB6-46B1-84BF-8FAA2F0DA384}" srcOrd="1" destOrd="0" presId="urn:microsoft.com/office/officeart/2005/8/layout/matrix1"/>
    <dgm:cxn modelId="{62F28BA6-0442-496F-9E66-F8A704E09F04}" type="presOf" srcId="{81BD30C6-FF29-487B-B543-31C75AD91710}" destId="{51BEC93F-37F4-4C07-94FB-201CB487BE9C}" srcOrd="1" destOrd="0" presId="urn:microsoft.com/office/officeart/2005/8/layout/matrix1"/>
    <dgm:cxn modelId="{3EA5DC8B-83B2-4708-B989-42C660693904}" srcId="{8DF0980D-C7B8-4AC6-980D-F0A8C196F3E7}" destId="{81BD30C6-FF29-487B-B543-31C75AD91710}" srcOrd="2" destOrd="0" parTransId="{DDA31CFD-9AFF-4A03-82B1-BAABDDB95D88}" sibTransId="{7E835F91-9F58-4F21-B43F-189AB77EA8B7}"/>
    <dgm:cxn modelId="{79F4274B-EC95-4DC6-A28F-F7AAD96E359F}" srcId="{D76176A8-3FF1-4B7E-ACDB-7261BEEF2D84}" destId="{8DF0980D-C7B8-4AC6-980D-F0A8C196F3E7}" srcOrd="0" destOrd="0" parTransId="{923BC869-AD5A-4C2B-9867-275D5ABAE8FA}" sibTransId="{AC5635FE-F57F-426D-AE32-2430ECEF916B}"/>
    <dgm:cxn modelId="{54F65988-1128-4125-B3E6-B0416734E338}" type="presOf" srcId="{88E056CF-97FB-49FC-B978-A55AC956DFED}" destId="{5B2A73AF-7CB6-46B1-84BF-8FAA2F0DA384}" srcOrd="1" destOrd="2" presId="urn:microsoft.com/office/officeart/2005/8/layout/matrix1"/>
    <dgm:cxn modelId="{5E08C756-1188-4EAC-B5C6-FF99CCD807AA}" type="presOf" srcId="{7C551816-0864-4525-ADDB-D3CB7B11D68B}" destId="{D578A5EC-8E5D-43C9-88AE-F2277214B571}" srcOrd="0" destOrd="0" presId="urn:microsoft.com/office/officeart/2005/8/layout/matrix1"/>
    <dgm:cxn modelId="{A49F2B0A-49C8-4CCF-9DF4-32A8B730667A}" srcId="{7C551816-0864-4525-ADDB-D3CB7B11D68B}" destId="{7EEB94C3-FA2A-49AC-B8D9-D432EF6FCA24}" srcOrd="1" destOrd="0" parTransId="{05079D87-4446-4D3D-8CB5-BF1063B4410F}" sibTransId="{06FD51AE-E9F1-4B15-AB8B-542F9174BA15}"/>
    <dgm:cxn modelId="{98E6615A-286C-47EA-952E-7014B5744DC7}" srcId="{81BD30C6-FF29-487B-B543-31C75AD91710}" destId="{684E958A-CB94-439A-A782-7F32FB6B3A48}" srcOrd="1" destOrd="0" parTransId="{54E57BB9-67C3-4F4D-A564-D73333933520}" sibTransId="{811B781C-C9D2-4098-B192-030AADFE8892}"/>
    <dgm:cxn modelId="{68AD93BA-2EB2-4B83-B7C2-6E2AE13E57F7}" type="presOf" srcId="{EB09CDC0-0975-4A8D-B939-0BD67DC7C891}" destId="{07B6ADE5-A7C0-437B-BE82-75F6E8F68274}" srcOrd="0" destOrd="1" presId="urn:microsoft.com/office/officeart/2005/8/layout/matrix1"/>
    <dgm:cxn modelId="{A347C492-9896-4295-B7CD-332F8098899C}" srcId="{8DF0980D-C7B8-4AC6-980D-F0A8C196F3E7}" destId="{04323EF0-E3B1-4167-9BE1-4C0335D55AB8}" srcOrd="1" destOrd="0" parTransId="{AC8ECD86-D2D4-4EE5-B5F9-90D18C472238}" sibTransId="{E32DC247-42CD-407D-B11E-A895628D81D7}"/>
    <dgm:cxn modelId="{16E1D8BF-79E0-474C-A6BA-F668BDDE3161}" type="presOf" srcId="{684E958A-CB94-439A-A782-7F32FB6B3A48}" destId="{9EE0CBDA-35A4-4D4F-9442-A06B39569561}" srcOrd="0" destOrd="2" presId="urn:microsoft.com/office/officeart/2005/8/layout/matrix1"/>
    <dgm:cxn modelId="{E6887E4A-DAA1-4FB8-A679-DEAA3215D7A3}" srcId="{8DF0980D-C7B8-4AC6-980D-F0A8C196F3E7}" destId="{7C551816-0864-4525-ADDB-D3CB7B11D68B}" srcOrd="3" destOrd="0" parTransId="{EB994A54-AA66-4B5A-9F4D-35F013BDEFB3}" sibTransId="{8BA9B9E2-9A93-4CAD-8D37-C3A39068C77B}"/>
    <dgm:cxn modelId="{82C0DCE0-CCB2-46C1-898C-5461D2B8C8D2}" type="presParOf" srcId="{A8A13A2F-DBE3-4491-A47E-DCFE83D164FA}" destId="{A633B142-D39A-4F37-8208-0EE0476FC067}" srcOrd="0" destOrd="0" presId="urn:microsoft.com/office/officeart/2005/8/layout/matrix1"/>
    <dgm:cxn modelId="{3C4441C6-C01A-4D4E-BD1A-B3DDBA2EFC27}" type="presParOf" srcId="{A633B142-D39A-4F37-8208-0EE0476FC067}" destId="{07B6ADE5-A7C0-437B-BE82-75F6E8F68274}" srcOrd="0" destOrd="0" presId="urn:microsoft.com/office/officeart/2005/8/layout/matrix1"/>
    <dgm:cxn modelId="{220B3638-4D5C-40B3-AF6C-CF8F28B49FFD}" type="presParOf" srcId="{A633B142-D39A-4F37-8208-0EE0476FC067}" destId="{680E7AA1-E58E-4712-BCB5-F9AECA6F439C}" srcOrd="1" destOrd="0" presId="urn:microsoft.com/office/officeart/2005/8/layout/matrix1"/>
    <dgm:cxn modelId="{6C97A9ED-6C13-43C1-A228-96E643E5DE15}" type="presParOf" srcId="{A633B142-D39A-4F37-8208-0EE0476FC067}" destId="{11E67E45-B521-4F92-BE3F-C3B71FC65A94}" srcOrd="2" destOrd="0" presId="urn:microsoft.com/office/officeart/2005/8/layout/matrix1"/>
    <dgm:cxn modelId="{4C1E34C4-87A2-4EEF-92AF-CB762C901BB1}" type="presParOf" srcId="{A633B142-D39A-4F37-8208-0EE0476FC067}" destId="{5B2A73AF-7CB6-46B1-84BF-8FAA2F0DA384}" srcOrd="3" destOrd="0" presId="urn:microsoft.com/office/officeart/2005/8/layout/matrix1"/>
    <dgm:cxn modelId="{529CBF1B-C8E0-436C-A05E-47ADAD38F613}" type="presParOf" srcId="{A633B142-D39A-4F37-8208-0EE0476FC067}" destId="{9EE0CBDA-35A4-4D4F-9442-A06B39569561}" srcOrd="4" destOrd="0" presId="urn:microsoft.com/office/officeart/2005/8/layout/matrix1"/>
    <dgm:cxn modelId="{455061B9-4772-4B27-A243-6055DC9F6446}" type="presParOf" srcId="{A633B142-D39A-4F37-8208-0EE0476FC067}" destId="{51BEC93F-37F4-4C07-94FB-201CB487BE9C}" srcOrd="5" destOrd="0" presId="urn:microsoft.com/office/officeart/2005/8/layout/matrix1"/>
    <dgm:cxn modelId="{86F11450-6974-4641-A9E9-77085488DCFE}" type="presParOf" srcId="{A633B142-D39A-4F37-8208-0EE0476FC067}" destId="{D578A5EC-8E5D-43C9-88AE-F2277214B571}" srcOrd="6" destOrd="0" presId="urn:microsoft.com/office/officeart/2005/8/layout/matrix1"/>
    <dgm:cxn modelId="{359A143C-3624-42E1-8DD2-8414092830FB}" type="presParOf" srcId="{A633B142-D39A-4F37-8208-0EE0476FC067}" destId="{41F6B2EF-2D43-4F07-B887-3428DF489331}" srcOrd="7" destOrd="0" presId="urn:microsoft.com/office/officeart/2005/8/layout/matrix1"/>
    <dgm:cxn modelId="{19E09850-1CD9-4DD0-B1B5-2BD2C64468AC}" type="presParOf" srcId="{A8A13A2F-DBE3-4491-A47E-DCFE83D164FA}" destId="{D8E07143-AEC3-421B-B84C-D0D7DE34B6F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E883514-1548-4670-80B7-1A8D46DF9643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8E9DBC-5D69-41C5-9B10-91438D6D6B31}">
      <dgm:prSet phldrT="[Text]"/>
      <dgm:spPr/>
      <dgm:t>
        <a:bodyPr/>
        <a:lstStyle/>
        <a:p>
          <a:r>
            <a:rPr lang="en-US" dirty="0" smtClean="0"/>
            <a:t>Sterile Dressings</a:t>
          </a:r>
          <a:endParaRPr lang="en-US" dirty="0"/>
        </a:p>
      </dgm:t>
    </dgm:pt>
    <dgm:pt modelId="{FEAE24D1-B0D9-4284-A689-6CB1102418EC}" type="parTrans" cxnId="{E993BD6D-B623-4A7D-BB07-1A45BE2E8556}">
      <dgm:prSet/>
      <dgm:spPr/>
      <dgm:t>
        <a:bodyPr/>
        <a:lstStyle/>
        <a:p>
          <a:endParaRPr lang="en-US"/>
        </a:p>
      </dgm:t>
    </dgm:pt>
    <dgm:pt modelId="{0B36B671-0444-4FAB-8B79-C3DF2684F80E}" type="sibTrans" cxnId="{E993BD6D-B623-4A7D-BB07-1A45BE2E8556}">
      <dgm:prSet/>
      <dgm:spPr/>
      <dgm:t>
        <a:bodyPr/>
        <a:lstStyle/>
        <a:p>
          <a:endParaRPr lang="en-US"/>
        </a:p>
      </dgm:t>
    </dgm:pt>
    <dgm:pt modelId="{5EF40E9A-1C5D-4882-832F-FFFDB401E346}">
      <dgm:prSet phldrT="[Text]"/>
      <dgm:spPr/>
      <dgm:t>
        <a:bodyPr/>
        <a:lstStyle/>
        <a:p>
          <a:r>
            <a:rPr lang="en-US" dirty="0" smtClean="0"/>
            <a:t>Non-sterile Dressings</a:t>
          </a:r>
          <a:endParaRPr lang="en-US" dirty="0"/>
        </a:p>
      </dgm:t>
    </dgm:pt>
    <dgm:pt modelId="{612AE615-BB66-4295-A3EA-A3C2D4BC4382}" type="parTrans" cxnId="{F6CCA669-AECC-4D83-A4EE-D6C66B81B1D5}">
      <dgm:prSet/>
      <dgm:spPr/>
      <dgm:t>
        <a:bodyPr/>
        <a:lstStyle/>
        <a:p>
          <a:endParaRPr lang="en-US"/>
        </a:p>
      </dgm:t>
    </dgm:pt>
    <dgm:pt modelId="{11E5850B-3962-4610-8BC3-0079087410E8}" type="sibTrans" cxnId="{F6CCA669-AECC-4D83-A4EE-D6C66B81B1D5}">
      <dgm:prSet/>
      <dgm:spPr/>
      <dgm:t>
        <a:bodyPr/>
        <a:lstStyle/>
        <a:p>
          <a:endParaRPr lang="en-US"/>
        </a:p>
      </dgm:t>
    </dgm:pt>
    <dgm:pt modelId="{FF8DF71C-D853-47D0-A9AE-E92CDD5A6CB8}">
      <dgm:prSet phldrT="[Text]"/>
      <dgm:spPr/>
      <dgm:t>
        <a:bodyPr/>
        <a:lstStyle/>
        <a:p>
          <a:r>
            <a:rPr lang="en-US" dirty="0" smtClean="0"/>
            <a:t>Elastic Bandages</a:t>
          </a:r>
          <a:endParaRPr lang="en-US" dirty="0"/>
        </a:p>
      </dgm:t>
    </dgm:pt>
    <dgm:pt modelId="{6F6816F2-89FB-4DE7-A35B-590DD07D6209}" type="parTrans" cxnId="{101CA63E-AD83-44AA-B454-D8D5D7E12C5A}">
      <dgm:prSet/>
      <dgm:spPr/>
      <dgm:t>
        <a:bodyPr/>
        <a:lstStyle/>
        <a:p>
          <a:endParaRPr lang="en-US"/>
        </a:p>
      </dgm:t>
    </dgm:pt>
    <dgm:pt modelId="{786AE5CF-695F-4BE7-932F-D1A59197C2D1}" type="sibTrans" cxnId="{101CA63E-AD83-44AA-B454-D8D5D7E12C5A}">
      <dgm:prSet/>
      <dgm:spPr/>
      <dgm:t>
        <a:bodyPr/>
        <a:lstStyle/>
        <a:p>
          <a:endParaRPr lang="en-US"/>
        </a:p>
      </dgm:t>
    </dgm:pt>
    <dgm:pt modelId="{8DB2B556-DC7C-436B-8E37-C78566B73649}" type="pres">
      <dgm:prSet presAssocID="{9E883514-1548-4670-80B7-1A8D46DF964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615064-1868-413D-B084-92433A1F3B27}" type="pres">
      <dgm:prSet presAssocID="{148E9DBC-5D69-41C5-9B10-91438D6D6B31}" presName="composite" presStyleCnt="0"/>
      <dgm:spPr/>
    </dgm:pt>
    <dgm:pt modelId="{8B11977E-034D-446F-9E21-8EC6121AB3A7}" type="pres">
      <dgm:prSet presAssocID="{148E9DBC-5D69-41C5-9B10-91438D6D6B31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42AD3A0-F7D9-418E-82EE-FBAD7922B83F}" type="pres">
      <dgm:prSet presAssocID="{148E9DBC-5D69-41C5-9B10-91438D6D6B31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227E71-8059-4556-9F2E-EC761DFC402E}" type="pres">
      <dgm:prSet presAssocID="{0B36B671-0444-4FAB-8B79-C3DF2684F80E}" presName="spacing" presStyleCnt="0"/>
      <dgm:spPr/>
    </dgm:pt>
    <dgm:pt modelId="{11C2F0DD-15E5-427E-B086-0AA3E89BA8B7}" type="pres">
      <dgm:prSet presAssocID="{5EF40E9A-1C5D-4882-832F-FFFDB401E346}" presName="composite" presStyleCnt="0"/>
      <dgm:spPr/>
    </dgm:pt>
    <dgm:pt modelId="{1A4672D2-C1B2-405D-9BC8-6B65F45D0901}" type="pres">
      <dgm:prSet presAssocID="{5EF40E9A-1C5D-4882-832F-FFFDB401E346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9AC6E23-5324-45E4-AB84-2E34AD83E576}" type="pres">
      <dgm:prSet presAssocID="{5EF40E9A-1C5D-4882-832F-FFFDB401E346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BC59FE-86A7-4BBD-A8C6-EC479EC46A82}" type="pres">
      <dgm:prSet presAssocID="{11E5850B-3962-4610-8BC3-0079087410E8}" presName="spacing" presStyleCnt="0"/>
      <dgm:spPr/>
    </dgm:pt>
    <dgm:pt modelId="{FE23F066-1DE7-4EF8-8946-A80A8B497B8D}" type="pres">
      <dgm:prSet presAssocID="{FF8DF71C-D853-47D0-A9AE-E92CDD5A6CB8}" presName="composite" presStyleCnt="0"/>
      <dgm:spPr/>
    </dgm:pt>
    <dgm:pt modelId="{7EF66F54-9E9C-4F18-BF87-11F433FECB0B}" type="pres">
      <dgm:prSet presAssocID="{FF8DF71C-D853-47D0-A9AE-E92CDD5A6CB8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047A059-784A-4862-800E-09BCC38A42A8}" type="pres">
      <dgm:prSet presAssocID="{FF8DF71C-D853-47D0-A9AE-E92CDD5A6CB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93BD6D-B623-4A7D-BB07-1A45BE2E8556}" srcId="{9E883514-1548-4670-80B7-1A8D46DF9643}" destId="{148E9DBC-5D69-41C5-9B10-91438D6D6B31}" srcOrd="0" destOrd="0" parTransId="{FEAE24D1-B0D9-4284-A689-6CB1102418EC}" sibTransId="{0B36B671-0444-4FAB-8B79-C3DF2684F80E}"/>
    <dgm:cxn modelId="{FB1DBC7F-C63A-4241-8757-24BA8760BBFA}" type="presOf" srcId="{FF8DF71C-D853-47D0-A9AE-E92CDD5A6CB8}" destId="{2047A059-784A-4862-800E-09BCC38A42A8}" srcOrd="0" destOrd="0" presId="urn:microsoft.com/office/officeart/2005/8/layout/vList3"/>
    <dgm:cxn modelId="{8732AC75-89FC-4185-825A-84EF70D7528D}" type="presOf" srcId="{5EF40E9A-1C5D-4882-832F-FFFDB401E346}" destId="{69AC6E23-5324-45E4-AB84-2E34AD83E576}" srcOrd="0" destOrd="0" presId="urn:microsoft.com/office/officeart/2005/8/layout/vList3"/>
    <dgm:cxn modelId="{D32DAE3F-5DC0-48A0-BDDE-1D4DB01EA67A}" type="presOf" srcId="{148E9DBC-5D69-41C5-9B10-91438D6D6B31}" destId="{942AD3A0-F7D9-418E-82EE-FBAD7922B83F}" srcOrd="0" destOrd="0" presId="urn:microsoft.com/office/officeart/2005/8/layout/vList3"/>
    <dgm:cxn modelId="{101CA63E-AD83-44AA-B454-D8D5D7E12C5A}" srcId="{9E883514-1548-4670-80B7-1A8D46DF9643}" destId="{FF8DF71C-D853-47D0-A9AE-E92CDD5A6CB8}" srcOrd="2" destOrd="0" parTransId="{6F6816F2-89FB-4DE7-A35B-590DD07D6209}" sibTransId="{786AE5CF-695F-4BE7-932F-D1A59197C2D1}"/>
    <dgm:cxn modelId="{F6CCA669-AECC-4D83-A4EE-D6C66B81B1D5}" srcId="{9E883514-1548-4670-80B7-1A8D46DF9643}" destId="{5EF40E9A-1C5D-4882-832F-FFFDB401E346}" srcOrd="1" destOrd="0" parTransId="{612AE615-BB66-4295-A3EA-A3C2D4BC4382}" sibTransId="{11E5850B-3962-4610-8BC3-0079087410E8}"/>
    <dgm:cxn modelId="{4842FE58-F4DE-4107-A0E1-FEDFAAC10C3D}" type="presOf" srcId="{9E883514-1548-4670-80B7-1A8D46DF9643}" destId="{8DB2B556-DC7C-436B-8E37-C78566B73649}" srcOrd="0" destOrd="0" presId="urn:microsoft.com/office/officeart/2005/8/layout/vList3"/>
    <dgm:cxn modelId="{F490DE24-B575-4B69-91B9-E74264465F5E}" type="presParOf" srcId="{8DB2B556-DC7C-436B-8E37-C78566B73649}" destId="{96615064-1868-413D-B084-92433A1F3B27}" srcOrd="0" destOrd="0" presId="urn:microsoft.com/office/officeart/2005/8/layout/vList3"/>
    <dgm:cxn modelId="{BA65508E-F61E-4424-A1C9-F04C75F28005}" type="presParOf" srcId="{96615064-1868-413D-B084-92433A1F3B27}" destId="{8B11977E-034D-446F-9E21-8EC6121AB3A7}" srcOrd="0" destOrd="0" presId="urn:microsoft.com/office/officeart/2005/8/layout/vList3"/>
    <dgm:cxn modelId="{5FF5585D-D002-4D6B-9DA6-39E88F9FA886}" type="presParOf" srcId="{96615064-1868-413D-B084-92433A1F3B27}" destId="{942AD3A0-F7D9-418E-82EE-FBAD7922B83F}" srcOrd="1" destOrd="0" presId="urn:microsoft.com/office/officeart/2005/8/layout/vList3"/>
    <dgm:cxn modelId="{D8AA3BC6-7D86-43CF-80AF-91CA7231A18B}" type="presParOf" srcId="{8DB2B556-DC7C-436B-8E37-C78566B73649}" destId="{45227E71-8059-4556-9F2E-EC761DFC402E}" srcOrd="1" destOrd="0" presId="urn:microsoft.com/office/officeart/2005/8/layout/vList3"/>
    <dgm:cxn modelId="{9AA106A1-F366-4EDA-BC30-7842605EDB55}" type="presParOf" srcId="{8DB2B556-DC7C-436B-8E37-C78566B73649}" destId="{11C2F0DD-15E5-427E-B086-0AA3E89BA8B7}" srcOrd="2" destOrd="0" presId="urn:microsoft.com/office/officeart/2005/8/layout/vList3"/>
    <dgm:cxn modelId="{1C51CC29-CA15-4101-93B5-69CA3A3EB14E}" type="presParOf" srcId="{11C2F0DD-15E5-427E-B086-0AA3E89BA8B7}" destId="{1A4672D2-C1B2-405D-9BC8-6B65F45D0901}" srcOrd="0" destOrd="0" presId="urn:microsoft.com/office/officeart/2005/8/layout/vList3"/>
    <dgm:cxn modelId="{5749CD12-B719-4D13-8937-0734106F8970}" type="presParOf" srcId="{11C2F0DD-15E5-427E-B086-0AA3E89BA8B7}" destId="{69AC6E23-5324-45E4-AB84-2E34AD83E576}" srcOrd="1" destOrd="0" presId="urn:microsoft.com/office/officeart/2005/8/layout/vList3"/>
    <dgm:cxn modelId="{4F66C0EB-28D2-43DE-ACDF-25522775B957}" type="presParOf" srcId="{8DB2B556-DC7C-436B-8E37-C78566B73649}" destId="{FCBC59FE-86A7-4BBD-A8C6-EC479EC46A82}" srcOrd="3" destOrd="0" presId="urn:microsoft.com/office/officeart/2005/8/layout/vList3"/>
    <dgm:cxn modelId="{7A910CD7-F175-4533-B4C4-406A4EA826F1}" type="presParOf" srcId="{8DB2B556-DC7C-436B-8E37-C78566B73649}" destId="{FE23F066-1DE7-4EF8-8946-A80A8B497B8D}" srcOrd="4" destOrd="0" presId="urn:microsoft.com/office/officeart/2005/8/layout/vList3"/>
    <dgm:cxn modelId="{5F4AEAFE-5394-4B8C-B25E-5609C7BA392F}" type="presParOf" srcId="{FE23F066-1DE7-4EF8-8946-A80A8B497B8D}" destId="{7EF66F54-9E9C-4F18-BF87-11F433FECB0B}" srcOrd="0" destOrd="0" presId="urn:microsoft.com/office/officeart/2005/8/layout/vList3"/>
    <dgm:cxn modelId="{E39646F9-6BB2-44E9-B48F-1B00C806F0EB}" type="presParOf" srcId="{FE23F066-1DE7-4EF8-8946-A80A8B497B8D}" destId="{2047A059-784A-4862-800E-09BCC38A42A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BFB17-CD2C-4BF8-A937-612DABF41322}">
      <dsp:nvSpPr>
        <dsp:cNvPr id="0" name=""/>
        <dsp:cNvSpPr/>
      </dsp:nvSpPr>
      <dsp:spPr>
        <a:xfrm>
          <a:off x="1624606" y="2259874"/>
          <a:ext cx="494024" cy="1882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7012" y="0"/>
              </a:lnTo>
              <a:lnTo>
                <a:pt x="247012" y="1882713"/>
              </a:lnTo>
              <a:lnTo>
                <a:pt x="494024" y="18827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1822957" y="3152570"/>
        <a:ext cx="97322" cy="97322"/>
      </dsp:txXfrm>
    </dsp:sp>
    <dsp:sp modelId="{26D0562A-5164-4FBA-8081-140ADB9784DB}">
      <dsp:nvSpPr>
        <dsp:cNvPr id="0" name=""/>
        <dsp:cNvSpPr/>
      </dsp:nvSpPr>
      <dsp:spPr>
        <a:xfrm>
          <a:off x="1624606" y="2259874"/>
          <a:ext cx="494024" cy="9413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7012" y="0"/>
              </a:lnTo>
              <a:lnTo>
                <a:pt x="247012" y="941356"/>
              </a:lnTo>
              <a:lnTo>
                <a:pt x="494024" y="9413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845041" y="2703975"/>
        <a:ext cx="53155" cy="53155"/>
      </dsp:txXfrm>
    </dsp:sp>
    <dsp:sp modelId="{681CB72F-8F01-4413-94F8-D2C68DE210CE}">
      <dsp:nvSpPr>
        <dsp:cNvPr id="0" name=""/>
        <dsp:cNvSpPr/>
      </dsp:nvSpPr>
      <dsp:spPr>
        <a:xfrm>
          <a:off x="1624606" y="2214154"/>
          <a:ext cx="4940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4024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859268" y="2247523"/>
        <a:ext cx="24701" cy="24701"/>
      </dsp:txXfrm>
    </dsp:sp>
    <dsp:sp modelId="{F351E55D-2C42-437D-9293-63059826543B}">
      <dsp:nvSpPr>
        <dsp:cNvPr id="0" name=""/>
        <dsp:cNvSpPr/>
      </dsp:nvSpPr>
      <dsp:spPr>
        <a:xfrm>
          <a:off x="1624606" y="1318517"/>
          <a:ext cx="494024" cy="941356"/>
        </a:xfrm>
        <a:custGeom>
          <a:avLst/>
          <a:gdLst/>
          <a:ahLst/>
          <a:cxnLst/>
          <a:rect l="0" t="0" r="0" b="0"/>
          <a:pathLst>
            <a:path>
              <a:moveTo>
                <a:pt x="0" y="941356"/>
              </a:moveTo>
              <a:lnTo>
                <a:pt x="247012" y="941356"/>
              </a:lnTo>
              <a:lnTo>
                <a:pt x="247012" y="0"/>
              </a:lnTo>
              <a:lnTo>
                <a:pt x="49402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845041" y="1762618"/>
        <a:ext cx="53155" cy="53155"/>
      </dsp:txXfrm>
    </dsp:sp>
    <dsp:sp modelId="{BB3D84A7-C173-4706-AA18-0659E8CD9D8B}">
      <dsp:nvSpPr>
        <dsp:cNvPr id="0" name=""/>
        <dsp:cNvSpPr/>
      </dsp:nvSpPr>
      <dsp:spPr>
        <a:xfrm>
          <a:off x="1624606" y="377160"/>
          <a:ext cx="494024" cy="1882713"/>
        </a:xfrm>
        <a:custGeom>
          <a:avLst/>
          <a:gdLst/>
          <a:ahLst/>
          <a:cxnLst/>
          <a:rect l="0" t="0" r="0" b="0"/>
          <a:pathLst>
            <a:path>
              <a:moveTo>
                <a:pt x="0" y="1882713"/>
              </a:moveTo>
              <a:lnTo>
                <a:pt x="247012" y="1882713"/>
              </a:lnTo>
              <a:lnTo>
                <a:pt x="247012" y="0"/>
              </a:lnTo>
              <a:lnTo>
                <a:pt x="49402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1822957" y="1269856"/>
        <a:ext cx="97322" cy="97322"/>
      </dsp:txXfrm>
    </dsp:sp>
    <dsp:sp modelId="{89E5207D-E9E5-4FC6-9201-A1F5CD0AE38B}">
      <dsp:nvSpPr>
        <dsp:cNvPr id="0" name=""/>
        <dsp:cNvSpPr/>
      </dsp:nvSpPr>
      <dsp:spPr>
        <a:xfrm rot="16200000">
          <a:off x="-733739" y="1883331"/>
          <a:ext cx="3963608" cy="7530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Vital Signs</a:t>
          </a:r>
          <a:endParaRPr lang="en-US" sz="4900" kern="1200" dirty="0"/>
        </a:p>
      </dsp:txBody>
      <dsp:txXfrm>
        <a:off x="-733739" y="1883331"/>
        <a:ext cx="3963608" cy="753085"/>
      </dsp:txXfrm>
    </dsp:sp>
    <dsp:sp modelId="{CE76167C-0E2A-4AE8-9BE7-B644043E6B47}">
      <dsp:nvSpPr>
        <dsp:cNvPr id="0" name=""/>
        <dsp:cNvSpPr/>
      </dsp:nvSpPr>
      <dsp:spPr>
        <a:xfrm>
          <a:off x="2118631" y="617"/>
          <a:ext cx="2470120" cy="7530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Temperature</a:t>
          </a:r>
          <a:endParaRPr lang="en-US" sz="3100" kern="1200" dirty="0"/>
        </a:p>
      </dsp:txBody>
      <dsp:txXfrm>
        <a:off x="2118631" y="617"/>
        <a:ext cx="2470120" cy="753085"/>
      </dsp:txXfrm>
    </dsp:sp>
    <dsp:sp modelId="{9EAA4FE9-F4E9-4038-9430-F491A99BA04A}">
      <dsp:nvSpPr>
        <dsp:cNvPr id="0" name=""/>
        <dsp:cNvSpPr/>
      </dsp:nvSpPr>
      <dsp:spPr>
        <a:xfrm>
          <a:off x="2118631" y="941974"/>
          <a:ext cx="2470120" cy="7530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Pulse</a:t>
          </a:r>
          <a:endParaRPr lang="en-US" sz="3100" kern="1200" dirty="0"/>
        </a:p>
      </dsp:txBody>
      <dsp:txXfrm>
        <a:off x="2118631" y="941974"/>
        <a:ext cx="2470120" cy="753085"/>
      </dsp:txXfrm>
    </dsp:sp>
    <dsp:sp modelId="{E2EE0485-51DC-4A04-95C5-DA32EA493CC5}">
      <dsp:nvSpPr>
        <dsp:cNvPr id="0" name=""/>
        <dsp:cNvSpPr/>
      </dsp:nvSpPr>
      <dsp:spPr>
        <a:xfrm>
          <a:off x="2118631" y="1883331"/>
          <a:ext cx="2470120" cy="7530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Respirations</a:t>
          </a:r>
          <a:endParaRPr lang="en-US" sz="3100" kern="1200" dirty="0"/>
        </a:p>
      </dsp:txBody>
      <dsp:txXfrm>
        <a:off x="2118631" y="1883331"/>
        <a:ext cx="2470120" cy="753085"/>
      </dsp:txXfrm>
    </dsp:sp>
    <dsp:sp modelId="{7DA10016-8594-493E-B655-0BC580170DDC}">
      <dsp:nvSpPr>
        <dsp:cNvPr id="0" name=""/>
        <dsp:cNvSpPr/>
      </dsp:nvSpPr>
      <dsp:spPr>
        <a:xfrm>
          <a:off x="2118631" y="2824688"/>
          <a:ext cx="2470120" cy="7530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Blood Pressure</a:t>
          </a:r>
          <a:endParaRPr lang="en-US" sz="3100" kern="1200" dirty="0"/>
        </a:p>
      </dsp:txBody>
      <dsp:txXfrm>
        <a:off x="2118631" y="2824688"/>
        <a:ext cx="2470120" cy="753085"/>
      </dsp:txXfrm>
    </dsp:sp>
    <dsp:sp modelId="{A8D1C0A3-CB9A-4E37-A355-A6A884727023}">
      <dsp:nvSpPr>
        <dsp:cNvPr id="0" name=""/>
        <dsp:cNvSpPr/>
      </dsp:nvSpPr>
      <dsp:spPr>
        <a:xfrm>
          <a:off x="2118631" y="3766045"/>
          <a:ext cx="2470120" cy="7530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Pain Level</a:t>
          </a:r>
          <a:endParaRPr lang="en-US" sz="3100" kern="1200" dirty="0"/>
        </a:p>
      </dsp:txBody>
      <dsp:txXfrm>
        <a:off x="2118631" y="3766045"/>
        <a:ext cx="2470120" cy="7530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CD1D7-BB5B-48C2-BDB1-04E83889A478}">
      <dsp:nvSpPr>
        <dsp:cNvPr id="0" name=""/>
        <dsp:cNvSpPr/>
      </dsp:nvSpPr>
      <dsp:spPr>
        <a:xfrm>
          <a:off x="0" y="0"/>
          <a:ext cx="9509124" cy="4127500"/>
        </a:xfrm>
        <a:prstGeom prst="roundRect">
          <a:avLst>
            <a:gd name="adj" fmla="val 8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3203399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Variety of Sites</a:t>
          </a:r>
          <a:endParaRPr lang="en-US" sz="3400" kern="1200" dirty="0"/>
        </a:p>
      </dsp:txBody>
      <dsp:txXfrm>
        <a:off x="102757" y="102757"/>
        <a:ext cx="9303610" cy="3921986"/>
      </dsp:txXfrm>
    </dsp:sp>
    <dsp:sp modelId="{0B4E35DA-77CF-401D-A7A0-72A94AFB7931}">
      <dsp:nvSpPr>
        <dsp:cNvPr id="0" name=""/>
        <dsp:cNvSpPr/>
      </dsp:nvSpPr>
      <dsp:spPr>
        <a:xfrm>
          <a:off x="237728" y="1031875"/>
          <a:ext cx="1426368" cy="55584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Oral</a:t>
          </a:r>
          <a:endParaRPr lang="en-US" sz="1300" kern="1200" dirty="0"/>
        </a:p>
      </dsp:txBody>
      <dsp:txXfrm>
        <a:off x="254822" y="1048969"/>
        <a:ext cx="1392180" cy="521654"/>
      </dsp:txXfrm>
    </dsp:sp>
    <dsp:sp modelId="{50589EEA-BB69-4A44-93F8-B1202E62629F}">
      <dsp:nvSpPr>
        <dsp:cNvPr id="0" name=""/>
        <dsp:cNvSpPr/>
      </dsp:nvSpPr>
      <dsp:spPr>
        <a:xfrm>
          <a:off x="237728" y="1615157"/>
          <a:ext cx="1426368" cy="55584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Rectal</a:t>
          </a:r>
          <a:endParaRPr lang="en-US" sz="1300" kern="1200" dirty="0"/>
        </a:p>
      </dsp:txBody>
      <dsp:txXfrm>
        <a:off x="254822" y="1632251"/>
        <a:ext cx="1392180" cy="521654"/>
      </dsp:txXfrm>
    </dsp:sp>
    <dsp:sp modelId="{E39E6C62-CDD0-436B-BB12-072EC5001D4F}">
      <dsp:nvSpPr>
        <dsp:cNvPr id="0" name=""/>
        <dsp:cNvSpPr/>
      </dsp:nvSpPr>
      <dsp:spPr>
        <a:xfrm>
          <a:off x="237728" y="2198440"/>
          <a:ext cx="1426368" cy="55584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Axilla</a:t>
          </a:r>
          <a:endParaRPr lang="en-US" sz="1300" kern="1200" dirty="0"/>
        </a:p>
      </dsp:txBody>
      <dsp:txXfrm>
        <a:off x="254822" y="2215534"/>
        <a:ext cx="1392180" cy="521654"/>
      </dsp:txXfrm>
    </dsp:sp>
    <dsp:sp modelId="{88FDA13E-A156-4625-B8A6-E095B38BCC8B}">
      <dsp:nvSpPr>
        <dsp:cNvPr id="0" name=""/>
        <dsp:cNvSpPr/>
      </dsp:nvSpPr>
      <dsp:spPr>
        <a:xfrm>
          <a:off x="237728" y="2781723"/>
          <a:ext cx="1426368" cy="55584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Tympanic</a:t>
          </a:r>
          <a:endParaRPr lang="en-US" sz="1300" kern="1200" dirty="0"/>
        </a:p>
      </dsp:txBody>
      <dsp:txXfrm>
        <a:off x="254822" y="2798817"/>
        <a:ext cx="1392180" cy="521654"/>
      </dsp:txXfrm>
    </dsp:sp>
    <dsp:sp modelId="{14C635BE-B505-4939-A9DF-79F0E404481C}">
      <dsp:nvSpPr>
        <dsp:cNvPr id="0" name=""/>
        <dsp:cNvSpPr/>
      </dsp:nvSpPr>
      <dsp:spPr>
        <a:xfrm>
          <a:off x="237728" y="3365006"/>
          <a:ext cx="1426368" cy="55584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Temporal</a:t>
          </a:r>
          <a:endParaRPr lang="en-US" sz="1300" kern="1200" dirty="0"/>
        </a:p>
      </dsp:txBody>
      <dsp:txXfrm>
        <a:off x="254822" y="3382100"/>
        <a:ext cx="1392180" cy="521654"/>
      </dsp:txXfrm>
    </dsp:sp>
    <dsp:sp modelId="{18B7AAB3-8E75-4F6A-B18B-101A34EEF3E2}">
      <dsp:nvSpPr>
        <dsp:cNvPr id="0" name=""/>
        <dsp:cNvSpPr/>
      </dsp:nvSpPr>
      <dsp:spPr>
        <a:xfrm>
          <a:off x="1901825" y="1031875"/>
          <a:ext cx="7369571" cy="2889250"/>
        </a:xfrm>
        <a:prstGeom prst="roundRect">
          <a:avLst>
            <a:gd name="adj" fmla="val 10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834674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Thermometers</a:t>
          </a:r>
          <a:endParaRPr lang="en-US" sz="3400" kern="1200" dirty="0"/>
        </a:p>
      </dsp:txBody>
      <dsp:txXfrm>
        <a:off x="1990679" y="1120729"/>
        <a:ext cx="7191863" cy="2711542"/>
      </dsp:txXfrm>
    </dsp:sp>
    <dsp:sp modelId="{5DB7C82E-61A2-42C0-BC84-6E9DE9816E78}">
      <dsp:nvSpPr>
        <dsp:cNvPr id="0" name=""/>
        <dsp:cNvSpPr/>
      </dsp:nvSpPr>
      <dsp:spPr>
        <a:xfrm>
          <a:off x="2086064" y="2043112"/>
          <a:ext cx="1473914" cy="52321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Color-Coded</a:t>
          </a:r>
          <a:endParaRPr lang="en-US" sz="1300" kern="1200" dirty="0"/>
        </a:p>
      </dsp:txBody>
      <dsp:txXfrm>
        <a:off x="2102155" y="2059203"/>
        <a:ext cx="1441732" cy="491036"/>
      </dsp:txXfrm>
    </dsp:sp>
    <dsp:sp modelId="{38F8488A-97A5-483B-ADAD-52C987D4C744}">
      <dsp:nvSpPr>
        <dsp:cNvPr id="0" name=""/>
        <dsp:cNvSpPr/>
      </dsp:nvSpPr>
      <dsp:spPr>
        <a:xfrm>
          <a:off x="2086064" y="2611252"/>
          <a:ext cx="1473914" cy="52321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Various Types</a:t>
          </a:r>
          <a:endParaRPr lang="en-US" sz="1300" kern="1200" dirty="0"/>
        </a:p>
      </dsp:txBody>
      <dsp:txXfrm>
        <a:off x="2102155" y="2627343"/>
        <a:ext cx="1441732" cy="491036"/>
      </dsp:txXfrm>
    </dsp:sp>
    <dsp:sp modelId="{CE9E1979-4B16-446F-9BA4-37C5B549C89D}">
      <dsp:nvSpPr>
        <dsp:cNvPr id="0" name=""/>
        <dsp:cNvSpPr/>
      </dsp:nvSpPr>
      <dsp:spPr>
        <a:xfrm>
          <a:off x="2086064" y="3179393"/>
          <a:ext cx="1473914" cy="52321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Fahrenheit </a:t>
          </a:r>
          <a:br>
            <a:rPr lang="en-US" sz="1300" kern="1200" dirty="0" smtClean="0"/>
          </a:br>
          <a:r>
            <a:rPr lang="en-US" sz="1300" kern="1200" dirty="0" smtClean="0"/>
            <a:t>vs Celsius</a:t>
          </a:r>
          <a:endParaRPr lang="en-US" sz="1300" kern="1200" dirty="0"/>
        </a:p>
      </dsp:txBody>
      <dsp:txXfrm>
        <a:off x="2102155" y="3195484"/>
        <a:ext cx="1441732" cy="491036"/>
      </dsp:txXfrm>
    </dsp:sp>
    <dsp:sp modelId="{2EEBF8DB-6698-4378-8221-025EAF6B8823}">
      <dsp:nvSpPr>
        <dsp:cNvPr id="0" name=""/>
        <dsp:cNvSpPr/>
      </dsp:nvSpPr>
      <dsp:spPr>
        <a:xfrm>
          <a:off x="3756104" y="2063750"/>
          <a:ext cx="5277564" cy="1651000"/>
        </a:xfrm>
        <a:prstGeom prst="roundRect">
          <a:avLst>
            <a:gd name="adj" fmla="val 10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931898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Normal Range</a:t>
          </a:r>
          <a:endParaRPr lang="en-US" sz="3400" kern="1200" dirty="0"/>
        </a:p>
      </dsp:txBody>
      <dsp:txXfrm>
        <a:off x="3806878" y="2114524"/>
        <a:ext cx="5176016" cy="1549452"/>
      </dsp:txXfrm>
    </dsp:sp>
    <dsp:sp modelId="{1A8225E8-631B-429B-92C8-E26C106FD7DE}">
      <dsp:nvSpPr>
        <dsp:cNvPr id="0" name=""/>
        <dsp:cNvSpPr/>
      </dsp:nvSpPr>
      <dsp:spPr>
        <a:xfrm>
          <a:off x="3888043" y="2806700"/>
          <a:ext cx="5013686" cy="74295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97.6-99.6F</a:t>
          </a:r>
          <a:endParaRPr lang="en-US" sz="4000" b="1" kern="1200" dirty="0"/>
        </a:p>
      </dsp:txBody>
      <dsp:txXfrm>
        <a:off x="3910891" y="2829548"/>
        <a:ext cx="4967990" cy="6972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EB257-5C32-49F3-8E45-EF1910A81F16}">
      <dsp:nvSpPr>
        <dsp:cNvPr id="0" name=""/>
        <dsp:cNvSpPr/>
      </dsp:nvSpPr>
      <dsp:spPr>
        <a:xfrm>
          <a:off x="0" y="273049"/>
          <a:ext cx="2743200" cy="27432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2A0CC3-620E-47D4-A299-8C6AEB32EDAF}">
      <dsp:nvSpPr>
        <dsp:cNvPr id="0" name=""/>
        <dsp:cNvSpPr/>
      </dsp:nvSpPr>
      <dsp:spPr>
        <a:xfrm>
          <a:off x="1371600" y="273049"/>
          <a:ext cx="3200399" cy="274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Heart beats per minute (bpm)</a:t>
          </a:r>
          <a:endParaRPr lang="en-US" sz="2300" kern="1200" dirty="0"/>
        </a:p>
      </dsp:txBody>
      <dsp:txXfrm>
        <a:off x="1371600" y="273049"/>
        <a:ext cx="3200399" cy="822961"/>
      </dsp:txXfrm>
    </dsp:sp>
    <dsp:sp modelId="{C974724A-FD32-4256-A3AC-1EAD3E46F27F}">
      <dsp:nvSpPr>
        <dsp:cNvPr id="0" name=""/>
        <dsp:cNvSpPr/>
      </dsp:nvSpPr>
      <dsp:spPr>
        <a:xfrm>
          <a:off x="480060" y="1096011"/>
          <a:ext cx="1783078" cy="178307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49E8D3-F1BC-42F1-8F00-3F629F3721FF}">
      <dsp:nvSpPr>
        <dsp:cNvPr id="0" name=""/>
        <dsp:cNvSpPr/>
      </dsp:nvSpPr>
      <dsp:spPr>
        <a:xfrm>
          <a:off x="1371600" y="1096011"/>
          <a:ext cx="3200399" cy="17830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Pulse points</a:t>
          </a:r>
          <a:br>
            <a:rPr lang="en-US" sz="2300" kern="1200" dirty="0" smtClean="0"/>
          </a:br>
          <a:r>
            <a:rPr lang="en-US" sz="2300" kern="1200" dirty="0" smtClean="0"/>
            <a:t>*radial*</a:t>
          </a:r>
          <a:endParaRPr lang="en-US" sz="2300" kern="1200" dirty="0"/>
        </a:p>
      </dsp:txBody>
      <dsp:txXfrm>
        <a:off x="1371600" y="1096011"/>
        <a:ext cx="3200399" cy="822959"/>
      </dsp:txXfrm>
    </dsp:sp>
    <dsp:sp modelId="{FD7C51DF-1E39-4036-AFEA-DDFD1FCC8E8A}">
      <dsp:nvSpPr>
        <dsp:cNvPr id="0" name=""/>
        <dsp:cNvSpPr/>
      </dsp:nvSpPr>
      <dsp:spPr>
        <a:xfrm>
          <a:off x="960120" y="1918970"/>
          <a:ext cx="822959" cy="82295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86DC5C-0BE4-47F8-A549-29993CCA0F15}">
      <dsp:nvSpPr>
        <dsp:cNvPr id="0" name=""/>
        <dsp:cNvSpPr/>
      </dsp:nvSpPr>
      <dsp:spPr>
        <a:xfrm>
          <a:off x="1371600" y="1918970"/>
          <a:ext cx="3200399" cy="8229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Normal rate </a:t>
          </a:r>
          <a:br>
            <a:rPr lang="en-US" sz="2300" kern="1200" dirty="0" smtClean="0"/>
          </a:br>
          <a:r>
            <a:rPr lang="en-US" sz="2300" kern="1200" dirty="0" smtClean="0"/>
            <a:t>60-100bpm</a:t>
          </a:r>
          <a:endParaRPr lang="en-US" sz="2300" kern="1200" dirty="0"/>
        </a:p>
      </dsp:txBody>
      <dsp:txXfrm>
        <a:off x="1371600" y="1918970"/>
        <a:ext cx="3200399" cy="8229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0A7EE-A7DF-4A93-80C4-5A4F6CB2B139}">
      <dsp:nvSpPr>
        <dsp:cNvPr id="0" name=""/>
        <dsp:cNvSpPr/>
      </dsp:nvSpPr>
      <dsp:spPr>
        <a:xfrm>
          <a:off x="55753" y="376"/>
          <a:ext cx="1393308" cy="9629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Inspiration</a:t>
          </a:r>
          <a:r>
            <a:rPr lang="en-US" sz="1100" kern="1200" dirty="0" smtClean="0"/>
            <a:t> </a:t>
          </a:r>
          <a:endParaRPr lang="en-US" sz="1100" kern="1200" dirty="0"/>
        </a:p>
      </dsp:txBody>
      <dsp:txXfrm>
        <a:off x="259798" y="141396"/>
        <a:ext cx="985218" cy="680908"/>
      </dsp:txXfrm>
    </dsp:sp>
    <dsp:sp modelId="{7D980C7F-91FD-4AAB-B829-52D597882480}">
      <dsp:nvSpPr>
        <dsp:cNvPr id="0" name=""/>
        <dsp:cNvSpPr/>
      </dsp:nvSpPr>
      <dsp:spPr>
        <a:xfrm>
          <a:off x="1527253" y="202595"/>
          <a:ext cx="558509" cy="558509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1601283" y="416169"/>
        <a:ext cx="410449" cy="131361"/>
      </dsp:txXfrm>
    </dsp:sp>
    <dsp:sp modelId="{01C43A22-6628-4A37-980A-D508E63973BC}">
      <dsp:nvSpPr>
        <dsp:cNvPr id="0" name=""/>
        <dsp:cNvSpPr/>
      </dsp:nvSpPr>
      <dsp:spPr>
        <a:xfrm>
          <a:off x="2163955" y="376"/>
          <a:ext cx="1441427" cy="9629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Expiration</a:t>
          </a:r>
          <a:endParaRPr lang="en-US" sz="1200" b="1" kern="1200" dirty="0"/>
        </a:p>
      </dsp:txBody>
      <dsp:txXfrm>
        <a:off x="2375047" y="141396"/>
        <a:ext cx="1019243" cy="680908"/>
      </dsp:txXfrm>
    </dsp:sp>
    <dsp:sp modelId="{D564A5E0-5976-4418-BA45-957E9E916071}">
      <dsp:nvSpPr>
        <dsp:cNvPr id="0" name=""/>
        <dsp:cNvSpPr/>
      </dsp:nvSpPr>
      <dsp:spPr>
        <a:xfrm>
          <a:off x="3683573" y="202595"/>
          <a:ext cx="558509" cy="558509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3757603" y="317648"/>
        <a:ext cx="410449" cy="328403"/>
      </dsp:txXfrm>
    </dsp:sp>
    <dsp:sp modelId="{B5EF6EAD-04F3-4248-B29B-88FAB664CC89}">
      <dsp:nvSpPr>
        <dsp:cNvPr id="0" name=""/>
        <dsp:cNvSpPr/>
      </dsp:nvSpPr>
      <dsp:spPr>
        <a:xfrm>
          <a:off x="4320275" y="376"/>
          <a:ext cx="1441427" cy="9629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Respiration</a:t>
          </a:r>
          <a:endParaRPr lang="en-US" sz="1100" b="1" kern="1200" dirty="0"/>
        </a:p>
      </dsp:txBody>
      <dsp:txXfrm>
        <a:off x="4531367" y="141396"/>
        <a:ext cx="1019243" cy="6809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0A7EE-A7DF-4A93-80C4-5A4F6CB2B139}">
      <dsp:nvSpPr>
        <dsp:cNvPr id="0" name=""/>
        <dsp:cNvSpPr/>
      </dsp:nvSpPr>
      <dsp:spPr>
        <a:xfrm>
          <a:off x="311285" y="691"/>
          <a:ext cx="994012" cy="9940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</a:t>
          </a:r>
          <a:r>
            <a:rPr lang="en-US" sz="2300" kern="1200" dirty="0" smtClean="0"/>
            <a:t> </a:t>
          </a:r>
          <a:br>
            <a:rPr lang="en-US" sz="2300" kern="1200" dirty="0" smtClean="0"/>
          </a:br>
          <a:r>
            <a:rPr lang="en-US" sz="2000" kern="1200" dirty="0" smtClean="0"/>
            <a:t>rise</a:t>
          </a:r>
          <a:endParaRPr lang="en-US" sz="2000" kern="1200" dirty="0"/>
        </a:p>
      </dsp:txBody>
      <dsp:txXfrm>
        <a:off x="456855" y="146261"/>
        <a:ext cx="702872" cy="702872"/>
      </dsp:txXfrm>
    </dsp:sp>
    <dsp:sp modelId="{7D980C7F-91FD-4AAB-B829-52D597882480}">
      <dsp:nvSpPr>
        <dsp:cNvPr id="0" name=""/>
        <dsp:cNvSpPr/>
      </dsp:nvSpPr>
      <dsp:spPr>
        <a:xfrm>
          <a:off x="1386012" y="209434"/>
          <a:ext cx="576527" cy="576527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1462431" y="429898"/>
        <a:ext cx="423689" cy="135599"/>
      </dsp:txXfrm>
    </dsp:sp>
    <dsp:sp modelId="{01C43A22-6628-4A37-980A-D508E63973BC}">
      <dsp:nvSpPr>
        <dsp:cNvPr id="0" name=""/>
        <dsp:cNvSpPr/>
      </dsp:nvSpPr>
      <dsp:spPr>
        <a:xfrm>
          <a:off x="2043253" y="691"/>
          <a:ext cx="994012" cy="9940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</a:t>
          </a:r>
          <a:br>
            <a:rPr lang="en-US" sz="2000" kern="1200" dirty="0" smtClean="0"/>
          </a:br>
          <a:r>
            <a:rPr lang="en-US" sz="2000" kern="1200" dirty="0" smtClean="0"/>
            <a:t>fall</a:t>
          </a:r>
          <a:endParaRPr lang="en-US" sz="2000" kern="1200" dirty="0"/>
        </a:p>
      </dsp:txBody>
      <dsp:txXfrm>
        <a:off x="2188823" y="146261"/>
        <a:ext cx="702872" cy="702872"/>
      </dsp:txXfrm>
    </dsp:sp>
    <dsp:sp modelId="{D564A5E0-5976-4418-BA45-957E9E916071}">
      <dsp:nvSpPr>
        <dsp:cNvPr id="0" name=""/>
        <dsp:cNvSpPr/>
      </dsp:nvSpPr>
      <dsp:spPr>
        <a:xfrm>
          <a:off x="3117980" y="209434"/>
          <a:ext cx="576527" cy="576527"/>
        </a:xfrm>
        <a:prstGeom prst="mathEqual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3194399" y="328199"/>
        <a:ext cx="423689" cy="338997"/>
      </dsp:txXfrm>
    </dsp:sp>
    <dsp:sp modelId="{B5EF6EAD-04F3-4248-B29B-88FAB664CC89}">
      <dsp:nvSpPr>
        <dsp:cNvPr id="0" name=""/>
        <dsp:cNvSpPr/>
      </dsp:nvSpPr>
      <dsp:spPr>
        <a:xfrm>
          <a:off x="3775221" y="691"/>
          <a:ext cx="1656055" cy="9940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</a:t>
          </a:r>
          <a:br>
            <a:rPr lang="en-US" sz="2000" kern="1200" dirty="0" smtClean="0"/>
          </a:br>
          <a:r>
            <a:rPr lang="en-US" sz="2000" kern="1200" dirty="0" smtClean="0"/>
            <a:t>respiration</a:t>
          </a:r>
          <a:endParaRPr lang="en-US" sz="2000" kern="1200" dirty="0"/>
        </a:p>
      </dsp:txBody>
      <dsp:txXfrm>
        <a:off x="4017745" y="146261"/>
        <a:ext cx="1171007" cy="7028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9A26C-D0C6-4383-A80D-65FC5CC2C094}">
      <dsp:nvSpPr>
        <dsp:cNvPr id="0" name=""/>
        <dsp:cNvSpPr/>
      </dsp:nvSpPr>
      <dsp:spPr>
        <a:xfrm>
          <a:off x="-4666178" y="-715330"/>
          <a:ext cx="5558160" cy="5558160"/>
        </a:xfrm>
        <a:prstGeom prst="blockArc">
          <a:avLst>
            <a:gd name="adj1" fmla="val 18900000"/>
            <a:gd name="adj2" fmla="val 2700000"/>
            <a:gd name="adj3" fmla="val 389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F229B-0052-4B62-9662-781235DF1E1B}">
      <dsp:nvSpPr>
        <dsp:cNvPr id="0" name=""/>
        <dsp:cNvSpPr/>
      </dsp:nvSpPr>
      <dsp:spPr>
        <a:xfrm>
          <a:off x="390406" y="257886"/>
          <a:ext cx="4330664" cy="5161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965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Sphygmomanometer</a:t>
          </a:r>
          <a:endParaRPr lang="en-US" sz="2000" kern="1200" dirty="0"/>
        </a:p>
      </dsp:txBody>
      <dsp:txXfrm>
        <a:off x="390406" y="257886"/>
        <a:ext cx="4330664" cy="516102"/>
      </dsp:txXfrm>
    </dsp:sp>
    <dsp:sp modelId="{052351ED-ED71-4F60-A6E3-5C9C6C7D9450}">
      <dsp:nvSpPr>
        <dsp:cNvPr id="0" name=""/>
        <dsp:cNvSpPr/>
      </dsp:nvSpPr>
      <dsp:spPr>
        <a:xfrm>
          <a:off x="67841" y="193373"/>
          <a:ext cx="645128" cy="645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3AF40B-6D45-40A8-B8A2-3DE9F15C2A64}">
      <dsp:nvSpPr>
        <dsp:cNvPr id="0" name=""/>
        <dsp:cNvSpPr/>
      </dsp:nvSpPr>
      <dsp:spPr>
        <a:xfrm>
          <a:off x="760230" y="1031792"/>
          <a:ext cx="3960840" cy="5161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965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u="sng" kern="1200" dirty="0" smtClean="0"/>
            <a:t>100-119mmHg</a:t>
          </a:r>
          <a:br>
            <a:rPr lang="en-US" sz="2000" u="sng" kern="1200" dirty="0" smtClean="0"/>
          </a:br>
          <a:r>
            <a:rPr lang="en-US" sz="2000" kern="1200" dirty="0" smtClean="0"/>
            <a:t>60-79mmHg</a:t>
          </a:r>
          <a:endParaRPr lang="en-US" sz="2000" kern="1200" dirty="0"/>
        </a:p>
      </dsp:txBody>
      <dsp:txXfrm>
        <a:off x="760230" y="1031792"/>
        <a:ext cx="3960840" cy="516102"/>
      </dsp:txXfrm>
    </dsp:sp>
    <dsp:sp modelId="{8A5BFC3A-7C79-45DD-AD62-109442111993}">
      <dsp:nvSpPr>
        <dsp:cNvPr id="0" name=""/>
        <dsp:cNvSpPr/>
      </dsp:nvSpPr>
      <dsp:spPr>
        <a:xfrm>
          <a:off x="437665" y="967279"/>
          <a:ext cx="645128" cy="645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9DD280-2F5D-4CD8-B8AC-1D2AFE88DC9F}">
      <dsp:nvSpPr>
        <dsp:cNvPr id="0" name=""/>
        <dsp:cNvSpPr/>
      </dsp:nvSpPr>
      <dsp:spPr>
        <a:xfrm>
          <a:off x="873736" y="1805698"/>
          <a:ext cx="3847334" cy="51610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965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/>
            <a:t>Hyper</a:t>
          </a:r>
          <a:r>
            <a:rPr lang="en-US" sz="2000" kern="1200" dirty="0" smtClean="0"/>
            <a:t>tension</a:t>
          </a:r>
          <a:endParaRPr lang="en-US" sz="2000" kern="1200" dirty="0"/>
        </a:p>
      </dsp:txBody>
      <dsp:txXfrm>
        <a:off x="873736" y="1805698"/>
        <a:ext cx="3847334" cy="516102"/>
      </dsp:txXfrm>
    </dsp:sp>
    <dsp:sp modelId="{28707F5D-14F6-4BD9-9003-DE5B10E69FE1}">
      <dsp:nvSpPr>
        <dsp:cNvPr id="0" name=""/>
        <dsp:cNvSpPr/>
      </dsp:nvSpPr>
      <dsp:spPr>
        <a:xfrm>
          <a:off x="551172" y="1741185"/>
          <a:ext cx="645128" cy="645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7767FA-325A-4645-B937-FF7CCD0408F7}">
      <dsp:nvSpPr>
        <dsp:cNvPr id="0" name=""/>
        <dsp:cNvSpPr/>
      </dsp:nvSpPr>
      <dsp:spPr>
        <a:xfrm>
          <a:off x="760230" y="2579604"/>
          <a:ext cx="3960840" cy="51610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965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/>
            <a:t>Hypo</a:t>
          </a:r>
          <a:r>
            <a:rPr lang="en-US" sz="2000" b="0" kern="1200" dirty="0" smtClean="0"/>
            <a:t>tension</a:t>
          </a:r>
          <a:endParaRPr lang="en-US" sz="2000" b="1" kern="1200" dirty="0"/>
        </a:p>
      </dsp:txBody>
      <dsp:txXfrm>
        <a:off x="760230" y="2579604"/>
        <a:ext cx="3960840" cy="516102"/>
      </dsp:txXfrm>
    </dsp:sp>
    <dsp:sp modelId="{3AB0BF02-4F9C-4A5D-8515-F11A40F0028F}">
      <dsp:nvSpPr>
        <dsp:cNvPr id="0" name=""/>
        <dsp:cNvSpPr/>
      </dsp:nvSpPr>
      <dsp:spPr>
        <a:xfrm>
          <a:off x="437665" y="2515092"/>
          <a:ext cx="645128" cy="645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64802D-5EB5-4EBD-9640-515EE8DA81BA}">
      <dsp:nvSpPr>
        <dsp:cNvPr id="0" name=""/>
        <dsp:cNvSpPr/>
      </dsp:nvSpPr>
      <dsp:spPr>
        <a:xfrm>
          <a:off x="390406" y="3353511"/>
          <a:ext cx="4330664" cy="51610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965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Manual or electronic</a:t>
          </a:r>
          <a:endParaRPr lang="en-US" sz="2000" kern="1200" dirty="0"/>
        </a:p>
      </dsp:txBody>
      <dsp:txXfrm>
        <a:off x="390406" y="3353511"/>
        <a:ext cx="4330664" cy="516102"/>
      </dsp:txXfrm>
    </dsp:sp>
    <dsp:sp modelId="{45C9CF14-2AFD-4427-B2C0-E2203A7DE5DE}">
      <dsp:nvSpPr>
        <dsp:cNvPr id="0" name=""/>
        <dsp:cNvSpPr/>
      </dsp:nvSpPr>
      <dsp:spPr>
        <a:xfrm>
          <a:off x="67841" y="3288998"/>
          <a:ext cx="645128" cy="645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F275E-CC98-4696-A39C-BB0CAB7693D1}">
      <dsp:nvSpPr>
        <dsp:cNvPr id="0" name=""/>
        <dsp:cNvSpPr/>
      </dsp:nvSpPr>
      <dsp:spPr>
        <a:xfrm>
          <a:off x="3825611" y="2268256"/>
          <a:ext cx="1857901" cy="18579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/>
            <a:t>Pain</a:t>
          </a:r>
          <a:endParaRPr lang="en-US" sz="5600" kern="1200" dirty="0"/>
        </a:p>
      </dsp:txBody>
      <dsp:txXfrm>
        <a:off x="4097694" y="2540339"/>
        <a:ext cx="1313735" cy="1313735"/>
      </dsp:txXfrm>
    </dsp:sp>
    <dsp:sp modelId="{F818B10C-278B-41BE-B0A2-53E01C436A51}">
      <dsp:nvSpPr>
        <dsp:cNvPr id="0" name=""/>
        <dsp:cNvSpPr/>
      </dsp:nvSpPr>
      <dsp:spPr>
        <a:xfrm rot="10800000">
          <a:off x="1941215" y="2932456"/>
          <a:ext cx="1780754" cy="5295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505468-FABD-449C-B97D-E5FEC5D3AC02}">
      <dsp:nvSpPr>
        <dsp:cNvPr id="0" name=""/>
        <dsp:cNvSpPr/>
      </dsp:nvSpPr>
      <dsp:spPr>
        <a:xfrm>
          <a:off x="1290950" y="2676994"/>
          <a:ext cx="1300530" cy="10404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5</a:t>
          </a:r>
          <a:r>
            <a:rPr lang="en-US" sz="1900" kern="1200" baseline="30000" dirty="0" smtClean="0"/>
            <a:t>th</a:t>
          </a:r>
          <a:r>
            <a:rPr lang="en-US" sz="1900" kern="1200" dirty="0" smtClean="0"/>
            <a:t> vital sign</a:t>
          </a:r>
          <a:endParaRPr lang="en-US" sz="1900" kern="1200" dirty="0"/>
        </a:p>
      </dsp:txBody>
      <dsp:txXfrm>
        <a:off x="1321423" y="2707467"/>
        <a:ext cx="1239584" cy="979478"/>
      </dsp:txXfrm>
    </dsp:sp>
    <dsp:sp modelId="{0A9F2816-35E4-4388-AA73-8EA403EAFEC3}">
      <dsp:nvSpPr>
        <dsp:cNvPr id="0" name=""/>
        <dsp:cNvSpPr/>
      </dsp:nvSpPr>
      <dsp:spPr>
        <a:xfrm rot="12960000">
          <a:off x="2308470" y="1802162"/>
          <a:ext cx="1780754" cy="5295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8A4273-16BD-4830-A811-94F583AEA353}">
      <dsp:nvSpPr>
        <dsp:cNvPr id="0" name=""/>
        <dsp:cNvSpPr/>
      </dsp:nvSpPr>
      <dsp:spPr>
        <a:xfrm>
          <a:off x="1828251" y="1023350"/>
          <a:ext cx="1300530" cy="10404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Individual experience</a:t>
          </a:r>
          <a:endParaRPr lang="en-US" sz="1900" kern="1200" dirty="0"/>
        </a:p>
      </dsp:txBody>
      <dsp:txXfrm>
        <a:off x="1858724" y="1053823"/>
        <a:ext cx="1239584" cy="979478"/>
      </dsp:txXfrm>
    </dsp:sp>
    <dsp:sp modelId="{43DAD60F-BD3E-4523-B178-25B7833DD4CC}">
      <dsp:nvSpPr>
        <dsp:cNvPr id="0" name=""/>
        <dsp:cNvSpPr/>
      </dsp:nvSpPr>
      <dsp:spPr>
        <a:xfrm rot="15120000">
          <a:off x="3269954" y="1103603"/>
          <a:ext cx="1780754" cy="5295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EC876B-670D-41BF-B6BC-3746136873A8}">
      <dsp:nvSpPr>
        <dsp:cNvPr id="0" name=""/>
        <dsp:cNvSpPr/>
      </dsp:nvSpPr>
      <dsp:spPr>
        <a:xfrm>
          <a:off x="3234925" y="1342"/>
          <a:ext cx="1300530" cy="10404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NOT a normal part of aging</a:t>
          </a:r>
          <a:endParaRPr lang="en-US" sz="1900" kern="1200" dirty="0"/>
        </a:p>
      </dsp:txBody>
      <dsp:txXfrm>
        <a:off x="3265398" y="31815"/>
        <a:ext cx="1239584" cy="979478"/>
      </dsp:txXfrm>
    </dsp:sp>
    <dsp:sp modelId="{473DD8FE-7524-4B3A-8626-4ED796FF1F23}">
      <dsp:nvSpPr>
        <dsp:cNvPr id="0" name=""/>
        <dsp:cNvSpPr/>
      </dsp:nvSpPr>
      <dsp:spPr>
        <a:xfrm rot="17280000">
          <a:off x="4458415" y="1103603"/>
          <a:ext cx="1780754" cy="5295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FFE4D8-4231-49B8-B26B-CA4414B43E77}">
      <dsp:nvSpPr>
        <dsp:cNvPr id="0" name=""/>
        <dsp:cNvSpPr/>
      </dsp:nvSpPr>
      <dsp:spPr>
        <a:xfrm>
          <a:off x="4973669" y="1342"/>
          <a:ext cx="1300530" cy="10404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Body language</a:t>
          </a:r>
          <a:endParaRPr lang="en-US" sz="1900" kern="1200" dirty="0"/>
        </a:p>
      </dsp:txBody>
      <dsp:txXfrm>
        <a:off x="5004142" y="31815"/>
        <a:ext cx="1239584" cy="979478"/>
      </dsp:txXfrm>
    </dsp:sp>
    <dsp:sp modelId="{A9324D3E-5682-48D3-A9F8-CF01ADC64DB5}">
      <dsp:nvSpPr>
        <dsp:cNvPr id="0" name=""/>
        <dsp:cNvSpPr/>
      </dsp:nvSpPr>
      <dsp:spPr>
        <a:xfrm rot="19440000">
          <a:off x="5419900" y="1802162"/>
          <a:ext cx="1780754" cy="5295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465693-6A7A-4064-8E6D-40C03082DFB4}">
      <dsp:nvSpPr>
        <dsp:cNvPr id="0" name=""/>
        <dsp:cNvSpPr/>
      </dsp:nvSpPr>
      <dsp:spPr>
        <a:xfrm>
          <a:off x="6380342" y="1023350"/>
          <a:ext cx="1300530" cy="10404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Observe and report</a:t>
          </a:r>
          <a:endParaRPr lang="en-US" sz="1900" kern="1200" dirty="0"/>
        </a:p>
      </dsp:txBody>
      <dsp:txXfrm>
        <a:off x="6410815" y="1053823"/>
        <a:ext cx="1239584" cy="979478"/>
      </dsp:txXfrm>
    </dsp:sp>
    <dsp:sp modelId="{1A235BC2-1E4E-4D5F-9EC7-6D63FFA08FD1}">
      <dsp:nvSpPr>
        <dsp:cNvPr id="0" name=""/>
        <dsp:cNvSpPr/>
      </dsp:nvSpPr>
      <dsp:spPr>
        <a:xfrm>
          <a:off x="5787154" y="2932456"/>
          <a:ext cx="1780754" cy="5295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E716B5-439A-476E-8497-88B2E9C721C7}">
      <dsp:nvSpPr>
        <dsp:cNvPr id="0" name=""/>
        <dsp:cNvSpPr/>
      </dsp:nvSpPr>
      <dsp:spPr>
        <a:xfrm>
          <a:off x="6917644" y="2676994"/>
          <a:ext cx="1300530" cy="10404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Help reduce pain</a:t>
          </a:r>
          <a:endParaRPr lang="en-US" sz="1900" kern="1200" dirty="0"/>
        </a:p>
      </dsp:txBody>
      <dsp:txXfrm>
        <a:off x="6948117" y="2707467"/>
        <a:ext cx="1239584" cy="9794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6ADE5-A7C0-437B-BE82-75F6E8F68274}">
      <dsp:nvSpPr>
        <dsp:cNvPr id="0" name=""/>
        <dsp:cNvSpPr/>
      </dsp:nvSpPr>
      <dsp:spPr>
        <a:xfrm rot="16200000">
          <a:off x="1345406" y="-1345406"/>
          <a:ext cx="2063750" cy="4754562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Warm</a:t>
          </a:r>
          <a:endParaRPr lang="en-U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Relieve pain and muscular tension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Reduce swelling and increase blood flow</a:t>
          </a:r>
          <a:endParaRPr lang="en-US" sz="1600" kern="1200" dirty="0"/>
        </a:p>
      </dsp:txBody>
      <dsp:txXfrm rot="5400000">
        <a:off x="-1" y="1"/>
        <a:ext cx="4754562" cy="1547812"/>
      </dsp:txXfrm>
    </dsp:sp>
    <dsp:sp modelId="{11E67E45-B521-4F92-BE3F-C3B71FC65A94}">
      <dsp:nvSpPr>
        <dsp:cNvPr id="0" name=""/>
        <dsp:cNvSpPr/>
      </dsp:nvSpPr>
      <dsp:spPr>
        <a:xfrm>
          <a:off x="4754562" y="0"/>
          <a:ext cx="4754562" cy="2063750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Cold</a:t>
          </a:r>
          <a:endParaRPr lang="en-U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Help stop bleeding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Prevent swelling, reduce pain, and bring down high fevers</a:t>
          </a:r>
          <a:endParaRPr lang="en-US" sz="1600" kern="1200" dirty="0"/>
        </a:p>
      </dsp:txBody>
      <dsp:txXfrm>
        <a:off x="4754562" y="0"/>
        <a:ext cx="4754562" cy="1547812"/>
      </dsp:txXfrm>
    </dsp:sp>
    <dsp:sp modelId="{9EE0CBDA-35A4-4D4F-9442-A06B39569561}">
      <dsp:nvSpPr>
        <dsp:cNvPr id="0" name=""/>
        <dsp:cNvSpPr/>
      </dsp:nvSpPr>
      <dsp:spPr>
        <a:xfrm rot="10800000">
          <a:off x="0" y="2063750"/>
          <a:ext cx="4754562" cy="206375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Moist</a:t>
          </a:r>
          <a:endParaRPr lang="en-U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Strengthen the effect of warm or cold applications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Compresses, soaks, tub baths, sponge  baths, </a:t>
          </a:r>
          <a:r>
            <a:rPr lang="en-US" sz="1600" kern="1200" dirty="0" err="1" smtClean="0"/>
            <a:t>sitz</a:t>
          </a:r>
          <a:r>
            <a:rPr lang="en-US" sz="1600" kern="1200" dirty="0" smtClean="0"/>
            <a:t> baths, ice packs</a:t>
          </a:r>
          <a:endParaRPr lang="en-US" sz="1600" kern="1200" dirty="0"/>
        </a:p>
      </dsp:txBody>
      <dsp:txXfrm rot="10800000">
        <a:off x="0" y="2579687"/>
        <a:ext cx="4754562" cy="1547812"/>
      </dsp:txXfrm>
    </dsp:sp>
    <dsp:sp modelId="{D578A5EC-8E5D-43C9-88AE-F2277214B571}">
      <dsp:nvSpPr>
        <dsp:cNvPr id="0" name=""/>
        <dsp:cNvSpPr/>
      </dsp:nvSpPr>
      <dsp:spPr>
        <a:xfrm rot="5400000">
          <a:off x="6099968" y="718343"/>
          <a:ext cx="2063750" cy="4754562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Dry</a:t>
          </a:r>
          <a:endParaRPr lang="en-US" sz="20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K-pad, electric heating pads, disposable warm or cold packs, and ice bags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Observe and report excessive redness, pain, blisters, or numbness</a:t>
          </a:r>
          <a:endParaRPr lang="en-US" sz="1400" kern="1200" dirty="0"/>
        </a:p>
      </dsp:txBody>
      <dsp:txXfrm rot="-5400000">
        <a:off x="4754562" y="2579687"/>
        <a:ext cx="4754562" cy="1547812"/>
      </dsp:txXfrm>
    </dsp:sp>
    <dsp:sp modelId="{D8E07143-AEC3-421B-B84C-D0D7DE34B6F5}">
      <dsp:nvSpPr>
        <dsp:cNvPr id="0" name=""/>
        <dsp:cNvSpPr/>
      </dsp:nvSpPr>
      <dsp:spPr>
        <a:xfrm>
          <a:off x="3328193" y="1547812"/>
          <a:ext cx="2852737" cy="1031875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Applications</a:t>
          </a:r>
          <a:endParaRPr lang="en-US" sz="3600" kern="1200" dirty="0"/>
        </a:p>
      </dsp:txBody>
      <dsp:txXfrm>
        <a:off x="3378565" y="1598184"/>
        <a:ext cx="2751993" cy="93113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2AD3A0-F7D9-418E-82EE-FBAD7922B83F}">
      <dsp:nvSpPr>
        <dsp:cNvPr id="0" name=""/>
        <dsp:cNvSpPr/>
      </dsp:nvSpPr>
      <dsp:spPr>
        <a:xfrm rot="10800000">
          <a:off x="1879369" y="2004"/>
          <a:ext cx="6323568" cy="114636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515" tIns="179070" rIns="334264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Sterile Dressings</a:t>
          </a:r>
          <a:endParaRPr lang="en-US" sz="4700" kern="1200" dirty="0"/>
        </a:p>
      </dsp:txBody>
      <dsp:txXfrm rot="10800000">
        <a:off x="2165960" y="2004"/>
        <a:ext cx="6036977" cy="1146364"/>
      </dsp:txXfrm>
    </dsp:sp>
    <dsp:sp modelId="{8B11977E-034D-446F-9E21-8EC6121AB3A7}">
      <dsp:nvSpPr>
        <dsp:cNvPr id="0" name=""/>
        <dsp:cNvSpPr/>
      </dsp:nvSpPr>
      <dsp:spPr>
        <a:xfrm>
          <a:off x="1306187" y="2004"/>
          <a:ext cx="1146364" cy="114636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AC6E23-5324-45E4-AB84-2E34AD83E576}">
      <dsp:nvSpPr>
        <dsp:cNvPr id="0" name=""/>
        <dsp:cNvSpPr/>
      </dsp:nvSpPr>
      <dsp:spPr>
        <a:xfrm rot="10800000">
          <a:off x="1879369" y="1490567"/>
          <a:ext cx="6323568" cy="114636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515" tIns="179070" rIns="334264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Non-sterile Dressings</a:t>
          </a:r>
          <a:endParaRPr lang="en-US" sz="4700" kern="1200" dirty="0"/>
        </a:p>
      </dsp:txBody>
      <dsp:txXfrm rot="10800000">
        <a:off x="2165960" y="1490567"/>
        <a:ext cx="6036977" cy="1146364"/>
      </dsp:txXfrm>
    </dsp:sp>
    <dsp:sp modelId="{1A4672D2-C1B2-405D-9BC8-6B65F45D0901}">
      <dsp:nvSpPr>
        <dsp:cNvPr id="0" name=""/>
        <dsp:cNvSpPr/>
      </dsp:nvSpPr>
      <dsp:spPr>
        <a:xfrm>
          <a:off x="1306187" y="1490567"/>
          <a:ext cx="1146364" cy="114636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47A059-784A-4862-800E-09BCC38A42A8}">
      <dsp:nvSpPr>
        <dsp:cNvPr id="0" name=""/>
        <dsp:cNvSpPr/>
      </dsp:nvSpPr>
      <dsp:spPr>
        <a:xfrm rot="10800000">
          <a:off x="1879369" y="2979130"/>
          <a:ext cx="6323568" cy="114636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515" tIns="179070" rIns="334264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Elastic Bandages</a:t>
          </a:r>
          <a:endParaRPr lang="en-US" sz="4700" kern="1200" dirty="0"/>
        </a:p>
      </dsp:txBody>
      <dsp:txXfrm rot="10800000">
        <a:off x="2165960" y="2979130"/>
        <a:ext cx="6036977" cy="1146364"/>
      </dsp:txXfrm>
    </dsp:sp>
    <dsp:sp modelId="{7EF66F54-9E9C-4F18-BF87-11F433FECB0B}">
      <dsp:nvSpPr>
        <dsp:cNvPr id="0" name=""/>
        <dsp:cNvSpPr/>
      </dsp:nvSpPr>
      <dsp:spPr>
        <a:xfrm>
          <a:off x="1306187" y="2979130"/>
          <a:ext cx="1146364" cy="114636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9/7/2016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9/7/2016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11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12188826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-1" y="5102352"/>
            <a:ext cx="12188826" cy="17556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286000"/>
            <a:ext cx="9601200" cy="1517904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7432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en-US"/>
              <a:t>9/7/2016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9/7/2016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9/7/2016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9/7/2016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1752" y="502920"/>
            <a:ext cx="670255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8368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9/7/2016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Nursing Skills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 and Oxygen Therapy</a:t>
            </a:r>
            <a:endParaRPr lang="en-US" dirty="0"/>
          </a:p>
        </p:txBody>
      </p:sp>
      <p:pic>
        <p:nvPicPr>
          <p:cNvPr id="5" name="Picture 3" descr="C:\Users\TCastillo\Dropbox\Editorial\Combo 2\IG\PPT\Procs\14\IVdressing-1-20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0" y="1901952"/>
            <a:ext cx="3011424" cy="232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TCastillo\Dropbox\Editorial\Combo 2\IG\PPT\Procs\14\IVdressing-2-2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563" y="3871609"/>
            <a:ext cx="2717564" cy="21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18772" y="4663547"/>
            <a:ext cx="777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IV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8" name="Picture 2" descr="http://www.inogen.com/wp-content/uploads/2014/01/Oxygen-Tanks-300x20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698" y="1901952"/>
            <a:ext cx="4968111" cy="331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eft Arrow 9"/>
          <p:cNvSpPr/>
          <p:nvPr/>
        </p:nvSpPr>
        <p:spPr>
          <a:xfrm>
            <a:off x="9358008" y="3773942"/>
            <a:ext cx="836579" cy="3015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10850880" y="2333859"/>
            <a:ext cx="836579" cy="3015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36302" y="5116746"/>
            <a:ext cx="2580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frostbite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06460" y="5786008"/>
            <a:ext cx="3176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ire hazard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87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Vital Signs</a:t>
            </a:r>
          </a:p>
          <a:p>
            <a:r>
              <a:rPr lang="en-US" dirty="0" smtClean="0"/>
              <a:t>Measuring</a:t>
            </a:r>
          </a:p>
          <a:p>
            <a:pPr lvl="1"/>
            <a:r>
              <a:rPr lang="en-US" dirty="0" smtClean="0"/>
              <a:t>Body temperature</a:t>
            </a:r>
          </a:p>
          <a:p>
            <a:pPr lvl="1"/>
            <a:r>
              <a:rPr lang="en-US" dirty="0" smtClean="0"/>
              <a:t>Pulse and respirations</a:t>
            </a:r>
          </a:p>
          <a:p>
            <a:pPr lvl="1"/>
            <a:r>
              <a:rPr lang="en-US" dirty="0" smtClean="0"/>
              <a:t>Blood pressure</a:t>
            </a:r>
          </a:p>
          <a:p>
            <a:r>
              <a:rPr lang="en-US" dirty="0" smtClean="0"/>
              <a:t>Pain and applications</a:t>
            </a:r>
          </a:p>
          <a:p>
            <a:r>
              <a:rPr lang="en-US" dirty="0" smtClean="0"/>
              <a:t>Dressings and bandages</a:t>
            </a:r>
          </a:p>
          <a:p>
            <a:r>
              <a:rPr lang="en-US" dirty="0" smtClean="0"/>
              <a:t>IV and oxygen therapy</a:t>
            </a:r>
          </a:p>
        </p:txBody>
      </p:sp>
    </p:spTree>
    <p:extLst>
      <p:ext uri="{BB962C8B-B14F-4D97-AF65-F5344CB8AC3E}">
        <p14:creationId xmlns:p14="http://schemas.microsoft.com/office/powerpoint/2010/main" val="221961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the importance of monitoring vital signs</a:t>
            </a:r>
          </a:p>
          <a:p>
            <a:r>
              <a:rPr lang="en-US" dirty="0" smtClean="0"/>
              <a:t>List guidelines for measuring body temperature, pulse, and respirations, and blood pressure</a:t>
            </a:r>
          </a:p>
          <a:p>
            <a:r>
              <a:rPr lang="en-US" dirty="0" smtClean="0"/>
              <a:t>Describe guidelines for pain management</a:t>
            </a:r>
          </a:p>
          <a:p>
            <a:r>
              <a:rPr lang="en-US" dirty="0" smtClean="0"/>
              <a:t>Explain the benefits of warm and cold applications</a:t>
            </a:r>
          </a:p>
          <a:p>
            <a:r>
              <a:rPr lang="en-US" dirty="0" smtClean="0"/>
              <a:t>Discuss sterile and non-sterile dressings and elastic bandages</a:t>
            </a:r>
          </a:p>
          <a:p>
            <a:r>
              <a:rPr lang="en-US" dirty="0" smtClean="0"/>
              <a:t>List care guidelines for a resident with an IV</a:t>
            </a:r>
          </a:p>
          <a:p>
            <a:r>
              <a:rPr lang="en-US" dirty="0" smtClean="0"/>
              <a:t>Discuss oxygen therapy and explain related care guidelines</a:t>
            </a:r>
          </a:p>
        </p:txBody>
      </p:sp>
    </p:spTree>
    <p:extLst>
      <p:ext uri="{BB962C8B-B14F-4D97-AF65-F5344CB8AC3E}">
        <p14:creationId xmlns:p14="http://schemas.microsoft.com/office/powerpoint/2010/main" val="3996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Vital Signs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5810522"/>
              </p:ext>
            </p:extLst>
          </p:nvPr>
        </p:nvGraphicFramePr>
        <p:xfrm>
          <a:off x="574766" y="1820091"/>
          <a:ext cx="5460273" cy="4519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5998369" y="1700784"/>
            <a:ext cx="5478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Watch for changes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06044" y="2624114"/>
            <a:ext cx="44633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Take accurate </a:t>
            </a:r>
            <a:b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measurements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20108" y="4497747"/>
            <a:ext cx="52352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Report abnormal </a:t>
            </a:r>
            <a:b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measurements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74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E5207D-E9E5-4FC6-9201-A1F5CD0AE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89E5207D-E9E5-4FC6-9201-A1F5CD0AE3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89E5207D-E9E5-4FC6-9201-A1F5CD0AE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89E5207D-E9E5-4FC6-9201-A1F5CD0AE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3D84A7-C173-4706-AA18-0659E8CD9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BB3D84A7-C173-4706-AA18-0659E8CD9D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BB3D84A7-C173-4706-AA18-0659E8CD9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BB3D84A7-C173-4706-AA18-0659E8CD9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76167C-0E2A-4AE8-9BE7-B644043E6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CE76167C-0E2A-4AE8-9BE7-B644043E6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CE76167C-0E2A-4AE8-9BE7-B644043E6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CE76167C-0E2A-4AE8-9BE7-B644043E6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51E55D-2C42-437D-9293-630598265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graphicEl>
                                              <a:dgm id="{F351E55D-2C42-437D-9293-6305982654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F351E55D-2C42-437D-9293-630598265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F351E55D-2C42-437D-9293-630598265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AA4FE9-F4E9-4038-9430-F491A99BA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9EAA4FE9-F4E9-4038-9430-F491A99BA0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9EAA4FE9-F4E9-4038-9430-F491A99BA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9EAA4FE9-F4E9-4038-9430-F491A99BA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1CB72F-8F01-4413-94F8-D2C68DE21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681CB72F-8F01-4413-94F8-D2C68DE210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681CB72F-8F01-4413-94F8-D2C68DE21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681CB72F-8F01-4413-94F8-D2C68DE21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EE0485-51DC-4A04-95C5-DA32EA493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E2EE0485-51DC-4A04-95C5-DA32EA493C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E2EE0485-51DC-4A04-95C5-DA32EA493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graphicEl>
                                              <a:dgm id="{E2EE0485-51DC-4A04-95C5-DA32EA493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D0562A-5164-4FBA-8081-140ADB978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graphicEl>
                                              <a:dgm id="{26D0562A-5164-4FBA-8081-140ADB978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26D0562A-5164-4FBA-8081-140ADB978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graphicEl>
                                              <a:dgm id="{26D0562A-5164-4FBA-8081-140ADB978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A10016-8594-493E-B655-0BC580170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graphicEl>
                                              <a:dgm id="{7DA10016-8594-493E-B655-0BC580170D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dgm id="{7DA10016-8594-493E-B655-0BC580170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graphicEl>
                                              <a:dgm id="{7DA10016-8594-493E-B655-0BC580170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CBFB17-CD2C-4BF8-A937-612DABF41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graphicEl>
                                              <a:dgm id="{C9CBFB17-CD2C-4BF8-A937-612DABF413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graphicEl>
                                              <a:dgm id="{C9CBFB17-CD2C-4BF8-A937-612DABF41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graphicEl>
                                              <a:dgm id="{C9CBFB17-CD2C-4BF8-A937-612DABF41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D1C0A3-CB9A-4E37-A355-A6A8847270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graphicEl>
                                              <a:dgm id="{A8D1C0A3-CB9A-4E37-A355-A6A8847270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graphicEl>
                                              <a:dgm id="{A8D1C0A3-CB9A-4E37-A355-A6A8847270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graphicEl>
                                              <a:dgm id="{A8D1C0A3-CB9A-4E37-A355-A6A8847270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Temperature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127774"/>
              </p:ext>
            </p:extLst>
          </p:nvPr>
        </p:nvGraphicFramePr>
        <p:xfrm>
          <a:off x="1341438" y="1901825"/>
          <a:ext cx="9509125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955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5CD1D7-BB5B-48C2-BDB1-04E83889A4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6B5CD1D7-BB5B-48C2-BDB1-04E83889A4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4E35DA-77CF-401D-A7A0-72A94AFB7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0B4E35DA-77CF-401D-A7A0-72A94AFB7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589EEA-BB69-4A44-93F8-B1202E6262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50589EEA-BB69-4A44-93F8-B1202E6262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9E6C62-CDD0-436B-BB12-072EC5001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E39E6C62-CDD0-436B-BB12-072EC5001D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FDA13E-A156-4625-B8A6-E095B38BC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88FDA13E-A156-4625-B8A6-E095B38BCC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C635BE-B505-4939-A9DF-79F0E4044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14C635BE-B505-4939-A9DF-79F0E4044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B7AAB3-8E75-4F6A-B18B-101A34EEF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18B7AAB3-8E75-4F6A-B18B-101A34EEF3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DB7C82E-61A2-42C0-BC84-6E9DE9816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5DB7C82E-61A2-42C0-BC84-6E9DE9816E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F8488A-97A5-483B-ADAD-52C987D4C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38F8488A-97A5-483B-ADAD-52C987D4C7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9E1979-4B16-446F-9BA4-37C5B549C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CE9E1979-4B16-446F-9BA4-37C5B549C8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EBF8DB-6698-4378-8221-025EAF6B8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2EEBF8DB-6698-4378-8221-025EAF6B88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A8225E8-631B-429B-92C8-E26C106FD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1A8225E8-631B-429B-92C8-E26C106FD7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Pulse and Respirations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Pulse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97017476"/>
              </p:ext>
            </p:extLst>
          </p:nvPr>
        </p:nvGraphicFramePr>
        <p:xfrm>
          <a:off x="160191" y="2747992"/>
          <a:ext cx="4572000" cy="3289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respirations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12559089"/>
              </p:ext>
            </p:extLst>
          </p:nvPr>
        </p:nvGraphicFramePr>
        <p:xfrm>
          <a:off x="6089515" y="3025302"/>
          <a:ext cx="5817456" cy="963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Rectangle 4"/>
          <p:cNvSpPr/>
          <p:nvPr/>
        </p:nvSpPr>
        <p:spPr>
          <a:xfrm>
            <a:off x="8868653" y="-62645"/>
            <a:ext cx="3323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</a:t>
            </a:r>
            <a:r>
              <a:rPr lang="en-U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kills video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59323" y="4973715"/>
            <a:ext cx="4411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12-20 </a:t>
            </a:r>
            <a:r>
              <a:rPr lang="en-US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breaths per minute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aphicFrame>
        <p:nvGraphicFramePr>
          <p:cNvPr id="14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9526417"/>
              </p:ext>
            </p:extLst>
          </p:nvPr>
        </p:nvGraphicFramePr>
        <p:xfrm>
          <a:off x="6378102" y="3773273"/>
          <a:ext cx="5742562" cy="995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52435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74EB257-5C32-49F3-8E45-EF1910A81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974EB257-5C32-49F3-8E45-EF1910A81F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02A0CC3-620E-47D4-A299-8C6AEB32ED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graphicEl>
                                              <a:dgm id="{002A0CC3-620E-47D4-A299-8C6AEB32ED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974724A-FD32-4256-A3AC-1EAD3E46F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dgm id="{C974724A-FD32-4256-A3AC-1EAD3E46F2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249E8D3-F1BC-42F1-8F00-3F629F372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graphicEl>
                                              <a:dgm id="{A249E8D3-F1BC-42F1-8F00-3F629F3721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D7C51DF-1E39-4036-AFEA-DDFD1FCC8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graphicEl>
                                              <a:dgm id="{FD7C51DF-1E39-4036-AFEA-DDFD1FCC8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C86DC5C-0BE4-47F8-A549-29993CCA0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graphicEl>
                                              <a:dgm id="{FC86DC5C-0BE4-47F8-A549-29993CCA0F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F10A7EE-A7DF-4A93-80C4-5A4F6CB2B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>
                                            <p:graphicEl>
                                              <a:dgm id="{FF10A7EE-A7DF-4A93-80C4-5A4F6CB2B1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graphicEl>
                                              <a:dgm id="{FF10A7EE-A7DF-4A93-80C4-5A4F6CB2B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graphicEl>
                                              <a:dgm id="{FF10A7EE-A7DF-4A93-80C4-5A4F6CB2B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D980C7F-91FD-4AAB-B829-52D597882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>
                                            <p:graphicEl>
                                              <a:dgm id="{7D980C7F-91FD-4AAB-B829-52D5978824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>
                                            <p:graphicEl>
                                              <a:dgm id="{7D980C7F-91FD-4AAB-B829-52D597882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>
                                            <p:graphicEl>
                                              <a:dgm id="{7D980C7F-91FD-4AAB-B829-52D597882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1C43A22-6628-4A37-980A-D508E6397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graphicEl>
                                              <a:dgm id="{01C43A22-6628-4A37-980A-D508E63973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graphicEl>
                                              <a:dgm id="{01C43A22-6628-4A37-980A-D508E6397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graphicEl>
                                              <a:dgm id="{01C43A22-6628-4A37-980A-D508E6397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564A5E0-5976-4418-BA45-957E9E916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>
                                            <p:graphicEl>
                                              <a:dgm id="{D564A5E0-5976-4418-BA45-957E9E9160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>
                                            <p:graphicEl>
                                              <a:dgm id="{D564A5E0-5976-4418-BA45-957E9E916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>
                                            <p:graphicEl>
                                              <a:dgm id="{D564A5E0-5976-4418-BA45-957E9E916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5EF6EAD-04F3-4248-B29B-88FAB664C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>
                                            <p:graphicEl>
                                              <a:dgm id="{B5EF6EAD-04F3-4248-B29B-88FAB664C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>
                                            <p:graphicEl>
                                              <a:dgm id="{B5EF6EAD-04F3-4248-B29B-88FAB664C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>
                                            <p:graphicEl>
                                              <a:dgm id="{B5EF6EAD-04F3-4248-B29B-88FAB664C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  <p:bldGraphic spid="12" grpId="0">
        <p:bldAsOne/>
      </p:bldGraphic>
      <p:bldP spid="5" grpId="0"/>
      <p:bldP spid="13" grpId="0"/>
      <p:bldGraphic spid="1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Pressure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381740"/>
              </p:ext>
            </p:extLst>
          </p:nvPr>
        </p:nvGraphicFramePr>
        <p:xfrm>
          <a:off x="1341439" y="1901825"/>
          <a:ext cx="4777260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TCastillo\Dropbox\Editorial\PHC4\IG_PHC4\PPT\Procedures\14_Procedures Folder\Links\BP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587" y="2422525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868653" y="-62645"/>
            <a:ext cx="3323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</a:t>
            </a:r>
            <a:r>
              <a:rPr lang="en-U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kills video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656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29A26C-D0C6-4383-A80D-65FC5CC2C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EA29A26C-D0C6-4383-A80D-65FC5CC2C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EA29A26C-D0C6-4383-A80D-65FC5CC2C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2351ED-ED71-4F60-A6E3-5C9C6C7D9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052351ED-ED71-4F60-A6E3-5C9C6C7D9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052351ED-ED71-4F60-A6E3-5C9C6C7D9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0F229B-0052-4B62-9662-781235DF1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780F229B-0052-4B62-9662-781235DF1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780F229B-0052-4B62-9662-781235DF1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5BFC3A-7C79-45DD-AD62-109442111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8A5BFC3A-7C79-45DD-AD62-109442111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8A5BFC3A-7C79-45DD-AD62-109442111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3AF40B-6D45-40A8-B8A2-3DE9F15C2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BB3AF40B-6D45-40A8-B8A2-3DE9F15C2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BB3AF40B-6D45-40A8-B8A2-3DE9F15C2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707F5D-14F6-4BD9-9003-DE5B10E69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28707F5D-14F6-4BD9-9003-DE5B10E69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28707F5D-14F6-4BD9-9003-DE5B10E69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9DD280-2F5D-4CD8-B8AC-1D2AFE88D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1A9DD280-2F5D-4CD8-B8AC-1D2AFE88D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1A9DD280-2F5D-4CD8-B8AC-1D2AFE88D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B0BF02-4F9C-4A5D-8515-F11A40F00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3AB0BF02-4F9C-4A5D-8515-F11A40F00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3AB0BF02-4F9C-4A5D-8515-F11A40F00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7767FA-325A-4645-B937-FF7CCD0408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377767FA-325A-4645-B937-FF7CCD0408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377767FA-325A-4645-B937-FF7CCD0408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C9CF14-2AFD-4427-B2C0-E2203A7DE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45C9CF14-2AFD-4427-B2C0-E2203A7DE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45C9CF14-2AFD-4427-B2C0-E2203A7DE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64802D-5EB5-4EBD-9640-515EE8DA8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4F64802D-5EB5-4EBD-9640-515EE8DA8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4F64802D-5EB5-4EBD-9640-515EE8DA8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046455"/>
              </p:ext>
            </p:extLst>
          </p:nvPr>
        </p:nvGraphicFramePr>
        <p:xfrm>
          <a:off x="1341438" y="1901825"/>
          <a:ext cx="9509125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025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6F275E-CC98-4696-A39C-BB0CAB769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736F275E-CC98-4696-A39C-BB0CAB769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736F275E-CC98-4696-A39C-BB0CAB769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736F275E-CC98-4696-A39C-BB0CAB769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736F275E-CC98-4696-A39C-BB0CAB7693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18B10C-278B-41BE-B0A2-53E01C436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F818B10C-278B-41BE-B0A2-53E01C436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F818B10C-278B-41BE-B0A2-53E01C436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F818B10C-278B-41BE-B0A2-53E01C436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F818B10C-278B-41BE-B0A2-53E01C436A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505468-FABD-449C-B97D-E5FEC5D3A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B1505468-FABD-449C-B97D-E5FEC5D3A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B1505468-FABD-449C-B97D-E5FEC5D3A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B1505468-FABD-449C-B97D-E5FEC5D3A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B1505468-FABD-449C-B97D-E5FEC5D3A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9F2816-35E4-4388-AA73-8EA403EAF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0A9F2816-35E4-4388-AA73-8EA403EAF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0A9F2816-35E4-4388-AA73-8EA403EAF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0A9F2816-35E4-4388-AA73-8EA403EAF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graphicEl>
                                              <a:dgm id="{0A9F2816-35E4-4388-AA73-8EA403EAF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8A4273-16BD-4830-A811-94F583AEA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368A4273-16BD-4830-A811-94F583AEA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368A4273-16BD-4830-A811-94F583AEA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368A4273-16BD-4830-A811-94F583AEA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368A4273-16BD-4830-A811-94F583AEA3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DAD60F-BD3E-4523-B178-25B7833DD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43DAD60F-BD3E-4523-B178-25B7833DD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43DAD60F-BD3E-4523-B178-25B7833DD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43DAD60F-BD3E-4523-B178-25B7833DD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graphicEl>
                                              <a:dgm id="{43DAD60F-BD3E-4523-B178-25B7833DD4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EC876B-670D-41BF-B6BC-3746136873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97EC876B-670D-41BF-B6BC-3746136873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97EC876B-670D-41BF-B6BC-3746136873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97EC876B-670D-41BF-B6BC-3746136873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97EC876B-670D-41BF-B6BC-3746136873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3DD8FE-7524-4B3A-8626-4ED796FF1F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473DD8FE-7524-4B3A-8626-4ED796FF1F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473DD8FE-7524-4B3A-8626-4ED796FF1F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473DD8FE-7524-4B3A-8626-4ED796FF1F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graphicEl>
                                              <a:dgm id="{473DD8FE-7524-4B3A-8626-4ED796FF1F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FFE4D8-4231-49B8-B26B-CA4414B43E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69FFE4D8-4231-49B8-B26B-CA4414B43E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69FFE4D8-4231-49B8-B26B-CA4414B43E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69FFE4D8-4231-49B8-B26B-CA4414B43E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69FFE4D8-4231-49B8-B26B-CA4414B43E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324D3E-5682-48D3-A9F8-CF01ADC64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A9324D3E-5682-48D3-A9F8-CF01ADC64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graphicEl>
                                              <a:dgm id="{A9324D3E-5682-48D3-A9F8-CF01ADC64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A9324D3E-5682-48D3-A9F8-CF01ADC64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graphicEl>
                                              <a:dgm id="{A9324D3E-5682-48D3-A9F8-CF01ADC64D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465693-6A7A-4064-8E6D-40C03082D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graphicEl>
                                              <a:dgm id="{7F465693-6A7A-4064-8E6D-40C03082D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graphicEl>
                                              <a:dgm id="{7F465693-6A7A-4064-8E6D-40C03082D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graphicEl>
                                              <a:dgm id="{7F465693-6A7A-4064-8E6D-40C03082D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>
                                            <p:graphicEl>
                                              <a:dgm id="{7F465693-6A7A-4064-8E6D-40C03082DF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235BC2-1E4E-4D5F-9EC7-6D63FFA08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graphicEl>
                                              <a:dgm id="{1A235BC2-1E4E-4D5F-9EC7-6D63FFA08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graphicEl>
                                              <a:dgm id="{1A235BC2-1E4E-4D5F-9EC7-6D63FFA08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1A235BC2-1E4E-4D5F-9EC7-6D63FFA08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>
                                            <p:graphicEl>
                                              <a:dgm id="{1A235BC2-1E4E-4D5F-9EC7-6D63FFA08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E716B5-439A-476E-8497-88B2E9C721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graphicEl>
                                              <a:dgm id="{06E716B5-439A-476E-8497-88B2E9C721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graphicEl>
                                              <a:dgm id="{06E716B5-439A-476E-8497-88B2E9C721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graphicEl>
                                              <a:dgm id="{06E716B5-439A-476E-8497-88B2E9C721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">
                                            <p:graphicEl>
                                              <a:dgm id="{06E716B5-439A-476E-8497-88B2E9C721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and Cold Applications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356604"/>
              </p:ext>
            </p:extLst>
          </p:nvPr>
        </p:nvGraphicFramePr>
        <p:xfrm>
          <a:off x="1341438" y="1901825"/>
          <a:ext cx="9509125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6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E07143-AEC3-421B-B84C-D0D7DE34B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D8E07143-AEC3-421B-B84C-D0D7DE34B6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B6ADE5-A7C0-437B-BE82-75F6E8F68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07B6ADE5-A7C0-437B-BE82-75F6E8F682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E67E45-B521-4F92-BE3F-C3B71FC65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11E67E45-B521-4F92-BE3F-C3B71FC65A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E0CBDA-35A4-4D4F-9442-A06B39569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9EE0CBDA-35A4-4D4F-9442-A06B39569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78A5EC-8E5D-43C9-88AE-F2277214B5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D578A5EC-8E5D-43C9-88AE-F2277214B5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Dressings and Bandages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8286794"/>
              </p:ext>
            </p:extLst>
          </p:nvPr>
        </p:nvGraphicFramePr>
        <p:xfrm>
          <a:off x="1341438" y="1901825"/>
          <a:ext cx="9509125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183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11977E-034D-446F-9E21-8EC6121AB3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8B11977E-034D-446F-9E21-8EC6121AB3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2AD3A0-F7D9-418E-82EE-FBAD7922B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942AD3A0-F7D9-418E-82EE-FBAD7922B8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4672D2-C1B2-405D-9BC8-6B65F45D0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1A4672D2-C1B2-405D-9BC8-6B65F45D09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AC6E23-5324-45E4-AB84-2E34AD83E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69AC6E23-5324-45E4-AB84-2E34AD83E5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F66F54-9E9C-4F18-BF87-11F433FECB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7EF66F54-9E9C-4F18-BF87-11F433FECB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47A059-784A-4862-800E-09BCC38A4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2047A059-784A-4862-800E-09BCC38A42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Banded Design Teal 16x9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BBF5D7C-90AF-408A-B515-5CD5355B6C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Teal banded presentation (widescreen)</Template>
  <TotalTime>2936</TotalTime>
  <Words>287</Words>
  <Application>Microsoft Office PowerPoint</Application>
  <PresentationFormat>Widescreen</PresentationFormat>
  <Paragraphs>95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Banded Design Teal 16x9</vt:lpstr>
      <vt:lpstr>Basic Nursing Skills</vt:lpstr>
      <vt:lpstr>Learning Objectives</vt:lpstr>
      <vt:lpstr>Vital Signs</vt:lpstr>
      <vt:lpstr>Body Temperature</vt:lpstr>
      <vt:lpstr>Pulse and Respirations</vt:lpstr>
      <vt:lpstr>Blood Pressure</vt:lpstr>
      <vt:lpstr>Pain</vt:lpstr>
      <vt:lpstr>Warm and Cold Applications</vt:lpstr>
      <vt:lpstr>Dressings and Bandages</vt:lpstr>
      <vt:lpstr>IV and Oxygen Therapy</vt:lpstr>
      <vt:lpstr>Review</vt:lpstr>
    </vt:vector>
  </TitlesOfParts>
  <Company>STI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and Body Mechanics</dc:title>
  <dc:creator>Pottratz, Jennifer J</dc:creator>
  <cp:keywords/>
  <cp:lastModifiedBy>Pottratz, Jennifer J</cp:lastModifiedBy>
  <cp:revision>88</cp:revision>
  <dcterms:created xsi:type="dcterms:W3CDTF">2016-08-11T20:25:41Z</dcterms:created>
  <dcterms:modified xsi:type="dcterms:W3CDTF">2016-09-07T20:19:31Z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TC028952549991</vt:lpwstr>
  </property>
</Properties>
</file>