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C62D5-57D5-4B38-96BC-FB3161F289C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73ED5-C7F9-415E-9622-14B9988B800F}">
      <dgm:prSet phldrT="[Text]"/>
      <dgm:spPr/>
      <dgm:t>
        <a:bodyPr/>
        <a:lstStyle/>
        <a:p>
          <a:r>
            <a:rPr lang="en-US" dirty="0" smtClean="0"/>
            <a:t>Body systems</a:t>
          </a:r>
          <a:endParaRPr lang="en-US" dirty="0"/>
        </a:p>
      </dgm:t>
    </dgm:pt>
    <dgm:pt modelId="{557E603E-AC5B-46D7-AE3D-A77815FE85FE}" type="parTrans" cxnId="{39B53E60-9C41-4F05-81A3-D100EF5D413C}">
      <dgm:prSet/>
      <dgm:spPr/>
      <dgm:t>
        <a:bodyPr/>
        <a:lstStyle/>
        <a:p>
          <a:endParaRPr lang="en-US"/>
        </a:p>
      </dgm:t>
    </dgm:pt>
    <dgm:pt modelId="{C9A35FA8-503F-4317-A16F-82BC8388E1E5}" type="sibTrans" cxnId="{39B53E60-9C41-4F05-81A3-D100EF5D413C}">
      <dgm:prSet/>
      <dgm:spPr/>
      <dgm:t>
        <a:bodyPr/>
        <a:lstStyle/>
        <a:p>
          <a:endParaRPr lang="en-US"/>
        </a:p>
      </dgm:t>
    </dgm:pt>
    <dgm:pt modelId="{C1C6370B-CA40-4B09-A657-23B8D95866A5}">
      <dgm:prSet phldrT="[Text]"/>
      <dgm:spPr/>
      <dgm:t>
        <a:bodyPr/>
        <a:lstStyle/>
        <a:p>
          <a:r>
            <a:rPr lang="en-US" dirty="0" smtClean="0"/>
            <a:t>Organs</a:t>
          </a:r>
          <a:endParaRPr lang="en-US" dirty="0"/>
        </a:p>
      </dgm:t>
    </dgm:pt>
    <dgm:pt modelId="{7AEDA9D8-3176-4745-ACC0-2069237B9913}" type="parTrans" cxnId="{E981B9C4-779A-4876-BD5A-131DA1335A36}">
      <dgm:prSet/>
      <dgm:spPr/>
      <dgm:t>
        <a:bodyPr/>
        <a:lstStyle/>
        <a:p>
          <a:endParaRPr lang="en-US"/>
        </a:p>
      </dgm:t>
    </dgm:pt>
    <dgm:pt modelId="{D8B190A3-3DAA-4DE2-824F-6ED0C0E13259}" type="sibTrans" cxnId="{E981B9C4-779A-4876-BD5A-131DA1335A36}">
      <dgm:prSet/>
      <dgm:spPr/>
      <dgm:t>
        <a:bodyPr/>
        <a:lstStyle/>
        <a:p>
          <a:endParaRPr lang="en-US"/>
        </a:p>
      </dgm:t>
    </dgm:pt>
    <dgm:pt modelId="{E4FAC2D1-DEDA-43DA-81FC-6250A0C15ED2}">
      <dgm:prSet phldrT="[Text]"/>
      <dgm:spPr/>
      <dgm:t>
        <a:bodyPr/>
        <a:lstStyle/>
        <a:p>
          <a:r>
            <a:rPr lang="en-US" dirty="0" smtClean="0"/>
            <a:t>Tissues</a:t>
          </a:r>
          <a:endParaRPr lang="en-US" dirty="0"/>
        </a:p>
      </dgm:t>
    </dgm:pt>
    <dgm:pt modelId="{6AD2E292-816C-4700-A37F-796474EF5FF3}" type="parTrans" cxnId="{08E27741-D8FA-4046-9DCC-CD85BD14094D}">
      <dgm:prSet/>
      <dgm:spPr/>
      <dgm:t>
        <a:bodyPr/>
        <a:lstStyle/>
        <a:p>
          <a:endParaRPr lang="en-US"/>
        </a:p>
      </dgm:t>
    </dgm:pt>
    <dgm:pt modelId="{AA4037C0-2F64-4A6C-84B8-D5C420DB67F3}" type="sibTrans" cxnId="{08E27741-D8FA-4046-9DCC-CD85BD14094D}">
      <dgm:prSet/>
      <dgm:spPr/>
      <dgm:t>
        <a:bodyPr/>
        <a:lstStyle/>
        <a:p>
          <a:endParaRPr lang="en-US"/>
        </a:p>
      </dgm:t>
    </dgm:pt>
    <dgm:pt modelId="{0E5464AF-3F0B-41EF-86D8-D8719D3BADAE}">
      <dgm:prSet phldrT="[Text]"/>
      <dgm:spPr/>
      <dgm:t>
        <a:bodyPr/>
        <a:lstStyle/>
        <a:p>
          <a:r>
            <a:rPr lang="en-US" dirty="0" smtClean="0"/>
            <a:t>Cells</a:t>
          </a:r>
          <a:endParaRPr lang="en-US" dirty="0"/>
        </a:p>
      </dgm:t>
    </dgm:pt>
    <dgm:pt modelId="{11860221-8D0E-416A-A0F8-540E7AF730B9}" type="parTrans" cxnId="{911E810C-6380-42D2-AFA0-E31778731E5E}">
      <dgm:prSet/>
      <dgm:spPr/>
      <dgm:t>
        <a:bodyPr/>
        <a:lstStyle/>
        <a:p>
          <a:endParaRPr lang="en-US"/>
        </a:p>
      </dgm:t>
    </dgm:pt>
    <dgm:pt modelId="{86B15297-B061-428A-B2B7-796D41B0BEAA}" type="sibTrans" cxnId="{911E810C-6380-42D2-AFA0-E31778731E5E}">
      <dgm:prSet/>
      <dgm:spPr/>
      <dgm:t>
        <a:bodyPr/>
        <a:lstStyle/>
        <a:p>
          <a:endParaRPr lang="en-US"/>
        </a:p>
      </dgm:t>
    </dgm:pt>
    <dgm:pt modelId="{9DC57A37-FD5A-4D9E-A197-922CEF6FB393}" type="pres">
      <dgm:prSet presAssocID="{999C62D5-57D5-4B38-96BC-FB3161F289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9A9583-6037-409D-945F-3A8D54E0E67E}" type="pres">
      <dgm:prSet presAssocID="{6D973ED5-C7F9-415E-9622-14B9988B80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FBD91-69FB-4653-BEBA-D7FBB18D5AF1}" type="pres">
      <dgm:prSet presAssocID="{C9A35FA8-503F-4317-A16F-82BC8388E1E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C8F12D5-5847-4C7B-9F55-10B936E7CD5B}" type="pres">
      <dgm:prSet presAssocID="{C9A35FA8-503F-4317-A16F-82BC8388E1E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5EE012D-E263-426A-B2ED-DDDDFBB9FD96}" type="pres">
      <dgm:prSet presAssocID="{C1C6370B-CA40-4B09-A657-23B8D95866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22BCF-EAD9-4730-9334-7ADA48A8688E}" type="pres">
      <dgm:prSet presAssocID="{D8B190A3-3DAA-4DE2-824F-6ED0C0E1325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49DB6C9-DC02-4294-9277-243EB75A0201}" type="pres">
      <dgm:prSet presAssocID="{D8B190A3-3DAA-4DE2-824F-6ED0C0E1325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8709C12-E06B-4612-A0FE-B26292856387}" type="pres">
      <dgm:prSet presAssocID="{E4FAC2D1-DEDA-43DA-81FC-6250A0C15E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08F1B-D285-4F7B-94CD-A6EE8DDFE18E}" type="pres">
      <dgm:prSet presAssocID="{AA4037C0-2F64-4A6C-84B8-D5C420DB67F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C237362-2AAF-4B18-AFED-5160AB382F9B}" type="pres">
      <dgm:prSet presAssocID="{AA4037C0-2F64-4A6C-84B8-D5C420DB67F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BA32424-E265-4FCF-A994-D0D075E2A37A}" type="pres">
      <dgm:prSet presAssocID="{0E5464AF-3F0B-41EF-86D8-D8719D3BAD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60656-F2FE-4D85-9098-E6E98EB81C96}" type="presOf" srcId="{D8B190A3-3DAA-4DE2-824F-6ED0C0E13259}" destId="{149DB6C9-DC02-4294-9277-243EB75A0201}" srcOrd="1" destOrd="0" presId="urn:microsoft.com/office/officeart/2005/8/layout/process5"/>
    <dgm:cxn modelId="{1CB8C44C-B161-439E-A666-4CA37B98487C}" type="presOf" srcId="{C9A35FA8-503F-4317-A16F-82BC8388E1E5}" destId="{08EFBD91-69FB-4653-BEBA-D7FBB18D5AF1}" srcOrd="0" destOrd="0" presId="urn:microsoft.com/office/officeart/2005/8/layout/process5"/>
    <dgm:cxn modelId="{28C38714-5C1D-46A7-9359-74800DAF915A}" type="presOf" srcId="{D8B190A3-3DAA-4DE2-824F-6ED0C0E13259}" destId="{EA822BCF-EAD9-4730-9334-7ADA48A8688E}" srcOrd="0" destOrd="0" presId="urn:microsoft.com/office/officeart/2005/8/layout/process5"/>
    <dgm:cxn modelId="{08E27741-D8FA-4046-9DCC-CD85BD14094D}" srcId="{999C62D5-57D5-4B38-96BC-FB3161F289C6}" destId="{E4FAC2D1-DEDA-43DA-81FC-6250A0C15ED2}" srcOrd="2" destOrd="0" parTransId="{6AD2E292-816C-4700-A37F-796474EF5FF3}" sibTransId="{AA4037C0-2F64-4A6C-84B8-D5C420DB67F3}"/>
    <dgm:cxn modelId="{89D098C6-0783-4561-A092-B5DF7CCFBBB8}" type="presOf" srcId="{E4FAC2D1-DEDA-43DA-81FC-6250A0C15ED2}" destId="{38709C12-E06B-4612-A0FE-B26292856387}" srcOrd="0" destOrd="0" presId="urn:microsoft.com/office/officeart/2005/8/layout/process5"/>
    <dgm:cxn modelId="{2153524A-0C28-4924-BF59-F3E267197856}" type="presOf" srcId="{0E5464AF-3F0B-41EF-86D8-D8719D3BADAE}" destId="{4BA32424-E265-4FCF-A994-D0D075E2A37A}" srcOrd="0" destOrd="0" presId="urn:microsoft.com/office/officeart/2005/8/layout/process5"/>
    <dgm:cxn modelId="{39537447-6057-495F-B252-65D3BBBAC944}" type="presOf" srcId="{AA4037C0-2F64-4A6C-84B8-D5C420DB67F3}" destId="{5F908F1B-D285-4F7B-94CD-A6EE8DDFE18E}" srcOrd="0" destOrd="0" presId="urn:microsoft.com/office/officeart/2005/8/layout/process5"/>
    <dgm:cxn modelId="{E981B9C4-779A-4876-BD5A-131DA1335A36}" srcId="{999C62D5-57D5-4B38-96BC-FB3161F289C6}" destId="{C1C6370B-CA40-4B09-A657-23B8D95866A5}" srcOrd="1" destOrd="0" parTransId="{7AEDA9D8-3176-4745-ACC0-2069237B9913}" sibTransId="{D8B190A3-3DAA-4DE2-824F-6ED0C0E13259}"/>
    <dgm:cxn modelId="{7F5B7A05-B327-4892-916D-287A492875EF}" type="presOf" srcId="{999C62D5-57D5-4B38-96BC-FB3161F289C6}" destId="{9DC57A37-FD5A-4D9E-A197-922CEF6FB393}" srcOrd="0" destOrd="0" presId="urn:microsoft.com/office/officeart/2005/8/layout/process5"/>
    <dgm:cxn modelId="{FF5CC70D-3097-4FBD-BE3C-8E1DFCB746A6}" type="presOf" srcId="{C1C6370B-CA40-4B09-A657-23B8D95866A5}" destId="{F5EE012D-E263-426A-B2ED-DDDDFBB9FD96}" srcOrd="0" destOrd="0" presId="urn:microsoft.com/office/officeart/2005/8/layout/process5"/>
    <dgm:cxn modelId="{0E6B0C25-F277-4888-9A47-AA10A43C39B5}" type="presOf" srcId="{C9A35FA8-503F-4317-A16F-82BC8388E1E5}" destId="{8C8F12D5-5847-4C7B-9F55-10B936E7CD5B}" srcOrd="1" destOrd="0" presId="urn:microsoft.com/office/officeart/2005/8/layout/process5"/>
    <dgm:cxn modelId="{303FC116-4CCA-43F2-8411-2535CCDC3D15}" type="presOf" srcId="{AA4037C0-2F64-4A6C-84B8-D5C420DB67F3}" destId="{EC237362-2AAF-4B18-AFED-5160AB382F9B}" srcOrd="1" destOrd="0" presId="urn:microsoft.com/office/officeart/2005/8/layout/process5"/>
    <dgm:cxn modelId="{911E810C-6380-42D2-AFA0-E31778731E5E}" srcId="{999C62D5-57D5-4B38-96BC-FB3161F289C6}" destId="{0E5464AF-3F0B-41EF-86D8-D8719D3BADAE}" srcOrd="3" destOrd="0" parTransId="{11860221-8D0E-416A-A0F8-540E7AF730B9}" sibTransId="{86B15297-B061-428A-B2B7-796D41B0BEAA}"/>
    <dgm:cxn modelId="{41B0D38F-7052-4215-A329-42361DCAC4B8}" type="presOf" srcId="{6D973ED5-C7F9-415E-9622-14B9988B800F}" destId="{D99A9583-6037-409D-945F-3A8D54E0E67E}" srcOrd="0" destOrd="0" presId="urn:microsoft.com/office/officeart/2005/8/layout/process5"/>
    <dgm:cxn modelId="{39B53E60-9C41-4F05-81A3-D100EF5D413C}" srcId="{999C62D5-57D5-4B38-96BC-FB3161F289C6}" destId="{6D973ED5-C7F9-415E-9622-14B9988B800F}" srcOrd="0" destOrd="0" parTransId="{557E603E-AC5B-46D7-AE3D-A77815FE85FE}" sibTransId="{C9A35FA8-503F-4317-A16F-82BC8388E1E5}"/>
    <dgm:cxn modelId="{B9C372FB-07A1-4B6D-8AA5-76E5D7A29EC2}" type="presParOf" srcId="{9DC57A37-FD5A-4D9E-A197-922CEF6FB393}" destId="{D99A9583-6037-409D-945F-3A8D54E0E67E}" srcOrd="0" destOrd="0" presId="urn:microsoft.com/office/officeart/2005/8/layout/process5"/>
    <dgm:cxn modelId="{DB46DCBC-612A-42C2-BE36-AAD3173EB407}" type="presParOf" srcId="{9DC57A37-FD5A-4D9E-A197-922CEF6FB393}" destId="{08EFBD91-69FB-4653-BEBA-D7FBB18D5AF1}" srcOrd="1" destOrd="0" presId="urn:microsoft.com/office/officeart/2005/8/layout/process5"/>
    <dgm:cxn modelId="{F5831B2D-E3C8-4E76-AC26-B780433B6045}" type="presParOf" srcId="{08EFBD91-69FB-4653-BEBA-D7FBB18D5AF1}" destId="{8C8F12D5-5847-4C7B-9F55-10B936E7CD5B}" srcOrd="0" destOrd="0" presId="urn:microsoft.com/office/officeart/2005/8/layout/process5"/>
    <dgm:cxn modelId="{950C2D24-15FA-4FEC-B42B-BC3F9A86C51C}" type="presParOf" srcId="{9DC57A37-FD5A-4D9E-A197-922CEF6FB393}" destId="{F5EE012D-E263-426A-B2ED-DDDDFBB9FD96}" srcOrd="2" destOrd="0" presId="urn:microsoft.com/office/officeart/2005/8/layout/process5"/>
    <dgm:cxn modelId="{A82237C6-71EA-4CF7-8522-B31C02F91D54}" type="presParOf" srcId="{9DC57A37-FD5A-4D9E-A197-922CEF6FB393}" destId="{EA822BCF-EAD9-4730-9334-7ADA48A8688E}" srcOrd="3" destOrd="0" presId="urn:microsoft.com/office/officeart/2005/8/layout/process5"/>
    <dgm:cxn modelId="{FE282D2D-8824-4A68-9460-B39FAE06FD19}" type="presParOf" srcId="{EA822BCF-EAD9-4730-9334-7ADA48A8688E}" destId="{149DB6C9-DC02-4294-9277-243EB75A0201}" srcOrd="0" destOrd="0" presId="urn:microsoft.com/office/officeart/2005/8/layout/process5"/>
    <dgm:cxn modelId="{480F0CCB-768E-47F8-A74F-3AECF59B94F7}" type="presParOf" srcId="{9DC57A37-FD5A-4D9E-A197-922CEF6FB393}" destId="{38709C12-E06B-4612-A0FE-B26292856387}" srcOrd="4" destOrd="0" presId="urn:microsoft.com/office/officeart/2005/8/layout/process5"/>
    <dgm:cxn modelId="{D73B005A-8AE9-4685-A25C-F952F4FB2AFC}" type="presParOf" srcId="{9DC57A37-FD5A-4D9E-A197-922CEF6FB393}" destId="{5F908F1B-D285-4F7B-94CD-A6EE8DDFE18E}" srcOrd="5" destOrd="0" presId="urn:microsoft.com/office/officeart/2005/8/layout/process5"/>
    <dgm:cxn modelId="{3EFF862D-3E7F-4CBE-8954-90E533F731DB}" type="presParOf" srcId="{5F908F1B-D285-4F7B-94CD-A6EE8DDFE18E}" destId="{EC237362-2AAF-4B18-AFED-5160AB382F9B}" srcOrd="0" destOrd="0" presId="urn:microsoft.com/office/officeart/2005/8/layout/process5"/>
    <dgm:cxn modelId="{DB0CFD38-A113-4888-A033-D4FAD1CCFF75}" type="presParOf" srcId="{9DC57A37-FD5A-4D9E-A197-922CEF6FB393}" destId="{4BA32424-E265-4FCF-A994-D0D075E2A37A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9AC817-0F12-40FF-BAA6-DC6729EC4ED3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033DA-795B-41CF-BDED-7D89B39E59DB}">
      <dgm:prSet phldrT="[Text]"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5B161B2D-0506-42D8-ABF4-6A73FBB2AD76}" type="parTrans" cxnId="{7984EAEA-9BCE-4CE2-972F-7814978EDF89}">
      <dgm:prSet/>
      <dgm:spPr/>
      <dgm:t>
        <a:bodyPr/>
        <a:lstStyle/>
        <a:p>
          <a:endParaRPr lang="en-US"/>
        </a:p>
      </dgm:t>
    </dgm:pt>
    <dgm:pt modelId="{7697CA1B-8B32-464B-B6C7-3B78C650329C}" type="sibTrans" cxnId="{7984EAEA-9BCE-4CE2-972F-7814978EDF89}">
      <dgm:prSet/>
      <dgm:spPr/>
      <dgm:t>
        <a:bodyPr/>
        <a:lstStyle/>
        <a:p>
          <a:endParaRPr lang="en-US"/>
        </a:p>
      </dgm:t>
    </dgm:pt>
    <dgm:pt modelId="{1FB7448A-B4E5-436B-B99A-ACD01678F165}">
      <dgm:prSet phldrT="[Text]"/>
      <dgm:spPr/>
      <dgm:t>
        <a:bodyPr/>
        <a:lstStyle/>
        <a:p>
          <a:r>
            <a:rPr lang="en-US" dirty="0" smtClean="0"/>
            <a:t>GI tract and accessory digestive organs</a:t>
          </a:r>
          <a:endParaRPr lang="en-US" dirty="0"/>
        </a:p>
      </dgm:t>
    </dgm:pt>
    <dgm:pt modelId="{89B933C8-225E-410F-B855-B4A4271434F2}" type="parTrans" cxnId="{07A34239-AD26-44BB-B40E-DC4F90E39ED3}">
      <dgm:prSet/>
      <dgm:spPr/>
      <dgm:t>
        <a:bodyPr/>
        <a:lstStyle/>
        <a:p>
          <a:endParaRPr lang="en-US"/>
        </a:p>
      </dgm:t>
    </dgm:pt>
    <dgm:pt modelId="{FEF530C5-A371-4F90-BA41-82A6384EB1BC}" type="sibTrans" cxnId="{07A34239-AD26-44BB-B40E-DC4F90E39ED3}">
      <dgm:prSet/>
      <dgm:spPr/>
      <dgm:t>
        <a:bodyPr/>
        <a:lstStyle/>
        <a:p>
          <a:endParaRPr lang="en-US"/>
        </a:p>
      </dgm:t>
    </dgm:pt>
    <dgm:pt modelId="{A6C7B798-1059-456D-9529-D9970F236897}">
      <dgm:prSet phldrT="[Text]"/>
      <dgm:spPr/>
      <dgm:t>
        <a:bodyPr/>
        <a:lstStyle/>
        <a:p>
          <a:r>
            <a:rPr lang="en-US" dirty="0" smtClean="0"/>
            <a:t>How does it change?</a:t>
          </a:r>
          <a:endParaRPr lang="en-US" dirty="0"/>
        </a:p>
      </dgm:t>
    </dgm:pt>
    <dgm:pt modelId="{729CF5FE-27C8-4827-8B31-19418C4D2C7E}" type="parTrans" cxnId="{3785BA82-30A9-4355-9952-4D08D4BE317E}">
      <dgm:prSet/>
      <dgm:spPr/>
      <dgm:t>
        <a:bodyPr/>
        <a:lstStyle/>
        <a:p>
          <a:endParaRPr lang="en-US"/>
        </a:p>
      </dgm:t>
    </dgm:pt>
    <dgm:pt modelId="{3C82865B-61A1-4966-9EBB-A29098EF186E}" type="sibTrans" cxnId="{3785BA82-30A9-4355-9952-4D08D4BE317E}">
      <dgm:prSet/>
      <dgm:spPr/>
      <dgm:t>
        <a:bodyPr/>
        <a:lstStyle/>
        <a:p>
          <a:endParaRPr lang="en-US"/>
        </a:p>
      </dgm:t>
    </dgm:pt>
    <dgm:pt modelId="{4FB37683-884E-414D-9D27-8F799946E4E8}">
      <dgm:prSet phldrT="[Text]"/>
      <dgm:spPr/>
      <dgm:t>
        <a:bodyPr/>
        <a:lstStyle/>
        <a:p>
          <a:r>
            <a:rPr lang="en-US" dirty="0" smtClean="0"/>
            <a:t>Decreased saliva production</a:t>
          </a:r>
          <a:endParaRPr lang="en-US" dirty="0"/>
        </a:p>
      </dgm:t>
    </dgm:pt>
    <dgm:pt modelId="{D7466DEF-BE2B-426A-8F42-4AF3010620FC}" type="parTrans" cxnId="{EA6203F5-5171-4504-9270-BBD791401FA7}">
      <dgm:prSet/>
      <dgm:spPr/>
      <dgm:t>
        <a:bodyPr/>
        <a:lstStyle/>
        <a:p>
          <a:endParaRPr lang="en-US"/>
        </a:p>
      </dgm:t>
    </dgm:pt>
    <dgm:pt modelId="{3BD4A7F3-7089-4201-9A9D-7935BDABB034}" type="sibTrans" cxnId="{EA6203F5-5171-4504-9270-BBD791401FA7}">
      <dgm:prSet/>
      <dgm:spPr/>
      <dgm:t>
        <a:bodyPr/>
        <a:lstStyle/>
        <a:p>
          <a:endParaRPr lang="en-US"/>
        </a:p>
      </dgm:t>
    </dgm:pt>
    <dgm:pt modelId="{7CA935BC-6B67-401D-8C1D-E0716CFC793C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can you help?</a:t>
          </a:r>
          <a:endParaRPr lang="en-US" dirty="0"/>
        </a:p>
      </dgm:t>
    </dgm:pt>
    <dgm:pt modelId="{1F04B29F-E660-4FD7-8860-B478D2B272AE}" type="parTrans" cxnId="{FE6A33E2-4E3F-4CEF-A5FD-EDC343796FE1}">
      <dgm:prSet/>
      <dgm:spPr/>
      <dgm:t>
        <a:bodyPr/>
        <a:lstStyle/>
        <a:p>
          <a:endParaRPr lang="en-US"/>
        </a:p>
      </dgm:t>
    </dgm:pt>
    <dgm:pt modelId="{E144AD3A-8238-4A3A-BBE7-7AAAEAB1FDC0}" type="sibTrans" cxnId="{FE6A33E2-4E3F-4CEF-A5FD-EDC343796FE1}">
      <dgm:prSet/>
      <dgm:spPr/>
      <dgm:t>
        <a:bodyPr/>
        <a:lstStyle/>
        <a:p>
          <a:endParaRPr lang="en-US"/>
        </a:p>
      </dgm:t>
    </dgm:pt>
    <dgm:pt modelId="{C89113FC-80B2-4BE3-AE3C-DCFAE2ACD60F}">
      <dgm:prSet phldrT="[Text]"/>
      <dgm:spPr/>
      <dgm:t>
        <a:bodyPr/>
        <a:lstStyle/>
        <a:p>
          <a:r>
            <a:rPr lang="en-US" dirty="0" smtClean="0"/>
            <a:t>Encourage fluids and nutritious meals</a:t>
          </a:r>
          <a:endParaRPr lang="en-US" dirty="0"/>
        </a:p>
      </dgm:t>
    </dgm:pt>
    <dgm:pt modelId="{D44650CF-51E6-4F62-BDB7-28A962DC6D32}" type="parTrans" cxnId="{68A3E06B-2E2A-4DD7-BEDA-1AB999A8EC1D}">
      <dgm:prSet/>
      <dgm:spPr/>
      <dgm:t>
        <a:bodyPr/>
        <a:lstStyle/>
        <a:p>
          <a:endParaRPr lang="en-US"/>
        </a:p>
      </dgm:t>
    </dgm:pt>
    <dgm:pt modelId="{71D1EC11-2780-4B39-99C4-E55F710BD8AB}" type="sibTrans" cxnId="{68A3E06B-2E2A-4DD7-BEDA-1AB999A8EC1D}">
      <dgm:prSet/>
      <dgm:spPr/>
      <dgm:t>
        <a:bodyPr/>
        <a:lstStyle/>
        <a:p>
          <a:endParaRPr lang="en-US"/>
        </a:p>
      </dgm:t>
    </dgm:pt>
    <dgm:pt modelId="{15A30942-BD8E-4CA3-9B66-731E2E4E437A}">
      <dgm:prSet phldrT="[Text]"/>
      <dgm:spPr/>
      <dgm:t>
        <a:bodyPr/>
        <a:lstStyle/>
        <a:p>
          <a:r>
            <a:rPr lang="en-US" dirty="0" smtClean="0"/>
            <a:t>Allow time</a:t>
          </a:r>
          <a:endParaRPr lang="en-US" dirty="0"/>
        </a:p>
      </dgm:t>
    </dgm:pt>
    <dgm:pt modelId="{EAA91EA4-04F1-475D-8035-CC62957DE1A4}" type="parTrans" cxnId="{938EDE12-B8F0-43E7-9AD3-EAEFEED1AD9D}">
      <dgm:prSet/>
      <dgm:spPr/>
      <dgm:t>
        <a:bodyPr/>
        <a:lstStyle/>
        <a:p>
          <a:endParaRPr lang="en-US"/>
        </a:p>
      </dgm:t>
    </dgm:pt>
    <dgm:pt modelId="{666979E6-A165-432F-B172-79F367FD7185}" type="sibTrans" cxnId="{938EDE12-B8F0-43E7-9AD3-EAEFEED1AD9D}">
      <dgm:prSet/>
      <dgm:spPr/>
      <dgm:t>
        <a:bodyPr/>
        <a:lstStyle/>
        <a:p>
          <a:endParaRPr lang="en-US"/>
        </a:p>
      </dgm:t>
    </dgm:pt>
    <dgm:pt modelId="{93CA8E5C-0A17-4ACE-9A62-56B0BB443F40}">
      <dgm:prSet phldrT="[Text]"/>
      <dgm:spPr/>
      <dgm:t>
        <a:bodyPr/>
        <a:lstStyle/>
        <a:p>
          <a:r>
            <a:rPr lang="en-US" dirty="0" smtClean="0"/>
            <a:t>Peristalsis, digestion, elimination</a:t>
          </a:r>
          <a:endParaRPr lang="en-US" dirty="0"/>
        </a:p>
      </dgm:t>
    </dgm:pt>
    <dgm:pt modelId="{B56C58BF-50D0-4CD5-84C7-5664BC6049B0}" type="parTrans" cxnId="{EDB32CBB-784B-4BE1-B5A0-DB55C07E966B}">
      <dgm:prSet/>
      <dgm:spPr/>
      <dgm:t>
        <a:bodyPr/>
        <a:lstStyle/>
        <a:p>
          <a:endParaRPr lang="en-US"/>
        </a:p>
      </dgm:t>
    </dgm:pt>
    <dgm:pt modelId="{4C5C5D83-E669-4AC0-8424-7795F7A166FF}" type="sibTrans" cxnId="{EDB32CBB-784B-4BE1-B5A0-DB55C07E966B}">
      <dgm:prSet/>
      <dgm:spPr/>
      <dgm:t>
        <a:bodyPr/>
        <a:lstStyle/>
        <a:p>
          <a:endParaRPr lang="en-US"/>
        </a:p>
      </dgm:t>
    </dgm:pt>
    <dgm:pt modelId="{9CED8785-59AF-4DC3-A40A-C3D3A8E9E555}">
      <dgm:prSet phldrT="[Text]"/>
      <dgm:spPr/>
      <dgm:t>
        <a:bodyPr/>
        <a:lstStyle/>
        <a:p>
          <a:r>
            <a:rPr lang="en-US" dirty="0" smtClean="0"/>
            <a:t>Dulled sense of taste</a:t>
          </a:r>
          <a:endParaRPr lang="en-US" dirty="0"/>
        </a:p>
      </dgm:t>
    </dgm:pt>
    <dgm:pt modelId="{DAAF6297-888B-4EF8-A267-575D48EB9936}" type="parTrans" cxnId="{ED47CCB1-D775-4A1C-8A0F-82225E3B1815}">
      <dgm:prSet/>
      <dgm:spPr/>
      <dgm:t>
        <a:bodyPr/>
        <a:lstStyle/>
        <a:p>
          <a:endParaRPr lang="en-US"/>
        </a:p>
      </dgm:t>
    </dgm:pt>
    <dgm:pt modelId="{185567C8-F086-4C8B-B446-5B9F036C07E1}" type="sibTrans" cxnId="{ED47CCB1-D775-4A1C-8A0F-82225E3B1815}">
      <dgm:prSet/>
      <dgm:spPr/>
      <dgm:t>
        <a:bodyPr/>
        <a:lstStyle/>
        <a:p>
          <a:endParaRPr lang="en-US"/>
        </a:p>
      </dgm:t>
    </dgm:pt>
    <dgm:pt modelId="{A667FFCB-6E6F-4829-B0D9-9911A7992425}">
      <dgm:prSet phldrT="[Text]"/>
      <dgm:spPr/>
      <dgm:t>
        <a:bodyPr/>
        <a:lstStyle/>
        <a:p>
          <a:r>
            <a:rPr lang="en-US" dirty="0" smtClean="0"/>
            <a:t>Decreased absorption</a:t>
          </a:r>
          <a:endParaRPr lang="en-US" dirty="0"/>
        </a:p>
      </dgm:t>
    </dgm:pt>
    <dgm:pt modelId="{7AB2EE3E-D1E3-404B-A2C8-4471352A2CBB}" type="parTrans" cxnId="{FED759AC-FA29-4B2A-B8AE-627BB1831123}">
      <dgm:prSet/>
      <dgm:spPr/>
      <dgm:t>
        <a:bodyPr/>
        <a:lstStyle/>
        <a:p>
          <a:endParaRPr lang="en-US"/>
        </a:p>
      </dgm:t>
    </dgm:pt>
    <dgm:pt modelId="{A5AF38E6-8626-4D22-8534-571720DB9A1B}" type="sibTrans" cxnId="{FED759AC-FA29-4B2A-B8AE-627BB1831123}">
      <dgm:prSet/>
      <dgm:spPr/>
      <dgm:t>
        <a:bodyPr/>
        <a:lstStyle/>
        <a:p>
          <a:endParaRPr lang="en-US"/>
        </a:p>
      </dgm:t>
    </dgm:pt>
    <dgm:pt modelId="{3366FBCF-54BF-4A3D-B271-FF6A192582E4}">
      <dgm:prSet phldrT="[Text]"/>
      <dgm:spPr/>
      <dgm:t>
        <a:bodyPr/>
        <a:lstStyle/>
        <a:p>
          <a:r>
            <a:rPr lang="en-US" dirty="0" smtClean="0"/>
            <a:t>Longer digestion</a:t>
          </a:r>
          <a:endParaRPr lang="en-US" dirty="0"/>
        </a:p>
      </dgm:t>
    </dgm:pt>
    <dgm:pt modelId="{8B3C11C3-F6EF-4EAA-856E-636D524E594E}" type="parTrans" cxnId="{C3063154-AC37-4389-8F56-145AD9B7EF8E}">
      <dgm:prSet/>
      <dgm:spPr/>
      <dgm:t>
        <a:bodyPr/>
        <a:lstStyle/>
        <a:p>
          <a:endParaRPr lang="en-US"/>
        </a:p>
      </dgm:t>
    </dgm:pt>
    <dgm:pt modelId="{3D8758C6-A794-4498-8AE1-CBE52DBAB521}" type="sibTrans" cxnId="{C3063154-AC37-4389-8F56-145AD9B7EF8E}">
      <dgm:prSet/>
      <dgm:spPr/>
      <dgm:t>
        <a:bodyPr/>
        <a:lstStyle/>
        <a:p>
          <a:endParaRPr lang="en-US"/>
        </a:p>
      </dgm:t>
    </dgm:pt>
    <dgm:pt modelId="{299BC32B-C370-4496-A861-F4024212D3CB}">
      <dgm:prSet phldrT="[Text]"/>
      <dgm:spPr/>
      <dgm:t>
        <a:bodyPr/>
        <a:lstStyle/>
        <a:p>
          <a:r>
            <a:rPr lang="en-US" dirty="0" smtClean="0"/>
            <a:t>Slower elimination</a:t>
          </a:r>
          <a:endParaRPr lang="en-US" dirty="0"/>
        </a:p>
      </dgm:t>
    </dgm:pt>
    <dgm:pt modelId="{11894D3F-B0B1-4428-9056-3D1BA431E274}" type="parTrans" cxnId="{C60C2D43-7C08-4716-81D9-F5C46F3E5C31}">
      <dgm:prSet/>
      <dgm:spPr/>
      <dgm:t>
        <a:bodyPr/>
        <a:lstStyle/>
        <a:p>
          <a:endParaRPr lang="en-US"/>
        </a:p>
      </dgm:t>
    </dgm:pt>
    <dgm:pt modelId="{4147D0F5-AA52-4654-A629-EE9FFA3EEADC}" type="sibTrans" cxnId="{C60C2D43-7C08-4716-81D9-F5C46F3E5C31}">
      <dgm:prSet/>
      <dgm:spPr/>
      <dgm:t>
        <a:bodyPr/>
        <a:lstStyle/>
        <a:p>
          <a:endParaRPr lang="en-US"/>
        </a:p>
      </dgm:t>
    </dgm:pt>
    <dgm:pt modelId="{5A979767-ED95-42D1-921F-C0F5E3911DC4}">
      <dgm:prSet phldrT="[Text]"/>
      <dgm:spPr/>
      <dgm:t>
        <a:bodyPr/>
        <a:lstStyle/>
        <a:p>
          <a:r>
            <a:rPr lang="en-US" dirty="0" smtClean="0"/>
            <a:t>Regular oral care</a:t>
          </a:r>
          <a:endParaRPr lang="en-US" dirty="0"/>
        </a:p>
      </dgm:t>
    </dgm:pt>
    <dgm:pt modelId="{1596FD75-5E82-4870-83CC-D95CB1E7EFE0}" type="parTrans" cxnId="{8E8472ED-FCB8-437E-B6A7-9780B1222030}">
      <dgm:prSet/>
      <dgm:spPr/>
      <dgm:t>
        <a:bodyPr/>
        <a:lstStyle/>
        <a:p>
          <a:endParaRPr lang="en-US"/>
        </a:p>
      </dgm:t>
    </dgm:pt>
    <dgm:pt modelId="{528F36FD-1759-4F48-A8E7-5D019C5B22E7}" type="sibTrans" cxnId="{8E8472ED-FCB8-437E-B6A7-9780B1222030}">
      <dgm:prSet/>
      <dgm:spPr/>
      <dgm:t>
        <a:bodyPr/>
        <a:lstStyle/>
        <a:p>
          <a:endParaRPr lang="en-US"/>
        </a:p>
      </dgm:t>
    </dgm:pt>
    <dgm:pt modelId="{6DD729AD-7BD2-426F-9ED8-729DF3F8AD3F}" type="pres">
      <dgm:prSet presAssocID="{069AC817-0F12-40FF-BAA6-DC6729EC4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7733-F57C-4AE8-B02D-C2F5F29976AA}" type="pres">
      <dgm:prSet presAssocID="{262033DA-795B-41CF-BDED-7D89B39E59DB}" presName="linNode" presStyleCnt="0"/>
      <dgm:spPr/>
    </dgm:pt>
    <dgm:pt modelId="{937F1E02-8EFA-4249-8CD2-74D0C7607DE4}" type="pres">
      <dgm:prSet presAssocID="{262033DA-795B-41CF-BDED-7D89B39E59DB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EFF71-D6AC-4F20-9F24-120FDAA1123F}" type="pres">
      <dgm:prSet presAssocID="{262033DA-795B-41CF-BDED-7D89B39E59DB}" presName="bracket" presStyleLbl="parChTrans1D1" presStyleIdx="0" presStyleCnt="3"/>
      <dgm:spPr/>
    </dgm:pt>
    <dgm:pt modelId="{CAF2A823-1416-4A18-90C5-F1852C35351B}" type="pres">
      <dgm:prSet presAssocID="{262033DA-795B-41CF-BDED-7D89B39E59DB}" presName="spH" presStyleCnt="0"/>
      <dgm:spPr/>
    </dgm:pt>
    <dgm:pt modelId="{DC7A88C7-9DBA-4D63-ADB1-64CC4314A5D0}" type="pres">
      <dgm:prSet presAssocID="{262033DA-795B-41CF-BDED-7D89B39E59DB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2D6A-D5B4-437E-8C05-3B522BB326C6}" type="pres">
      <dgm:prSet presAssocID="{7697CA1B-8B32-464B-B6C7-3B78C650329C}" presName="spV" presStyleCnt="0"/>
      <dgm:spPr/>
    </dgm:pt>
    <dgm:pt modelId="{56CAE684-FD77-466F-B75F-59E0B9DAD233}" type="pres">
      <dgm:prSet presAssocID="{A6C7B798-1059-456D-9529-D9970F236897}" presName="linNode" presStyleCnt="0"/>
      <dgm:spPr/>
    </dgm:pt>
    <dgm:pt modelId="{ECEF6313-A2F1-47E0-A648-664DD9F9EA3D}" type="pres">
      <dgm:prSet presAssocID="{A6C7B798-1059-456D-9529-D9970F23689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8119B-C275-4470-8CB6-30931620E3E2}" type="pres">
      <dgm:prSet presAssocID="{A6C7B798-1059-456D-9529-D9970F236897}" presName="bracket" presStyleLbl="parChTrans1D1" presStyleIdx="1" presStyleCnt="3"/>
      <dgm:spPr/>
    </dgm:pt>
    <dgm:pt modelId="{EDB8A236-1470-4684-825F-453D00A35463}" type="pres">
      <dgm:prSet presAssocID="{A6C7B798-1059-456D-9529-D9970F236897}" presName="spH" presStyleCnt="0"/>
      <dgm:spPr/>
    </dgm:pt>
    <dgm:pt modelId="{0B08A65E-8C76-4FB6-8A27-56FB7F3FAAB1}" type="pres">
      <dgm:prSet presAssocID="{A6C7B798-1059-456D-9529-D9970F23689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94D2-0633-458A-AC97-11E147F82AD8}" type="pres">
      <dgm:prSet presAssocID="{3C82865B-61A1-4966-9EBB-A29098EF186E}" presName="spV" presStyleCnt="0"/>
      <dgm:spPr/>
    </dgm:pt>
    <dgm:pt modelId="{A67A7A14-C136-404E-BC58-5173FB20367B}" type="pres">
      <dgm:prSet presAssocID="{7CA935BC-6B67-401D-8C1D-E0716CFC793C}" presName="linNode" presStyleCnt="0"/>
      <dgm:spPr/>
    </dgm:pt>
    <dgm:pt modelId="{AD3CFC88-BCCB-43E5-B3C6-686B1C1B7641}" type="pres">
      <dgm:prSet presAssocID="{7CA935BC-6B67-401D-8C1D-E0716CFC793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C784-1EF8-48F9-9C3D-4FC5519E612C}" type="pres">
      <dgm:prSet presAssocID="{7CA935BC-6B67-401D-8C1D-E0716CFC793C}" presName="bracket" presStyleLbl="parChTrans1D1" presStyleIdx="2" presStyleCnt="3"/>
      <dgm:spPr/>
    </dgm:pt>
    <dgm:pt modelId="{D4359387-E9E9-43D2-8EAB-A19045360652}" type="pres">
      <dgm:prSet presAssocID="{7CA935BC-6B67-401D-8C1D-E0716CFC793C}" presName="spH" presStyleCnt="0"/>
      <dgm:spPr/>
    </dgm:pt>
    <dgm:pt modelId="{9CE45CC2-BC8E-49EF-9E21-25A3169B9A60}" type="pres">
      <dgm:prSet presAssocID="{7CA935BC-6B67-401D-8C1D-E0716CFC793C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2730FC-8C41-4742-84E5-23338DD84ED3}" type="presOf" srcId="{A6C7B798-1059-456D-9529-D9970F236897}" destId="{ECEF6313-A2F1-47E0-A648-664DD9F9EA3D}" srcOrd="0" destOrd="0" presId="urn:diagrams.loki3.com/BracketList"/>
    <dgm:cxn modelId="{FED759AC-FA29-4B2A-B8AE-627BB1831123}" srcId="{A6C7B798-1059-456D-9529-D9970F236897}" destId="{A667FFCB-6E6F-4829-B0D9-9911A7992425}" srcOrd="2" destOrd="0" parTransId="{7AB2EE3E-D1E3-404B-A2C8-4471352A2CBB}" sibTransId="{A5AF38E6-8626-4D22-8534-571720DB9A1B}"/>
    <dgm:cxn modelId="{90D255C9-3926-41EA-AFF9-D427455A808A}" type="presOf" srcId="{262033DA-795B-41CF-BDED-7D89B39E59DB}" destId="{937F1E02-8EFA-4249-8CD2-74D0C7607DE4}" srcOrd="0" destOrd="0" presId="urn:diagrams.loki3.com/BracketList"/>
    <dgm:cxn modelId="{8A639166-C977-4D58-AB16-AEC41AA76EB0}" type="presOf" srcId="{3366FBCF-54BF-4A3D-B271-FF6A192582E4}" destId="{0B08A65E-8C76-4FB6-8A27-56FB7F3FAAB1}" srcOrd="0" destOrd="3" presId="urn:diagrams.loki3.com/BracketList"/>
    <dgm:cxn modelId="{EA6203F5-5171-4504-9270-BBD791401FA7}" srcId="{A6C7B798-1059-456D-9529-D9970F236897}" destId="{4FB37683-884E-414D-9D27-8F799946E4E8}" srcOrd="0" destOrd="0" parTransId="{D7466DEF-BE2B-426A-8F42-4AF3010620FC}" sibTransId="{3BD4A7F3-7089-4201-9A9D-7935BDABB034}"/>
    <dgm:cxn modelId="{07A34239-AD26-44BB-B40E-DC4F90E39ED3}" srcId="{262033DA-795B-41CF-BDED-7D89B39E59DB}" destId="{1FB7448A-B4E5-436B-B99A-ACD01678F165}" srcOrd="0" destOrd="0" parTransId="{89B933C8-225E-410F-B855-B4A4271434F2}" sibTransId="{FEF530C5-A371-4F90-BA41-82A6384EB1BC}"/>
    <dgm:cxn modelId="{B9623B02-B4A1-4489-AC52-B9FDA6915BA3}" type="presOf" srcId="{C89113FC-80B2-4BE3-AE3C-DCFAE2ACD60F}" destId="{9CE45CC2-BC8E-49EF-9E21-25A3169B9A60}" srcOrd="0" destOrd="0" presId="urn:diagrams.loki3.com/BracketList"/>
    <dgm:cxn modelId="{8812F5FF-0224-4305-9004-FB83F44F5ACE}" type="presOf" srcId="{15A30942-BD8E-4CA3-9B66-731E2E4E437A}" destId="{9CE45CC2-BC8E-49EF-9E21-25A3169B9A60}" srcOrd="0" destOrd="1" presId="urn:diagrams.loki3.com/BracketList"/>
    <dgm:cxn modelId="{1EC9452F-D693-4C4F-9F92-7D34D4D6FB04}" type="presOf" srcId="{A667FFCB-6E6F-4829-B0D9-9911A7992425}" destId="{0B08A65E-8C76-4FB6-8A27-56FB7F3FAAB1}" srcOrd="0" destOrd="2" presId="urn:diagrams.loki3.com/BracketList"/>
    <dgm:cxn modelId="{3785BA82-30A9-4355-9952-4D08D4BE317E}" srcId="{069AC817-0F12-40FF-BAA6-DC6729EC4ED3}" destId="{A6C7B798-1059-456D-9529-D9970F236897}" srcOrd="1" destOrd="0" parTransId="{729CF5FE-27C8-4827-8B31-19418C4D2C7E}" sibTransId="{3C82865B-61A1-4966-9EBB-A29098EF186E}"/>
    <dgm:cxn modelId="{C60C2D43-7C08-4716-81D9-F5C46F3E5C31}" srcId="{A6C7B798-1059-456D-9529-D9970F236897}" destId="{299BC32B-C370-4496-A861-F4024212D3CB}" srcOrd="4" destOrd="0" parTransId="{11894D3F-B0B1-4428-9056-3D1BA431E274}" sibTransId="{4147D0F5-AA52-4654-A629-EE9FFA3EEADC}"/>
    <dgm:cxn modelId="{8E8472ED-FCB8-437E-B6A7-9780B1222030}" srcId="{7CA935BC-6B67-401D-8C1D-E0716CFC793C}" destId="{5A979767-ED95-42D1-921F-C0F5E3911DC4}" srcOrd="2" destOrd="0" parTransId="{1596FD75-5E82-4870-83CC-D95CB1E7EFE0}" sibTransId="{528F36FD-1759-4F48-A8E7-5D019C5B22E7}"/>
    <dgm:cxn modelId="{938EDE12-B8F0-43E7-9AD3-EAEFEED1AD9D}" srcId="{7CA935BC-6B67-401D-8C1D-E0716CFC793C}" destId="{15A30942-BD8E-4CA3-9B66-731E2E4E437A}" srcOrd="1" destOrd="0" parTransId="{EAA91EA4-04F1-475D-8035-CC62957DE1A4}" sibTransId="{666979E6-A165-432F-B172-79F367FD7185}"/>
    <dgm:cxn modelId="{FE6A33E2-4E3F-4CEF-A5FD-EDC343796FE1}" srcId="{069AC817-0F12-40FF-BAA6-DC6729EC4ED3}" destId="{7CA935BC-6B67-401D-8C1D-E0716CFC793C}" srcOrd="2" destOrd="0" parTransId="{1F04B29F-E660-4FD7-8860-B478D2B272AE}" sibTransId="{E144AD3A-8238-4A3A-BBE7-7AAAEAB1FDC0}"/>
    <dgm:cxn modelId="{0A69682B-A886-4301-9781-6837A404985E}" type="presOf" srcId="{7CA935BC-6B67-401D-8C1D-E0716CFC793C}" destId="{AD3CFC88-BCCB-43E5-B3C6-686B1C1B7641}" srcOrd="0" destOrd="0" presId="urn:diagrams.loki3.com/BracketList"/>
    <dgm:cxn modelId="{E0B26357-5DFD-401E-84F0-F08E9EF1BA0F}" type="presOf" srcId="{1FB7448A-B4E5-436B-B99A-ACD01678F165}" destId="{DC7A88C7-9DBA-4D63-ADB1-64CC4314A5D0}" srcOrd="0" destOrd="0" presId="urn:diagrams.loki3.com/BracketList"/>
    <dgm:cxn modelId="{A5602479-6DD5-4DFE-A57D-2C4BA153DC40}" type="presOf" srcId="{4FB37683-884E-414D-9D27-8F799946E4E8}" destId="{0B08A65E-8C76-4FB6-8A27-56FB7F3FAAB1}" srcOrd="0" destOrd="0" presId="urn:diagrams.loki3.com/BracketList"/>
    <dgm:cxn modelId="{68A3E06B-2E2A-4DD7-BEDA-1AB999A8EC1D}" srcId="{7CA935BC-6B67-401D-8C1D-E0716CFC793C}" destId="{C89113FC-80B2-4BE3-AE3C-DCFAE2ACD60F}" srcOrd="0" destOrd="0" parTransId="{D44650CF-51E6-4F62-BDB7-28A962DC6D32}" sibTransId="{71D1EC11-2780-4B39-99C4-E55F710BD8AB}"/>
    <dgm:cxn modelId="{C3063154-AC37-4389-8F56-145AD9B7EF8E}" srcId="{A6C7B798-1059-456D-9529-D9970F236897}" destId="{3366FBCF-54BF-4A3D-B271-FF6A192582E4}" srcOrd="3" destOrd="0" parTransId="{8B3C11C3-F6EF-4EAA-856E-636D524E594E}" sibTransId="{3D8758C6-A794-4498-8AE1-CBE52DBAB521}"/>
    <dgm:cxn modelId="{ED47CCB1-D775-4A1C-8A0F-82225E3B1815}" srcId="{A6C7B798-1059-456D-9529-D9970F236897}" destId="{9CED8785-59AF-4DC3-A40A-C3D3A8E9E555}" srcOrd="1" destOrd="0" parTransId="{DAAF6297-888B-4EF8-A267-575D48EB9936}" sibTransId="{185567C8-F086-4C8B-B446-5B9F036C07E1}"/>
    <dgm:cxn modelId="{4B9B0304-D2E3-4673-A888-BCBBE2978E76}" type="presOf" srcId="{299BC32B-C370-4496-A861-F4024212D3CB}" destId="{0B08A65E-8C76-4FB6-8A27-56FB7F3FAAB1}" srcOrd="0" destOrd="4" presId="urn:diagrams.loki3.com/BracketList"/>
    <dgm:cxn modelId="{4C8C67E0-10AA-4C45-A1B9-D02A106A85CA}" type="presOf" srcId="{93CA8E5C-0A17-4ACE-9A62-56B0BB443F40}" destId="{DC7A88C7-9DBA-4D63-ADB1-64CC4314A5D0}" srcOrd="0" destOrd="1" presId="urn:diagrams.loki3.com/BracketList"/>
    <dgm:cxn modelId="{FB2DD97A-F124-4DE7-806C-9FB496EC64C2}" type="presOf" srcId="{5A979767-ED95-42D1-921F-C0F5E3911DC4}" destId="{9CE45CC2-BC8E-49EF-9E21-25A3169B9A60}" srcOrd="0" destOrd="2" presId="urn:diagrams.loki3.com/BracketList"/>
    <dgm:cxn modelId="{EDB32CBB-784B-4BE1-B5A0-DB55C07E966B}" srcId="{262033DA-795B-41CF-BDED-7D89B39E59DB}" destId="{93CA8E5C-0A17-4ACE-9A62-56B0BB443F40}" srcOrd="1" destOrd="0" parTransId="{B56C58BF-50D0-4CD5-84C7-5664BC6049B0}" sibTransId="{4C5C5D83-E669-4AC0-8424-7795F7A166FF}"/>
    <dgm:cxn modelId="{02E20E0E-7D91-48B2-9542-E863FB066887}" type="presOf" srcId="{069AC817-0F12-40FF-BAA6-DC6729EC4ED3}" destId="{6DD729AD-7BD2-426F-9ED8-729DF3F8AD3F}" srcOrd="0" destOrd="0" presId="urn:diagrams.loki3.com/BracketList"/>
    <dgm:cxn modelId="{515A526A-6969-4F99-933B-FB7289915837}" type="presOf" srcId="{9CED8785-59AF-4DC3-A40A-C3D3A8E9E555}" destId="{0B08A65E-8C76-4FB6-8A27-56FB7F3FAAB1}" srcOrd="0" destOrd="1" presId="urn:diagrams.loki3.com/BracketList"/>
    <dgm:cxn modelId="{7984EAEA-9BCE-4CE2-972F-7814978EDF89}" srcId="{069AC817-0F12-40FF-BAA6-DC6729EC4ED3}" destId="{262033DA-795B-41CF-BDED-7D89B39E59DB}" srcOrd="0" destOrd="0" parTransId="{5B161B2D-0506-42D8-ABF4-6A73FBB2AD76}" sibTransId="{7697CA1B-8B32-464B-B6C7-3B78C650329C}"/>
    <dgm:cxn modelId="{E1EAE038-0D85-4FBE-8871-1E06AB5C6AB5}" type="presParOf" srcId="{6DD729AD-7BD2-426F-9ED8-729DF3F8AD3F}" destId="{2AB77733-F57C-4AE8-B02D-C2F5F29976AA}" srcOrd="0" destOrd="0" presId="urn:diagrams.loki3.com/BracketList"/>
    <dgm:cxn modelId="{BDE137AE-F81C-427A-BCB4-A72634CC970B}" type="presParOf" srcId="{2AB77733-F57C-4AE8-B02D-C2F5F29976AA}" destId="{937F1E02-8EFA-4249-8CD2-74D0C7607DE4}" srcOrd="0" destOrd="0" presId="urn:diagrams.loki3.com/BracketList"/>
    <dgm:cxn modelId="{8BE1FD79-AE4E-4202-9E99-D4BDF1179A41}" type="presParOf" srcId="{2AB77733-F57C-4AE8-B02D-C2F5F29976AA}" destId="{086EFF71-D6AC-4F20-9F24-120FDAA1123F}" srcOrd="1" destOrd="0" presId="urn:diagrams.loki3.com/BracketList"/>
    <dgm:cxn modelId="{50608573-14F6-47F0-9862-8E72F6239573}" type="presParOf" srcId="{2AB77733-F57C-4AE8-B02D-C2F5F29976AA}" destId="{CAF2A823-1416-4A18-90C5-F1852C35351B}" srcOrd="2" destOrd="0" presId="urn:diagrams.loki3.com/BracketList"/>
    <dgm:cxn modelId="{B3E9DEF1-A49A-4F5C-961A-510D8190BB0E}" type="presParOf" srcId="{2AB77733-F57C-4AE8-B02D-C2F5F29976AA}" destId="{DC7A88C7-9DBA-4D63-ADB1-64CC4314A5D0}" srcOrd="3" destOrd="0" presId="urn:diagrams.loki3.com/BracketList"/>
    <dgm:cxn modelId="{4FEEC2A5-EED6-410E-9F8E-6609EB5174AC}" type="presParOf" srcId="{6DD729AD-7BD2-426F-9ED8-729DF3F8AD3F}" destId="{07ED2D6A-D5B4-437E-8C05-3B522BB326C6}" srcOrd="1" destOrd="0" presId="urn:diagrams.loki3.com/BracketList"/>
    <dgm:cxn modelId="{7F2F4658-4DE7-4F97-B4A8-B297258BBC98}" type="presParOf" srcId="{6DD729AD-7BD2-426F-9ED8-729DF3F8AD3F}" destId="{56CAE684-FD77-466F-B75F-59E0B9DAD233}" srcOrd="2" destOrd="0" presId="urn:diagrams.loki3.com/BracketList"/>
    <dgm:cxn modelId="{D5BB3167-A5EA-4EB7-9642-8B1AA0B97071}" type="presParOf" srcId="{56CAE684-FD77-466F-B75F-59E0B9DAD233}" destId="{ECEF6313-A2F1-47E0-A648-664DD9F9EA3D}" srcOrd="0" destOrd="0" presId="urn:diagrams.loki3.com/BracketList"/>
    <dgm:cxn modelId="{EB9D0568-A53D-48AD-BE0F-479EA1A2C5D5}" type="presParOf" srcId="{56CAE684-FD77-466F-B75F-59E0B9DAD233}" destId="{F638119B-C275-4470-8CB6-30931620E3E2}" srcOrd="1" destOrd="0" presId="urn:diagrams.loki3.com/BracketList"/>
    <dgm:cxn modelId="{CEFE4FB4-DFDE-47C2-9F4B-2FBB24D9934D}" type="presParOf" srcId="{56CAE684-FD77-466F-B75F-59E0B9DAD233}" destId="{EDB8A236-1470-4684-825F-453D00A35463}" srcOrd="2" destOrd="0" presId="urn:diagrams.loki3.com/BracketList"/>
    <dgm:cxn modelId="{B4314E07-F160-428B-81E0-265C2CC76A3A}" type="presParOf" srcId="{56CAE684-FD77-466F-B75F-59E0B9DAD233}" destId="{0B08A65E-8C76-4FB6-8A27-56FB7F3FAAB1}" srcOrd="3" destOrd="0" presId="urn:diagrams.loki3.com/BracketList"/>
    <dgm:cxn modelId="{6480F51C-5B28-4B6B-A7CC-54DB2F1C3B61}" type="presParOf" srcId="{6DD729AD-7BD2-426F-9ED8-729DF3F8AD3F}" destId="{058C94D2-0633-458A-AC97-11E147F82AD8}" srcOrd="3" destOrd="0" presId="urn:diagrams.loki3.com/BracketList"/>
    <dgm:cxn modelId="{8AA44E21-D89F-4911-BA61-4953F1D36D4A}" type="presParOf" srcId="{6DD729AD-7BD2-426F-9ED8-729DF3F8AD3F}" destId="{A67A7A14-C136-404E-BC58-5173FB20367B}" srcOrd="4" destOrd="0" presId="urn:diagrams.loki3.com/BracketList"/>
    <dgm:cxn modelId="{D4B3E784-6962-4045-9D78-007FE9CEE3C7}" type="presParOf" srcId="{A67A7A14-C136-404E-BC58-5173FB20367B}" destId="{AD3CFC88-BCCB-43E5-B3C6-686B1C1B7641}" srcOrd="0" destOrd="0" presId="urn:diagrams.loki3.com/BracketList"/>
    <dgm:cxn modelId="{6EA6ABD6-5BD6-4998-ABAC-A7BD639CBA7A}" type="presParOf" srcId="{A67A7A14-C136-404E-BC58-5173FB20367B}" destId="{7329C784-1EF8-48F9-9C3D-4FC5519E612C}" srcOrd="1" destOrd="0" presId="urn:diagrams.loki3.com/BracketList"/>
    <dgm:cxn modelId="{85DA6857-51A7-4B0D-ADAC-CEA6E83772EE}" type="presParOf" srcId="{A67A7A14-C136-404E-BC58-5173FB20367B}" destId="{D4359387-E9E9-43D2-8EAB-A19045360652}" srcOrd="2" destOrd="0" presId="urn:diagrams.loki3.com/BracketList"/>
    <dgm:cxn modelId="{4651D019-11C1-4B5A-B1CF-322B054ED98F}" type="presParOf" srcId="{A67A7A14-C136-404E-BC58-5173FB20367B}" destId="{9CE45CC2-BC8E-49EF-9E21-25A3169B9A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9AC817-0F12-40FF-BAA6-DC6729EC4ED3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033DA-795B-41CF-BDED-7D89B39E59DB}">
      <dgm:prSet phldrT="[Text]"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5B161B2D-0506-42D8-ABF4-6A73FBB2AD76}" type="parTrans" cxnId="{7984EAEA-9BCE-4CE2-972F-7814978EDF89}">
      <dgm:prSet/>
      <dgm:spPr/>
      <dgm:t>
        <a:bodyPr/>
        <a:lstStyle/>
        <a:p>
          <a:endParaRPr lang="en-US"/>
        </a:p>
      </dgm:t>
    </dgm:pt>
    <dgm:pt modelId="{7697CA1B-8B32-464B-B6C7-3B78C650329C}" type="sibTrans" cxnId="{7984EAEA-9BCE-4CE2-972F-7814978EDF89}">
      <dgm:prSet/>
      <dgm:spPr/>
      <dgm:t>
        <a:bodyPr/>
        <a:lstStyle/>
        <a:p>
          <a:endParaRPr lang="en-US"/>
        </a:p>
      </dgm:t>
    </dgm:pt>
    <dgm:pt modelId="{1FB7448A-B4E5-436B-B99A-ACD01678F165}">
      <dgm:prSet phldrT="[Text]"/>
      <dgm:spPr/>
      <dgm:t>
        <a:bodyPr/>
        <a:lstStyle/>
        <a:p>
          <a:r>
            <a:rPr lang="en-US" dirty="0" smtClean="0"/>
            <a:t>Glands in different areas of the body</a:t>
          </a:r>
          <a:endParaRPr lang="en-US" dirty="0"/>
        </a:p>
      </dgm:t>
    </dgm:pt>
    <dgm:pt modelId="{89B933C8-225E-410F-B855-B4A4271434F2}" type="parTrans" cxnId="{07A34239-AD26-44BB-B40E-DC4F90E39ED3}">
      <dgm:prSet/>
      <dgm:spPr/>
      <dgm:t>
        <a:bodyPr/>
        <a:lstStyle/>
        <a:p>
          <a:endParaRPr lang="en-US"/>
        </a:p>
      </dgm:t>
    </dgm:pt>
    <dgm:pt modelId="{FEF530C5-A371-4F90-BA41-82A6384EB1BC}" type="sibTrans" cxnId="{07A34239-AD26-44BB-B40E-DC4F90E39ED3}">
      <dgm:prSet/>
      <dgm:spPr/>
      <dgm:t>
        <a:bodyPr/>
        <a:lstStyle/>
        <a:p>
          <a:endParaRPr lang="en-US"/>
        </a:p>
      </dgm:t>
    </dgm:pt>
    <dgm:pt modelId="{A6C7B798-1059-456D-9529-D9970F236897}">
      <dgm:prSet phldrT="[Text]"/>
      <dgm:spPr/>
      <dgm:t>
        <a:bodyPr/>
        <a:lstStyle/>
        <a:p>
          <a:r>
            <a:rPr lang="en-US" dirty="0" smtClean="0"/>
            <a:t>How does it change?</a:t>
          </a:r>
          <a:endParaRPr lang="en-US" dirty="0"/>
        </a:p>
      </dgm:t>
    </dgm:pt>
    <dgm:pt modelId="{729CF5FE-27C8-4827-8B31-19418C4D2C7E}" type="parTrans" cxnId="{3785BA82-30A9-4355-9952-4D08D4BE317E}">
      <dgm:prSet/>
      <dgm:spPr/>
      <dgm:t>
        <a:bodyPr/>
        <a:lstStyle/>
        <a:p>
          <a:endParaRPr lang="en-US"/>
        </a:p>
      </dgm:t>
    </dgm:pt>
    <dgm:pt modelId="{3C82865B-61A1-4966-9EBB-A29098EF186E}" type="sibTrans" cxnId="{3785BA82-30A9-4355-9952-4D08D4BE317E}">
      <dgm:prSet/>
      <dgm:spPr/>
      <dgm:t>
        <a:bodyPr/>
        <a:lstStyle/>
        <a:p>
          <a:endParaRPr lang="en-US"/>
        </a:p>
      </dgm:t>
    </dgm:pt>
    <dgm:pt modelId="{4FB37683-884E-414D-9D27-8F799946E4E8}">
      <dgm:prSet phldrT="[Text]"/>
      <dgm:spPr/>
      <dgm:t>
        <a:bodyPr/>
        <a:lstStyle/>
        <a:p>
          <a:r>
            <a:rPr lang="en-US" dirty="0" smtClean="0"/>
            <a:t>Decreased hormone levels</a:t>
          </a:r>
          <a:endParaRPr lang="en-US" dirty="0"/>
        </a:p>
      </dgm:t>
    </dgm:pt>
    <dgm:pt modelId="{D7466DEF-BE2B-426A-8F42-4AF3010620FC}" type="parTrans" cxnId="{EA6203F5-5171-4504-9270-BBD791401FA7}">
      <dgm:prSet/>
      <dgm:spPr/>
      <dgm:t>
        <a:bodyPr/>
        <a:lstStyle/>
        <a:p>
          <a:endParaRPr lang="en-US"/>
        </a:p>
      </dgm:t>
    </dgm:pt>
    <dgm:pt modelId="{3BD4A7F3-7089-4201-9A9D-7935BDABB034}" type="sibTrans" cxnId="{EA6203F5-5171-4504-9270-BBD791401FA7}">
      <dgm:prSet/>
      <dgm:spPr/>
      <dgm:t>
        <a:bodyPr/>
        <a:lstStyle/>
        <a:p>
          <a:endParaRPr lang="en-US"/>
        </a:p>
      </dgm:t>
    </dgm:pt>
    <dgm:pt modelId="{7CA935BC-6B67-401D-8C1D-E0716CFC793C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can you help?</a:t>
          </a:r>
          <a:endParaRPr lang="en-US" dirty="0"/>
        </a:p>
      </dgm:t>
    </dgm:pt>
    <dgm:pt modelId="{1F04B29F-E660-4FD7-8860-B478D2B272AE}" type="parTrans" cxnId="{FE6A33E2-4E3F-4CEF-A5FD-EDC343796FE1}">
      <dgm:prSet/>
      <dgm:spPr/>
      <dgm:t>
        <a:bodyPr/>
        <a:lstStyle/>
        <a:p>
          <a:endParaRPr lang="en-US"/>
        </a:p>
      </dgm:t>
    </dgm:pt>
    <dgm:pt modelId="{E144AD3A-8238-4A3A-BBE7-7AAAEAB1FDC0}" type="sibTrans" cxnId="{FE6A33E2-4E3F-4CEF-A5FD-EDC343796FE1}">
      <dgm:prSet/>
      <dgm:spPr/>
      <dgm:t>
        <a:bodyPr/>
        <a:lstStyle/>
        <a:p>
          <a:endParaRPr lang="en-US"/>
        </a:p>
      </dgm:t>
    </dgm:pt>
    <dgm:pt modelId="{C89113FC-80B2-4BE3-AE3C-DCFAE2ACD60F}">
      <dgm:prSet phldrT="[Text]"/>
      <dgm:spPr/>
      <dgm:t>
        <a:bodyPr/>
        <a:lstStyle/>
        <a:p>
          <a:r>
            <a:rPr lang="en-US" dirty="0" smtClean="0"/>
            <a:t>Encourage proper nutrition</a:t>
          </a:r>
          <a:endParaRPr lang="en-US" dirty="0"/>
        </a:p>
      </dgm:t>
    </dgm:pt>
    <dgm:pt modelId="{D44650CF-51E6-4F62-BDB7-28A962DC6D32}" type="parTrans" cxnId="{68A3E06B-2E2A-4DD7-BEDA-1AB999A8EC1D}">
      <dgm:prSet/>
      <dgm:spPr/>
      <dgm:t>
        <a:bodyPr/>
        <a:lstStyle/>
        <a:p>
          <a:endParaRPr lang="en-US"/>
        </a:p>
      </dgm:t>
    </dgm:pt>
    <dgm:pt modelId="{71D1EC11-2780-4B39-99C4-E55F710BD8AB}" type="sibTrans" cxnId="{68A3E06B-2E2A-4DD7-BEDA-1AB999A8EC1D}">
      <dgm:prSet/>
      <dgm:spPr/>
      <dgm:t>
        <a:bodyPr/>
        <a:lstStyle/>
        <a:p>
          <a:endParaRPr lang="en-US"/>
        </a:p>
      </dgm:t>
    </dgm:pt>
    <dgm:pt modelId="{7210FAFB-A30D-4AA8-B6F6-D86EA57240F0}">
      <dgm:prSet phldrT="[Text]"/>
      <dgm:spPr/>
      <dgm:t>
        <a:bodyPr/>
        <a:lstStyle/>
        <a:p>
          <a:r>
            <a:rPr lang="en-US" dirty="0" smtClean="0"/>
            <a:t>Maintain homeostasis</a:t>
          </a:r>
          <a:endParaRPr lang="en-US" dirty="0"/>
        </a:p>
      </dgm:t>
    </dgm:pt>
    <dgm:pt modelId="{765D917B-9D19-4652-8C36-B9894BE306A4}" type="parTrans" cxnId="{C69E39A4-6D87-44F1-A4BD-FF6FBB024164}">
      <dgm:prSet/>
      <dgm:spPr/>
      <dgm:t>
        <a:bodyPr/>
        <a:lstStyle/>
        <a:p>
          <a:endParaRPr lang="en-US"/>
        </a:p>
      </dgm:t>
    </dgm:pt>
    <dgm:pt modelId="{69FDBAB8-6B3B-4C61-BC87-35B143BD66D4}" type="sibTrans" cxnId="{C69E39A4-6D87-44F1-A4BD-FF6FBB024164}">
      <dgm:prSet/>
      <dgm:spPr/>
      <dgm:t>
        <a:bodyPr/>
        <a:lstStyle/>
        <a:p>
          <a:endParaRPr lang="en-US"/>
        </a:p>
      </dgm:t>
    </dgm:pt>
    <dgm:pt modelId="{31EEA6DE-E3CD-4D3F-9567-87D838C359DE}">
      <dgm:prSet phldrT="[Text]"/>
      <dgm:spPr/>
      <dgm:t>
        <a:bodyPr/>
        <a:lstStyle/>
        <a:p>
          <a:r>
            <a:rPr lang="en-US" dirty="0" smtClean="0"/>
            <a:t>Decreased insulin levels</a:t>
          </a:r>
          <a:endParaRPr lang="en-US" dirty="0"/>
        </a:p>
      </dgm:t>
    </dgm:pt>
    <dgm:pt modelId="{CCC7DFB6-FB13-4F20-9750-9D5C1F11AACB}" type="parTrans" cxnId="{91DB841A-1FA2-4BED-B4BA-0FE1FD14E36C}">
      <dgm:prSet/>
      <dgm:spPr/>
      <dgm:t>
        <a:bodyPr/>
        <a:lstStyle/>
        <a:p>
          <a:endParaRPr lang="en-US"/>
        </a:p>
      </dgm:t>
    </dgm:pt>
    <dgm:pt modelId="{5491166D-6CE9-414F-826A-F4EFF0F14A58}" type="sibTrans" cxnId="{91DB841A-1FA2-4BED-B4BA-0FE1FD14E36C}">
      <dgm:prSet/>
      <dgm:spPr/>
      <dgm:t>
        <a:bodyPr/>
        <a:lstStyle/>
        <a:p>
          <a:endParaRPr lang="en-US"/>
        </a:p>
      </dgm:t>
    </dgm:pt>
    <dgm:pt modelId="{45660514-79AA-4E91-85EC-B60BFA432F5B}">
      <dgm:prSet phldrT="[Text]"/>
      <dgm:spPr/>
      <dgm:t>
        <a:bodyPr/>
        <a:lstStyle/>
        <a:p>
          <a:r>
            <a:rPr lang="en-US" dirty="0" smtClean="0"/>
            <a:t>Decreased ability to handle stress</a:t>
          </a:r>
          <a:endParaRPr lang="en-US" dirty="0"/>
        </a:p>
      </dgm:t>
    </dgm:pt>
    <dgm:pt modelId="{2DA8E622-973B-4FC5-99B9-7A82807811DB}" type="parTrans" cxnId="{107A2613-3F02-434E-AFE2-F4B30C0A6FE9}">
      <dgm:prSet/>
      <dgm:spPr/>
      <dgm:t>
        <a:bodyPr/>
        <a:lstStyle/>
        <a:p>
          <a:endParaRPr lang="en-US"/>
        </a:p>
      </dgm:t>
    </dgm:pt>
    <dgm:pt modelId="{BFAEB322-6286-433D-AFCF-B1A938863E91}" type="sibTrans" cxnId="{107A2613-3F02-434E-AFE2-F4B30C0A6FE9}">
      <dgm:prSet/>
      <dgm:spPr/>
      <dgm:t>
        <a:bodyPr/>
        <a:lstStyle/>
        <a:p>
          <a:endParaRPr lang="en-US"/>
        </a:p>
      </dgm:t>
    </dgm:pt>
    <dgm:pt modelId="{F414C4FA-8633-4D11-B4A3-2054A2802D37}">
      <dgm:prSet phldrT="[Text]"/>
      <dgm:spPr/>
      <dgm:t>
        <a:bodyPr/>
        <a:lstStyle/>
        <a:p>
          <a:r>
            <a:rPr lang="en-US" dirty="0" smtClean="0"/>
            <a:t>Eliminate or reduce stressors</a:t>
          </a:r>
          <a:endParaRPr lang="en-US" dirty="0"/>
        </a:p>
      </dgm:t>
    </dgm:pt>
    <dgm:pt modelId="{84B48B7F-397C-4666-9A19-746F18956AF4}" type="parTrans" cxnId="{3E5A1F15-0528-452F-8C26-5FBCFB268C6B}">
      <dgm:prSet/>
      <dgm:spPr/>
      <dgm:t>
        <a:bodyPr/>
        <a:lstStyle/>
        <a:p>
          <a:endParaRPr lang="en-US"/>
        </a:p>
      </dgm:t>
    </dgm:pt>
    <dgm:pt modelId="{020905F1-2CFF-42A5-8DCB-BC736BD7EDEC}" type="sibTrans" cxnId="{3E5A1F15-0528-452F-8C26-5FBCFB268C6B}">
      <dgm:prSet/>
      <dgm:spPr/>
      <dgm:t>
        <a:bodyPr/>
        <a:lstStyle/>
        <a:p>
          <a:endParaRPr lang="en-US"/>
        </a:p>
      </dgm:t>
    </dgm:pt>
    <dgm:pt modelId="{C8D26AA4-6388-4F0E-9698-62742D258FC2}">
      <dgm:prSet phldrT="[Text]"/>
      <dgm:spPr/>
      <dgm:t>
        <a:bodyPr/>
        <a:lstStyle/>
        <a:p>
          <a:r>
            <a:rPr lang="en-US" dirty="0" smtClean="0"/>
            <a:t>Offer encouragement and listen</a:t>
          </a:r>
          <a:endParaRPr lang="en-US" dirty="0"/>
        </a:p>
      </dgm:t>
    </dgm:pt>
    <dgm:pt modelId="{EEBE5931-5ACF-45B2-9C41-99217A8D1B47}" type="parTrans" cxnId="{20FC1ABE-6277-4BBD-A491-1846030278FC}">
      <dgm:prSet/>
      <dgm:spPr/>
      <dgm:t>
        <a:bodyPr/>
        <a:lstStyle/>
        <a:p>
          <a:endParaRPr lang="en-US"/>
        </a:p>
      </dgm:t>
    </dgm:pt>
    <dgm:pt modelId="{C4495B96-FF42-4174-92BB-E1056CA72F7E}" type="sibTrans" cxnId="{20FC1ABE-6277-4BBD-A491-1846030278FC}">
      <dgm:prSet/>
      <dgm:spPr/>
      <dgm:t>
        <a:bodyPr/>
        <a:lstStyle/>
        <a:p>
          <a:endParaRPr lang="en-US"/>
        </a:p>
      </dgm:t>
    </dgm:pt>
    <dgm:pt modelId="{6DD729AD-7BD2-426F-9ED8-729DF3F8AD3F}" type="pres">
      <dgm:prSet presAssocID="{069AC817-0F12-40FF-BAA6-DC6729EC4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7733-F57C-4AE8-B02D-C2F5F29976AA}" type="pres">
      <dgm:prSet presAssocID="{262033DA-795B-41CF-BDED-7D89B39E59DB}" presName="linNode" presStyleCnt="0"/>
      <dgm:spPr/>
    </dgm:pt>
    <dgm:pt modelId="{937F1E02-8EFA-4249-8CD2-74D0C7607DE4}" type="pres">
      <dgm:prSet presAssocID="{262033DA-795B-41CF-BDED-7D89B39E59DB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EFF71-D6AC-4F20-9F24-120FDAA1123F}" type="pres">
      <dgm:prSet presAssocID="{262033DA-795B-41CF-BDED-7D89B39E59DB}" presName="bracket" presStyleLbl="parChTrans1D1" presStyleIdx="0" presStyleCnt="3"/>
      <dgm:spPr/>
    </dgm:pt>
    <dgm:pt modelId="{CAF2A823-1416-4A18-90C5-F1852C35351B}" type="pres">
      <dgm:prSet presAssocID="{262033DA-795B-41CF-BDED-7D89B39E59DB}" presName="spH" presStyleCnt="0"/>
      <dgm:spPr/>
    </dgm:pt>
    <dgm:pt modelId="{DC7A88C7-9DBA-4D63-ADB1-64CC4314A5D0}" type="pres">
      <dgm:prSet presAssocID="{262033DA-795B-41CF-BDED-7D89B39E59DB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2D6A-D5B4-437E-8C05-3B522BB326C6}" type="pres">
      <dgm:prSet presAssocID="{7697CA1B-8B32-464B-B6C7-3B78C650329C}" presName="spV" presStyleCnt="0"/>
      <dgm:spPr/>
    </dgm:pt>
    <dgm:pt modelId="{56CAE684-FD77-466F-B75F-59E0B9DAD233}" type="pres">
      <dgm:prSet presAssocID="{A6C7B798-1059-456D-9529-D9970F236897}" presName="linNode" presStyleCnt="0"/>
      <dgm:spPr/>
    </dgm:pt>
    <dgm:pt modelId="{ECEF6313-A2F1-47E0-A648-664DD9F9EA3D}" type="pres">
      <dgm:prSet presAssocID="{A6C7B798-1059-456D-9529-D9970F23689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8119B-C275-4470-8CB6-30931620E3E2}" type="pres">
      <dgm:prSet presAssocID="{A6C7B798-1059-456D-9529-D9970F236897}" presName="bracket" presStyleLbl="parChTrans1D1" presStyleIdx="1" presStyleCnt="3"/>
      <dgm:spPr/>
    </dgm:pt>
    <dgm:pt modelId="{EDB8A236-1470-4684-825F-453D00A35463}" type="pres">
      <dgm:prSet presAssocID="{A6C7B798-1059-456D-9529-D9970F236897}" presName="spH" presStyleCnt="0"/>
      <dgm:spPr/>
    </dgm:pt>
    <dgm:pt modelId="{0B08A65E-8C76-4FB6-8A27-56FB7F3FAAB1}" type="pres">
      <dgm:prSet presAssocID="{A6C7B798-1059-456D-9529-D9970F23689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94D2-0633-458A-AC97-11E147F82AD8}" type="pres">
      <dgm:prSet presAssocID="{3C82865B-61A1-4966-9EBB-A29098EF186E}" presName="spV" presStyleCnt="0"/>
      <dgm:spPr/>
    </dgm:pt>
    <dgm:pt modelId="{A67A7A14-C136-404E-BC58-5173FB20367B}" type="pres">
      <dgm:prSet presAssocID="{7CA935BC-6B67-401D-8C1D-E0716CFC793C}" presName="linNode" presStyleCnt="0"/>
      <dgm:spPr/>
    </dgm:pt>
    <dgm:pt modelId="{AD3CFC88-BCCB-43E5-B3C6-686B1C1B7641}" type="pres">
      <dgm:prSet presAssocID="{7CA935BC-6B67-401D-8C1D-E0716CFC793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C784-1EF8-48F9-9C3D-4FC5519E612C}" type="pres">
      <dgm:prSet presAssocID="{7CA935BC-6B67-401D-8C1D-E0716CFC793C}" presName="bracket" presStyleLbl="parChTrans1D1" presStyleIdx="2" presStyleCnt="3"/>
      <dgm:spPr/>
    </dgm:pt>
    <dgm:pt modelId="{D4359387-E9E9-43D2-8EAB-A19045360652}" type="pres">
      <dgm:prSet presAssocID="{7CA935BC-6B67-401D-8C1D-E0716CFC793C}" presName="spH" presStyleCnt="0"/>
      <dgm:spPr/>
    </dgm:pt>
    <dgm:pt modelId="{9CE45CC2-BC8E-49EF-9E21-25A3169B9A60}" type="pres">
      <dgm:prSet presAssocID="{7CA935BC-6B67-401D-8C1D-E0716CFC793C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9848BF-6F18-4B8C-9CD7-C5DF73ADE0A7}" type="presOf" srcId="{1FB7448A-B4E5-436B-B99A-ACD01678F165}" destId="{DC7A88C7-9DBA-4D63-ADB1-64CC4314A5D0}" srcOrd="0" destOrd="0" presId="urn:diagrams.loki3.com/BracketList"/>
    <dgm:cxn modelId="{C69E39A4-6D87-44F1-A4BD-FF6FBB024164}" srcId="{262033DA-795B-41CF-BDED-7D89B39E59DB}" destId="{7210FAFB-A30D-4AA8-B6F6-D86EA57240F0}" srcOrd="1" destOrd="0" parTransId="{765D917B-9D19-4652-8C36-B9894BE306A4}" sibTransId="{69FDBAB8-6B3B-4C61-BC87-35B143BD66D4}"/>
    <dgm:cxn modelId="{107A2613-3F02-434E-AFE2-F4B30C0A6FE9}" srcId="{A6C7B798-1059-456D-9529-D9970F236897}" destId="{45660514-79AA-4E91-85EC-B60BFA432F5B}" srcOrd="2" destOrd="0" parTransId="{2DA8E622-973B-4FC5-99B9-7A82807811DB}" sibTransId="{BFAEB322-6286-433D-AFCF-B1A938863E91}"/>
    <dgm:cxn modelId="{4C090269-6040-476F-A37C-5C515957623A}" type="presOf" srcId="{C8D26AA4-6388-4F0E-9698-62742D258FC2}" destId="{9CE45CC2-BC8E-49EF-9E21-25A3169B9A60}" srcOrd="0" destOrd="2" presId="urn:diagrams.loki3.com/BracketList"/>
    <dgm:cxn modelId="{07A34239-AD26-44BB-B40E-DC4F90E39ED3}" srcId="{262033DA-795B-41CF-BDED-7D89B39E59DB}" destId="{1FB7448A-B4E5-436B-B99A-ACD01678F165}" srcOrd="0" destOrd="0" parTransId="{89B933C8-225E-410F-B855-B4A4271434F2}" sibTransId="{FEF530C5-A371-4F90-BA41-82A6384EB1BC}"/>
    <dgm:cxn modelId="{EA6203F5-5171-4504-9270-BBD791401FA7}" srcId="{A6C7B798-1059-456D-9529-D9970F236897}" destId="{4FB37683-884E-414D-9D27-8F799946E4E8}" srcOrd="0" destOrd="0" parTransId="{D7466DEF-BE2B-426A-8F42-4AF3010620FC}" sibTransId="{3BD4A7F3-7089-4201-9A9D-7935BDABB034}"/>
    <dgm:cxn modelId="{5E993B8C-AAB2-4F77-963B-C01C8B1F88A5}" type="presOf" srcId="{F414C4FA-8633-4D11-B4A3-2054A2802D37}" destId="{9CE45CC2-BC8E-49EF-9E21-25A3169B9A60}" srcOrd="0" destOrd="1" presId="urn:diagrams.loki3.com/BracketList"/>
    <dgm:cxn modelId="{346A65A3-A829-4AA4-BF6E-A85262CF27BD}" type="presOf" srcId="{7CA935BC-6B67-401D-8C1D-E0716CFC793C}" destId="{AD3CFC88-BCCB-43E5-B3C6-686B1C1B7641}" srcOrd="0" destOrd="0" presId="urn:diagrams.loki3.com/BracketList"/>
    <dgm:cxn modelId="{A8BAF013-6EA6-45B6-96B7-BAD7F56A9C7B}" type="presOf" srcId="{45660514-79AA-4E91-85EC-B60BFA432F5B}" destId="{0B08A65E-8C76-4FB6-8A27-56FB7F3FAAB1}" srcOrd="0" destOrd="2" presId="urn:diagrams.loki3.com/BracketList"/>
    <dgm:cxn modelId="{7984EAEA-9BCE-4CE2-972F-7814978EDF89}" srcId="{069AC817-0F12-40FF-BAA6-DC6729EC4ED3}" destId="{262033DA-795B-41CF-BDED-7D89B39E59DB}" srcOrd="0" destOrd="0" parTransId="{5B161B2D-0506-42D8-ABF4-6A73FBB2AD76}" sibTransId="{7697CA1B-8B32-464B-B6C7-3B78C650329C}"/>
    <dgm:cxn modelId="{5D0DDD4D-286B-4637-98DF-68016237F105}" type="presOf" srcId="{A6C7B798-1059-456D-9529-D9970F236897}" destId="{ECEF6313-A2F1-47E0-A648-664DD9F9EA3D}" srcOrd="0" destOrd="0" presId="urn:diagrams.loki3.com/BracketList"/>
    <dgm:cxn modelId="{FE6A33E2-4E3F-4CEF-A5FD-EDC343796FE1}" srcId="{069AC817-0F12-40FF-BAA6-DC6729EC4ED3}" destId="{7CA935BC-6B67-401D-8C1D-E0716CFC793C}" srcOrd="2" destOrd="0" parTransId="{1F04B29F-E660-4FD7-8860-B478D2B272AE}" sibTransId="{E144AD3A-8238-4A3A-BBE7-7AAAEAB1FDC0}"/>
    <dgm:cxn modelId="{3785BA82-30A9-4355-9952-4D08D4BE317E}" srcId="{069AC817-0F12-40FF-BAA6-DC6729EC4ED3}" destId="{A6C7B798-1059-456D-9529-D9970F236897}" srcOrd="1" destOrd="0" parTransId="{729CF5FE-27C8-4827-8B31-19418C4D2C7E}" sibTransId="{3C82865B-61A1-4966-9EBB-A29098EF186E}"/>
    <dgm:cxn modelId="{733BF6D3-D9E0-4BA8-9594-8BB70B0C8452}" type="presOf" srcId="{262033DA-795B-41CF-BDED-7D89B39E59DB}" destId="{937F1E02-8EFA-4249-8CD2-74D0C7607DE4}" srcOrd="0" destOrd="0" presId="urn:diagrams.loki3.com/BracketList"/>
    <dgm:cxn modelId="{32C458F7-EE0E-4A39-8A5C-498DF734AA7B}" type="presOf" srcId="{4FB37683-884E-414D-9D27-8F799946E4E8}" destId="{0B08A65E-8C76-4FB6-8A27-56FB7F3FAAB1}" srcOrd="0" destOrd="0" presId="urn:diagrams.loki3.com/BracketList"/>
    <dgm:cxn modelId="{08ECA9AD-63EC-4EE1-A6D2-ED26EFBD52EB}" type="presOf" srcId="{31EEA6DE-E3CD-4D3F-9567-87D838C359DE}" destId="{0B08A65E-8C76-4FB6-8A27-56FB7F3FAAB1}" srcOrd="0" destOrd="1" presId="urn:diagrams.loki3.com/BracketList"/>
    <dgm:cxn modelId="{C35FDF40-D365-43CE-B02E-26040619DFD5}" type="presOf" srcId="{C89113FC-80B2-4BE3-AE3C-DCFAE2ACD60F}" destId="{9CE45CC2-BC8E-49EF-9E21-25A3169B9A60}" srcOrd="0" destOrd="0" presId="urn:diagrams.loki3.com/BracketList"/>
    <dgm:cxn modelId="{20FC1ABE-6277-4BBD-A491-1846030278FC}" srcId="{7CA935BC-6B67-401D-8C1D-E0716CFC793C}" destId="{C8D26AA4-6388-4F0E-9698-62742D258FC2}" srcOrd="2" destOrd="0" parTransId="{EEBE5931-5ACF-45B2-9C41-99217A8D1B47}" sibTransId="{C4495B96-FF42-4174-92BB-E1056CA72F7E}"/>
    <dgm:cxn modelId="{CD0E4E8E-432F-496A-84C4-1C8F8BAF7C37}" type="presOf" srcId="{7210FAFB-A30D-4AA8-B6F6-D86EA57240F0}" destId="{DC7A88C7-9DBA-4D63-ADB1-64CC4314A5D0}" srcOrd="0" destOrd="1" presId="urn:diagrams.loki3.com/BracketList"/>
    <dgm:cxn modelId="{91DB841A-1FA2-4BED-B4BA-0FE1FD14E36C}" srcId="{A6C7B798-1059-456D-9529-D9970F236897}" destId="{31EEA6DE-E3CD-4D3F-9567-87D838C359DE}" srcOrd="1" destOrd="0" parTransId="{CCC7DFB6-FB13-4F20-9750-9D5C1F11AACB}" sibTransId="{5491166D-6CE9-414F-826A-F4EFF0F14A58}"/>
    <dgm:cxn modelId="{68A3E06B-2E2A-4DD7-BEDA-1AB999A8EC1D}" srcId="{7CA935BC-6B67-401D-8C1D-E0716CFC793C}" destId="{C89113FC-80B2-4BE3-AE3C-DCFAE2ACD60F}" srcOrd="0" destOrd="0" parTransId="{D44650CF-51E6-4F62-BDB7-28A962DC6D32}" sibTransId="{71D1EC11-2780-4B39-99C4-E55F710BD8AB}"/>
    <dgm:cxn modelId="{3E5A1F15-0528-452F-8C26-5FBCFB268C6B}" srcId="{7CA935BC-6B67-401D-8C1D-E0716CFC793C}" destId="{F414C4FA-8633-4D11-B4A3-2054A2802D37}" srcOrd="1" destOrd="0" parTransId="{84B48B7F-397C-4666-9A19-746F18956AF4}" sibTransId="{020905F1-2CFF-42A5-8DCB-BC736BD7EDEC}"/>
    <dgm:cxn modelId="{93E82008-EFEC-4CFD-B155-7BB63DBA3AB0}" type="presOf" srcId="{069AC817-0F12-40FF-BAA6-DC6729EC4ED3}" destId="{6DD729AD-7BD2-426F-9ED8-729DF3F8AD3F}" srcOrd="0" destOrd="0" presId="urn:diagrams.loki3.com/BracketList"/>
    <dgm:cxn modelId="{0B0C6D43-3CBA-42F7-A612-9DCC35CA7BDF}" type="presParOf" srcId="{6DD729AD-7BD2-426F-9ED8-729DF3F8AD3F}" destId="{2AB77733-F57C-4AE8-B02D-C2F5F29976AA}" srcOrd="0" destOrd="0" presId="urn:diagrams.loki3.com/BracketList"/>
    <dgm:cxn modelId="{8F8F8F7D-8697-4555-B2E5-69F3591B0356}" type="presParOf" srcId="{2AB77733-F57C-4AE8-B02D-C2F5F29976AA}" destId="{937F1E02-8EFA-4249-8CD2-74D0C7607DE4}" srcOrd="0" destOrd="0" presId="urn:diagrams.loki3.com/BracketList"/>
    <dgm:cxn modelId="{08D012BC-914B-4E5F-8F2D-E9254378A4C4}" type="presParOf" srcId="{2AB77733-F57C-4AE8-B02D-C2F5F29976AA}" destId="{086EFF71-D6AC-4F20-9F24-120FDAA1123F}" srcOrd="1" destOrd="0" presId="urn:diagrams.loki3.com/BracketList"/>
    <dgm:cxn modelId="{DEB3A55A-7B87-4F4D-9889-6CDC4088AFFF}" type="presParOf" srcId="{2AB77733-F57C-4AE8-B02D-C2F5F29976AA}" destId="{CAF2A823-1416-4A18-90C5-F1852C35351B}" srcOrd="2" destOrd="0" presId="urn:diagrams.loki3.com/BracketList"/>
    <dgm:cxn modelId="{EDF7A7C2-11FA-47B8-80C8-5FDA4DE1EAF7}" type="presParOf" srcId="{2AB77733-F57C-4AE8-B02D-C2F5F29976AA}" destId="{DC7A88C7-9DBA-4D63-ADB1-64CC4314A5D0}" srcOrd="3" destOrd="0" presId="urn:diagrams.loki3.com/BracketList"/>
    <dgm:cxn modelId="{A5376691-B473-4CC9-BED5-EF120CA55788}" type="presParOf" srcId="{6DD729AD-7BD2-426F-9ED8-729DF3F8AD3F}" destId="{07ED2D6A-D5B4-437E-8C05-3B522BB326C6}" srcOrd="1" destOrd="0" presId="urn:diagrams.loki3.com/BracketList"/>
    <dgm:cxn modelId="{8B660790-4772-4D21-A408-9F60D051FC85}" type="presParOf" srcId="{6DD729AD-7BD2-426F-9ED8-729DF3F8AD3F}" destId="{56CAE684-FD77-466F-B75F-59E0B9DAD233}" srcOrd="2" destOrd="0" presId="urn:diagrams.loki3.com/BracketList"/>
    <dgm:cxn modelId="{DFA7D887-9E9A-42D5-90C4-1E0F08C299E5}" type="presParOf" srcId="{56CAE684-FD77-466F-B75F-59E0B9DAD233}" destId="{ECEF6313-A2F1-47E0-A648-664DD9F9EA3D}" srcOrd="0" destOrd="0" presId="urn:diagrams.loki3.com/BracketList"/>
    <dgm:cxn modelId="{0D0208D9-7AF7-4C78-819B-4CBE6AF52D3A}" type="presParOf" srcId="{56CAE684-FD77-466F-B75F-59E0B9DAD233}" destId="{F638119B-C275-4470-8CB6-30931620E3E2}" srcOrd="1" destOrd="0" presId="urn:diagrams.loki3.com/BracketList"/>
    <dgm:cxn modelId="{854E8195-EF5C-4322-A16E-FCD654C5F2EE}" type="presParOf" srcId="{56CAE684-FD77-466F-B75F-59E0B9DAD233}" destId="{EDB8A236-1470-4684-825F-453D00A35463}" srcOrd="2" destOrd="0" presId="urn:diagrams.loki3.com/BracketList"/>
    <dgm:cxn modelId="{69E0A30A-C637-4D44-9C80-3DA72FEF4A5D}" type="presParOf" srcId="{56CAE684-FD77-466F-B75F-59E0B9DAD233}" destId="{0B08A65E-8C76-4FB6-8A27-56FB7F3FAAB1}" srcOrd="3" destOrd="0" presId="urn:diagrams.loki3.com/BracketList"/>
    <dgm:cxn modelId="{26F7711B-634D-4472-839C-EEBB7957AAC1}" type="presParOf" srcId="{6DD729AD-7BD2-426F-9ED8-729DF3F8AD3F}" destId="{058C94D2-0633-458A-AC97-11E147F82AD8}" srcOrd="3" destOrd="0" presId="urn:diagrams.loki3.com/BracketList"/>
    <dgm:cxn modelId="{2458B3E4-185E-406E-AAB3-7C9E3719B4DD}" type="presParOf" srcId="{6DD729AD-7BD2-426F-9ED8-729DF3F8AD3F}" destId="{A67A7A14-C136-404E-BC58-5173FB20367B}" srcOrd="4" destOrd="0" presId="urn:diagrams.loki3.com/BracketList"/>
    <dgm:cxn modelId="{FE1AF89D-5CCB-42A2-8313-A2DA2B62AB9E}" type="presParOf" srcId="{A67A7A14-C136-404E-BC58-5173FB20367B}" destId="{AD3CFC88-BCCB-43E5-B3C6-686B1C1B7641}" srcOrd="0" destOrd="0" presId="urn:diagrams.loki3.com/BracketList"/>
    <dgm:cxn modelId="{E2FF2D9B-3E72-4543-BE2F-400B3D88AE8E}" type="presParOf" srcId="{A67A7A14-C136-404E-BC58-5173FB20367B}" destId="{7329C784-1EF8-48F9-9C3D-4FC5519E612C}" srcOrd="1" destOrd="0" presId="urn:diagrams.loki3.com/BracketList"/>
    <dgm:cxn modelId="{6285C736-BA25-4D92-A3E2-819DC1B16B4A}" type="presParOf" srcId="{A67A7A14-C136-404E-BC58-5173FB20367B}" destId="{D4359387-E9E9-43D2-8EAB-A19045360652}" srcOrd="2" destOrd="0" presId="urn:diagrams.loki3.com/BracketList"/>
    <dgm:cxn modelId="{9C14C0C7-4338-4E6E-A3E6-B091C980860A}" type="presParOf" srcId="{A67A7A14-C136-404E-BC58-5173FB20367B}" destId="{9CE45CC2-BC8E-49EF-9E21-25A3169B9A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9AC817-0F12-40FF-BAA6-DC6729EC4ED3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033DA-795B-41CF-BDED-7D89B39E59DB}">
      <dgm:prSet phldrT="[Text]"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5B161B2D-0506-42D8-ABF4-6A73FBB2AD76}" type="parTrans" cxnId="{7984EAEA-9BCE-4CE2-972F-7814978EDF89}">
      <dgm:prSet/>
      <dgm:spPr/>
      <dgm:t>
        <a:bodyPr/>
        <a:lstStyle/>
        <a:p>
          <a:endParaRPr lang="en-US"/>
        </a:p>
      </dgm:t>
    </dgm:pt>
    <dgm:pt modelId="{7697CA1B-8B32-464B-B6C7-3B78C650329C}" type="sibTrans" cxnId="{7984EAEA-9BCE-4CE2-972F-7814978EDF89}">
      <dgm:prSet/>
      <dgm:spPr/>
      <dgm:t>
        <a:bodyPr/>
        <a:lstStyle/>
        <a:p>
          <a:endParaRPr lang="en-US"/>
        </a:p>
      </dgm:t>
    </dgm:pt>
    <dgm:pt modelId="{1FB7448A-B4E5-436B-B99A-ACD01678F165}">
      <dgm:prSet phldrT="[Text]"/>
      <dgm:spPr/>
      <dgm:t>
        <a:bodyPr/>
        <a:lstStyle/>
        <a:p>
          <a:r>
            <a:rPr lang="en-US" dirty="0" smtClean="0"/>
            <a:t>Reproductive organs</a:t>
          </a:r>
          <a:endParaRPr lang="en-US" dirty="0"/>
        </a:p>
      </dgm:t>
    </dgm:pt>
    <dgm:pt modelId="{89B933C8-225E-410F-B855-B4A4271434F2}" type="parTrans" cxnId="{07A34239-AD26-44BB-B40E-DC4F90E39ED3}">
      <dgm:prSet/>
      <dgm:spPr/>
      <dgm:t>
        <a:bodyPr/>
        <a:lstStyle/>
        <a:p>
          <a:endParaRPr lang="en-US"/>
        </a:p>
      </dgm:t>
    </dgm:pt>
    <dgm:pt modelId="{FEF530C5-A371-4F90-BA41-82A6384EB1BC}" type="sibTrans" cxnId="{07A34239-AD26-44BB-B40E-DC4F90E39ED3}">
      <dgm:prSet/>
      <dgm:spPr/>
      <dgm:t>
        <a:bodyPr/>
        <a:lstStyle/>
        <a:p>
          <a:endParaRPr lang="en-US"/>
        </a:p>
      </dgm:t>
    </dgm:pt>
    <dgm:pt modelId="{A6C7B798-1059-456D-9529-D9970F236897}">
      <dgm:prSet phldrT="[Text]"/>
      <dgm:spPr/>
      <dgm:t>
        <a:bodyPr/>
        <a:lstStyle/>
        <a:p>
          <a:r>
            <a:rPr lang="en-US" dirty="0" smtClean="0"/>
            <a:t>How does it change?</a:t>
          </a:r>
          <a:endParaRPr lang="en-US" dirty="0"/>
        </a:p>
      </dgm:t>
    </dgm:pt>
    <dgm:pt modelId="{729CF5FE-27C8-4827-8B31-19418C4D2C7E}" type="parTrans" cxnId="{3785BA82-30A9-4355-9952-4D08D4BE317E}">
      <dgm:prSet/>
      <dgm:spPr/>
      <dgm:t>
        <a:bodyPr/>
        <a:lstStyle/>
        <a:p>
          <a:endParaRPr lang="en-US"/>
        </a:p>
      </dgm:t>
    </dgm:pt>
    <dgm:pt modelId="{3C82865B-61A1-4966-9EBB-A29098EF186E}" type="sibTrans" cxnId="{3785BA82-30A9-4355-9952-4D08D4BE317E}">
      <dgm:prSet/>
      <dgm:spPr/>
      <dgm:t>
        <a:bodyPr/>
        <a:lstStyle/>
        <a:p>
          <a:endParaRPr lang="en-US"/>
        </a:p>
      </dgm:t>
    </dgm:pt>
    <dgm:pt modelId="{4FB37683-884E-414D-9D27-8F799946E4E8}">
      <dgm:prSet phldrT="[Text]"/>
      <dgm:spPr/>
      <dgm:t>
        <a:bodyPr/>
        <a:lstStyle/>
        <a:p>
          <a:r>
            <a:rPr lang="en-US" dirty="0" smtClean="0"/>
            <a:t>Men: decreased sperm production and enlarged prostate</a:t>
          </a:r>
          <a:endParaRPr lang="en-US" dirty="0"/>
        </a:p>
      </dgm:t>
    </dgm:pt>
    <dgm:pt modelId="{D7466DEF-BE2B-426A-8F42-4AF3010620FC}" type="parTrans" cxnId="{EA6203F5-5171-4504-9270-BBD791401FA7}">
      <dgm:prSet/>
      <dgm:spPr/>
      <dgm:t>
        <a:bodyPr/>
        <a:lstStyle/>
        <a:p>
          <a:endParaRPr lang="en-US"/>
        </a:p>
      </dgm:t>
    </dgm:pt>
    <dgm:pt modelId="{3BD4A7F3-7089-4201-9A9D-7935BDABB034}" type="sibTrans" cxnId="{EA6203F5-5171-4504-9270-BBD791401FA7}">
      <dgm:prSet/>
      <dgm:spPr/>
      <dgm:t>
        <a:bodyPr/>
        <a:lstStyle/>
        <a:p>
          <a:endParaRPr lang="en-US"/>
        </a:p>
      </dgm:t>
    </dgm:pt>
    <dgm:pt modelId="{7CA935BC-6B67-401D-8C1D-E0716CFC793C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can you help?</a:t>
          </a:r>
          <a:endParaRPr lang="en-US" dirty="0"/>
        </a:p>
      </dgm:t>
    </dgm:pt>
    <dgm:pt modelId="{1F04B29F-E660-4FD7-8860-B478D2B272AE}" type="parTrans" cxnId="{FE6A33E2-4E3F-4CEF-A5FD-EDC343796FE1}">
      <dgm:prSet/>
      <dgm:spPr/>
      <dgm:t>
        <a:bodyPr/>
        <a:lstStyle/>
        <a:p>
          <a:endParaRPr lang="en-US"/>
        </a:p>
      </dgm:t>
    </dgm:pt>
    <dgm:pt modelId="{E144AD3A-8238-4A3A-BBE7-7AAAEAB1FDC0}" type="sibTrans" cxnId="{FE6A33E2-4E3F-4CEF-A5FD-EDC343796FE1}">
      <dgm:prSet/>
      <dgm:spPr/>
      <dgm:t>
        <a:bodyPr/>
        <a:lstStyle/>
        <a:p>
          <a:endParaRPr lang="en-US"/>
        </a:p>
      </dgm:t>
    </dgm:pt>
    <dgm:pt modelId="{C89113FC-80B2-4BE3-AE3C-DCFAE2ACD60F}">
      <dgm:prSet phldrT="[Text]"/>
      <dgm:spPr/>
      <dgm:t>
        <a:bodyPr/>
        <a:lstStyle/>
        <a:p>
          <a:r>
            <a:rPr lang="en-US" dirty="0" smtClean="0"/>
            <a:t>Provide privacy</a:t>
          </a:r>
          <a:endParaRPr lang="en-US" dirty="0"/>
        </a:p>
      </dgm:t>
    </dgm:pt>
    <dgm:pt modelId="{D44650CF-51E6-4F62-BDB7-28A962DC6D32}" type="parTrans" cxnId="{68A3E06B-2E2A-4DD7-BEDA-1AB999A8EC1D}">
      <dgm:prSet/>
      <dgm:spPr/>
      <dgm:t>
        <a:bodyPr/>
        <a:lstStyle/>
        <a:p>
          <a:endParaRPr lang="en-US"/>
        </a:p>
      </dgm:t>
    </dgm:pt>
    <dgm:pt modelId="{71D1EC11-2780-4B39-99C4-E55F710BD8AB}" type="sibTrans" cxnId="{68A3E06B-2E2A-4DD7-BEDA-1AB999A8EC1D}">
      <dgm:prSet/>
      <dgm:spPr/>
      <dgm:t>
        <a:bodyPr/>
        <a:lstStyle/>
        <a:p>
          <a:endParaRPr lang="en-US"/>
        </a:p>
      </dgm:t>
    </dgm:pt>
    <dgm:pt modelId="{459638AD-65D7-4CB4-A32B-02E5739438F5}">
      <dgm:prSet phldrT="[Text]"/>
      <dgm:spPr/>
      <dgm:t>
        <a:bodyPr/>
        <a:lstStyle/>
        <a:p>
          <a:r>
            <a:rPr lang="en-US" dirty="0" smtClean="0"/>
            <a:t>Allows reproduction</a:t>
          </a:r>
          <a:endParaRPr lang="en-US" dirty="0"/>
        </a:p>
      </dgm:t>
    </dgm:pt>
    <dgm:pt modelId="{C6244E21-B1F8-456D-BEA4-543C8A140AA1}" type="parTrans" cxnId="{1D81623A-BF09-4504-826A-4A4B29FAC5C8}">
      <dgm:prSet/>
      <dgm:spPr/>
      <dgm:t>
        <a:bodyPr/>
        <a:lstStyle/>
        <a:p>
          <a:endParaRPr lang="en-US"/>
        </a:p>
      </dgm:t>
    </dgm:pt>
    <dgm:pt modelId="{546DA174-3EA7-41C5-A35E-EC892BBADDDB}" type="sibTrans" cxnId="{1D81623A-BF09-4504-826A-4A4B29FAC5C8}">
      <dgm:prSet/>
      <dgm:spPr/>
      <dgm:t>
        <a:bodyPr/>
        <a:lstStyle/>
        <a:p>
          <a:endParaRPr lang="en-US"/>
        </a:p>
      </dgm:t>
    </dgm:pt>
    <dgm:pt modelId="{226AEC72-BA84-4CC5-94ED-44C9F4250993}">
      <dgm:prSet phldrT="[Text]"/>
      <dgm:spPr/>
      <dgm:t>
        <a:bodyPr/>
        <a:lstStyle/>
        <a:p>
          <a:r>
            <a:rPr lang="en-US" dirty="0" smtClean="0"/>
            <a:t>Women: menopause, decreased estrogen, brittle bones, drier and thinner vaginal walls</a:t>
          </a:r>
          <a:endParaRPr lang="en-US" dirty="0"/>
        </a:p>
      </dgm:t>
    </dgm:pt>
    <dgm:pt modelId="{078B43E7-BFEB-46E8-981E-783F55FEF00D}" type="parTrans" cxnId="{19B8B7B3-D240-4898-A8EC-9F5353AE0C9E}">
      <dgm:prSet/>
      <dgm:spPr/>
      <dgm:t>
        <a:bodyPr/>
        <a:lstStyle/>
        <a:p>
          <a:endParaRPr lang="en-US"/>
        </a:p>
      </dgm:t>
    </dgm:pt>
    <dgm:pt modelId="{17DC6695-95CA-46DF-A747-A82F6652EBB7}" type="sibTrans" cxnId="{19B8B7B3-D240-4898-A8EC-9F5353AE0C9E}">
      <dgm:prSet/>
      <dgm:spPr/>
      <dgm:t>
        <a:bodyPr/>
        <a:lstStyle/>
        <a:p>
          <a:endParaRPr lang="en-US"/>
        </a:p>
      </dgm:t>
    </dgm:pt>
    <dgm:pt modelId="{56771FE1-AF75-4465-96ED-6D066C70A303}">
      <dgm:prSet phldrT="[Text]"/>
      <dgm:spPr/>
      <dgm:t>
        <a:bodyPr/>
        <a:lstStyle/>
        <a:p>
          <a:r>
            <a:rPr lang="en-US" dirty="0" smtClean="0"/>
            <a:t>Respect sexual needs</a:t>
          </a:r>
          <a:endParaRPr lang="en-US" dirty="0"/>
        </a:p>
      </dgm:t>
    </dgm:pt>
    <dgm:pt modelId="{DFFBC605-121C-4B91-B3B3-878ADA4CDBAE}" type="parTrans" cxnId="{5F90E5B6-91CF-4D20-8DC3-E2B96AF1FCBF}">
      <dgm:prSet/>
      <dgm:spPr/>
      <dgm:t>
        <a:bodyPr/>
        <a:lstStyle/>
        <a:p>
          <a:endParaRPr lang="en-US"/>
        </a:p>
      </dgm:t>
    </dgm:pt>
    <dgm:pt modelId="{043B47B3-C573-47D8-92A3-7A1EA990D4C9}" type="sibTrans" cxnId="{5F90E5B6-91CF-4D20-8DC3-E2B96AF1FCBF}">
      <dgm:prSet/>
      <dgm:spPr/>
      <dgm:t>
        <a:bodyPr/>
        <a:lstStyle/>
        <a:p>
          <a:endParaRPr lang="en-US"/>
        </a:p>
      </dgm:t>
    </dgm:pt>
    <dgm:pt modelId="{1B4EEFEB-DFA6-40BF-B94C-4959309C8180}">
      <dgm:prSet phldrT="[Text]"/>
      <dgm:spPr/>
      <dgm:t>
        <a:bodyPr/>
        <a:lstStyle/>
        <a:p>
          <a:r>
            <a:rPr lang="en-US" dirty="0" smtClean="0"/>
            <a:t>Report inappropriate behavior</a:t>
          </a:r>
          <a:endParaRPr lang="en-US" dirty="0"/>
        </a:p>
      </dgm:t>
    </dgm:pt>
    <dgm:pt modelId="{0CA005C6-F4CF-43BE-8740-8695A16D935C}" type="parTrans" cxnId="{69191E6C-B79B-4EB3-8B3A-8267D8642C39}">
      <dgm:prSet/>
      <dgm:spPr/>
      <dgm:t>
        <a:bodyPr/>
        <a:lstStyle/>
        <a:p>
          <a:endParaRPr lang="en-US"/>
        </a:p>
      </dgm:t>
    </dgm:pt>
    <dgm:pt modelId="{2B7DAFDB-C16F-42B8-8831-37412360FECF}" type="sibTrans" cxnId="{69191E6C-B79B-4EB3-8B3A-8267D8642C39}">
      <dgm:prSet/>
      <dgm:spPr/>
      <dgm:t>
        <a:bodyPr/>
        <a:lstStyle/>
        <a:p>
          <a:endParaRPr lang="en-US"/>
        </a:p>
      </dgm:t>
    </dgm:pt>
    <dgm:pt modelId="{6DD729AD-7BD2-426F-9ED8-729DF3F8AD3F}" type="pres">
      <dgm:prSet presAssocID="{069AC817-0F12-40FF-BAA6-DC6729EC4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7733-F57C-4AE8-B02D-C2F5F29976AA}" type="pres">
      <dgm:prSet presAssocID="{262033DA-795B-41CF-BDED-7D89B39E59DB}" presName="linNode" presStyleCnt="0"/>
      <dgm:spPr/>
    </dgm:pt>
    <dgm:pt modelId="{937F1E02-8EFA-4249-8CD2-74D0C7607DE4}" type="pres">
      <dgm:prSet presAssocID="{262033DA-795B-41CF-BDED-7D89B39E59DB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EFF71-D6AC-4F20-9F24-120FDAA1123F}" type="pres">
      <dgm:prSet presAssocID="{262033DA-795B-41CF-BDED-7D89B39E59DB}" presName="bracket" presStyleLbl="parChTrans1D1" presStyleIdx="0" presStyleCnt="3"/>
      <dgm:spPr/>
    </dgm:pt>
    <dgm:pt modelId="{CAF2A823-1416-4A18-90C5-F1852C35351B}" type="pres">
      <dgm:prSet presAssocID="{262033DA-795B-41CF-BDED-7D89B39E59DB}" presName="spH" presStyleCnt="0"/>
      <dgm:spPr/>
    </dgm:pt>
    <dgm:pt modelId="{DC7A88C7-9DBA-4D63-ADB1-64CC4314A5D0}" type="pres">
      <dgm:prSet presAssocID="{262033DA-795B-41CF-BDED-7D89B39E59DB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2D6A-D5B4-437E-8C05-3B522BB326C6}" type="pres">
      <dgm:prSet presAssocID="{7697CA1B-8B32-464B-B6C7-3B78C650329C}" presName="spV" presStyleCnt="0"/>
      <dgm:spPr/>
    </dgm:pt>
    <dgm:pt modelId="{56CAE684-FD77-466F-B75F-59E0B9DAD233}" type="pres">
      <dgm:prSet presAssocID="{A6C7B798-1059-456D-9529-D9970F236897}" presName="linNode" presStyleCnt="0"/>
      <dgm:spPr/>
    </dgm:pt>
    <dgm:pt modelId="{ECEF6313-A2F1-47E0-A648-664DD9F9EA3D}" type="pres">
      <dgm:prSet presAssocID="{A6C7B798-1059-456D-9529-D9970F23689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8119B-C275-4470-8CB6-30931620E3E2}" type="pres">
      <dgm:prSet presAssocID="{A6C7B798-1059-456D-9529-D9970F236897}" presName="bracket" presStyleLbl="parChTrans1D1" presStyleIdx="1" presStyleCnt="3"/>
      <dgm:spPr/>
    </dgm:pt>
    <dgm:pt modelId="{EDB8A236-1470-4684-825F-453D00A35463}" type="pres">
      <dgm:prSet presAssocID="{A6C7B798-1059-456D-9529-D9970F236897}" presName="spH" presStyleCnt="0"/>
      <dgm:spPr/>
    </dgm:pt>
    <dgm:pt modelId="{0B08A65E-8C76-4FB6-8A27-56FB7F3FAAB1}" type="pres">
      <dgm:prSet presAssocID="{A6C7B798-1059-456D-9529-D9970F23689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94D2-0633-458A-AC97-11E147F82AD8}" type="pres">
      <dgm:prSet presAssocID="{3C82865B-61A1-4966-9EBB-A29098EF186E}" presName="spV" presStyleCnt="0"/>
      <dgm:spPr/>
    </dgm:pt>
    <dgm:pt modelId="{A67A7A14-C136-404E-BC58-5173FB20367B}" type="pres">
      <dgm:prSet presAssocID="{7CA935BC-6B67-401D-8C1D-E0716CFC793C}" presName="linNode" presStyleCnt="0"/>
      <dgm:spPr/>
    </dgm:pt>
    <dgm:pt modelId="{AD3CFC88-BCCB-43E5-B3C6-686B1C1B7641}" type="pres">
      <dgm:prSet presAssocID="{7CA935BC-6B67-401D-8C1D-E0716CFC793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C784-1EF8-48F9-9C3D-4FC5519E612C}" type="pres">
      <dgm:prSet presAssocID="{7CA935BC-6B67-401D-8C1D-E0716CFC793C}" presName="bracket" presStyleLbl="parChTrans1D1" presStyleIdx="2" presStyleCnt="3"/>
      <dgm:spPr/>
    </dgm:pt>
    <dgm:pt modelId="{D4359387-E9E9-43D2-8EAB-A19045360652}" type="pres">
      <dgm:prSet presAssocID="{7CA935BC-6B67-401D-8C1D-E0716CFC793C}" presName="spH" presStyleCnt="0"/>
      <dgm:spPr/>
    </dgm:pt>
    <dgm:pt modelId="{9CE45CC2-BC8E-49EF-9E21-25A3169B9A60}" type="pres">
      <dgm:prSet presAssocID="{7CA935BC-6B67-401D-8C1D-E0716CFC793C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B8B7B3-D240-4898-A8EC-9F5353AE0C9E}" srcId="{A6C7B798-1059-456D-9529-D9970F236897}" destId="{226AEC72-BA84-4CC5-94ED-44C9F4250993}" srcOrd="1" destOrd="0" parTransId="{078B43E7-BFEB-46E8-981E-783F55FEF00D}" sibTransId="{17DC6695-95CA-46DF-A747-A82F6652EBB7}"/>
    <dgm:cxn modelId="{07A34239-AD26-44BB-B40E-DC4F90E39ED3}" srcId="{262033DA-795B-41CF-BDED-7D89B39E59DB}" destId="{1FB7448A-B4E5-436B-B99A-ACD01678F165}" srcOrd="0" destOrd="0" parTransId="{89B933C8-225E-410F-B855-B4A4271434F2}" sibTransId="{FEF530C5-A371-4F90-BA41-82A6384EB1BC}"/>
    <dgm:cxn modelId="{6D4093B9-27B7-4BDB-9BF1-DFA67462AB36}" type="presOf" srcId="{226AEC72-BA84-4CC5-94ED-44C9F4250993}" destId="{0B08A65E-8C76-4FB6-8A27-56FB7F3FAAB1}" srcOrd="0" destOrd="1" presId="urn:diagrams.loki3.com/BracketList"/>
    <dgm:cxn modelId="{EA6203F5-5171-4504-9270-BBD791401FA7}" srcId="{A6C7B798-1059-456D-9529-D9970F236897}" destId="{4FB37683-884E-414D-9D27-8F799946E4E8}" srcOrd="0" destOrd="0" parTransId="{D7466DEF-BE2B-426A-8F42-4AF3010620FC}" sibTransId="{3BD4A7F3-7089-4201-9A9D-7935BDABB034}"/>
    <dgm:cxn modelId="{2EC659EA-45BF-495B-9894-5D12C2A57046}" type="presOf" srcId="{56771FE1-AF75-4465-96ED-6D066C70A303}" destId="{9CE45CC2-BC8E-49EF-9E21-25A3169B9A60}" srcOrd="0" destOrd="1" presId="urn:diagrams.loki3.com/BracketList"/>
    <dgm:cxn modelId="{D4B10261-1268-44F4-8A71-6406361E72CA}" type="presOf" srcId="{262033DA-795B-41CF-BDED-7D89B39E59DB}" destId="{937F1E02-8EFA-4249-8CD2-74D0C7607DE4}" srcOrd="0" destOrd="0" presId="urn:diagrams.loki3.com/BracketList"/>
    <dgm:cxn modelId="{5F90E5B6-91CF-4D20-8DC3-E2B96AF1FCBF}" srcId="{7CA935BC-6B67-401D-8C1D-E0716CFC793C}" destId="{56771FE1-AF75-4465-96ED-6D066C70A303}" srcOrd="1" destOrd="0" parTransId="{DFFBC605-121C-4B91-B3B3-878ADA4CDBAE}" sibTransId="{043B47B3-C573-47D8-92A3-7A1EA990D4C9}"/>
    <dgm:cxn modelId="{7984EAEA-9BCE-4CE2-972F-7814978EDF89}" srcId="{069AC817-0F12-40FF-BAA6-DC6729EC4ED3}" destId="{262033DA-795B-41CF-BDED-7D89B39E59DB}" srcOrd="0" destOrd="0" parTransId="{5B161B2D-0506-42D8-ABF4-6A73FBB2AD76}" sibTransId="{7697CA1B-8B32-464B-B6C7-3B78C650329C}"/>
    <dgm:cxn modelId="{A42DE769-5305-492F-9616-AF7B2A876CA3}" type="presOf" srcId="{7CA935BC-6B67-401D-8C1D-E0716CFC793C}" destId="{AD3CFC88-BCCB-43E5-B3C6-686B1C1B7641}" srcOrd="0" destOrd="0" presId="urn:diagrams.loki3.com/BracketList"/>
    <dgm:cxn modelId="{1D81623A-BF09-4504-826A-4A4B29FAC5C8}" srcId="{262033DA-795B-41CF-BDED-7D89B39E59DB}" destId="{459638AD-65D7-4CB4-A32B-02E5739438F5}" srcOrd="1" destOrd="0" parTransId="{C6244E21-B1F8-456D-BEA4-543C8A140AA1}" sibTransId="{546DA174-3EA7-41C5-A35E-EC892BBADDDB}"/>
    <dgm:cxn modelId="{51A8F45F-90C9-406E-B458-025DDCCA69E6}" type="presOf" srcId="{4FB37683-884E-414D-9D27-8F799946E4E8}" destId="{0B08A65E-8C76-4FB6-8A27-56FB7F3FAAB1}" srcOrd="0" destOrd="0" presId="urn:diagrams.loki3.com/BracketList"/>
    <dgm:cxn modelId="{7F6D6EAE-4A0D-4FAA-9C82-EE7336E6F951}" type="presOf" srcId="{1B4EEFEB-DFA6-40BF-B94C-4959309C8180}" destId="{9CE45CC2-BC8E-49EF-9E21-25A3169B9A60}" srcOrd="0" destOrd="2" presId="urn:diagrams.loki3.com/BracketList"/>
    <dgm:cxn modelId="{FE6A33E2-4E3F-4CEF-A5FD-EDC343796FE1}" srcId="{069AC817-0F12-40FF-BAA6-DC6729EC4ED3}" destId="{7CA935BC-6B67-401D-8C1D-E0716CFC793C}" srcOrd="2" destOrd="0" parTransId="{1F04B29F-E660-4FD7-8860-B478D2B272AE}" sibTransId="{E144AD3A-8238-4A3A-BBE7-7AAAEAB1FDC0}"/>
    <dgm:cxn modelId="{3785BA82-30A9-4355-9952-4D08D4BE317E}" srcId="{069AC817-0F12-40FF-BAA6-DC6729EC4ED3}" destId="{A6C7B798-1059-456D-9529-D9970F236897}" srcOrd="1" destOrd="0" parTransId="{729CF5FE-27C8-4827-8B31-19418C4D2C7E}" sibTransId="{3C82865B-61A1-4966-9EBB-A29098EF186E}"/>
    <dgm:cxn modelId="{0AA61451-DD90-442D-BFE3-2C2E0F75F8B2}" type="presOf" srcId="{1FB7448A-B4E5-436B-B99A-ACD01678F165}" destId="{DC7A88C7-9DBA-4D63-ADB1-64CC4314A5D0}" srcOrd="0" destOrd="0" presId="urn:diagrams.loki3.com/BracketList"/>
    <dgm:cxn modelId="{7B6D2587-389A-4A0C-8879-30CCC7402B68}" type="presOf" srcId="{069AC817-0F12-40FF-BAA6-DC6729EC4ED3}" destId="{6DD729AD-7BD2-426F-9ED8-729DF3F8AD3F}" srcOrd="0" destOrd="0" presId="urn:diagrams.loki3.com/BracketList"/>
    <dgm:cxn modelId="{CEABCE24-D7B4-4513-9A70-E9F7AF901327}" type="presOf" srcId="{A6C7B798-1059-456D-9529-D9970F236897}" destId="{ECEF6313-A2F1-47E0-A648-664DD9F9EA3D}" srcOrd="0" destOrd="0" presId="urn:diagrams.loki3.com/BracketList"/>
    <dgm:cxn modelId="{68A3E06B-2E2A-4DD7-BEDA-1AB999A8EC1D}" srcId="{7CA935BC-6B67-401D-8C1D-E0716CFC793C}" destId="{C89113FC-80B2-4BE3-AE3C-DCFAE2ACD60F}" srcOrd="0" destOrd="0" parTransId="{D44650CF-51E6-4F62-BDB7-28A962DC6D32}" sibTransId="{71D1EC11-2780-4B39-99C4-E55F710BD8AB}"/>
    <dgm:cxn modelId="{96AE605A-B12B-4598-B35C-EC55D6783848}" type="presOf" srcId="{459638AD-65D7-4CB4-A32B-02E5739438F5}" destId="{DC7A88C7-9DBA-4D63-ADB1-64CC4314A5D0}" srcOrd="0" destOrd="1" presId="urn:diagrams.loki3.com/BracketList"/>
    <dgm:cxn modelId="{69191E6C-B79B-4EB3-8B3A-8267D8642C39}" srcId="{7CA935BC-6B67-401D-8C1D-E0716CFC793C}" destId="{1B4EEFEB-DFA6-40BF-B94C-4959309C8180}" srcOrd="2" destOrd="0" parTransId="{0CA005C6-F4CF-43BE-8740-8695A16D935C}" sibTransId="{2B7DAFDB-C16F-42B8-8831-37412360FECF}"/>
    <dgm:cxn modelId="{914C1F38-7B63-400F-9EB9-0E9F2784BBEB}" type="presOf" srcId="{C89113FC-80B2-4BE3-AE3C-DCFAE2ACD60F}" destId="{9CE45CC2-BC8E-49EF-9E21-25A3169B9A60}" srcOrd="0" destOrd="0" presId="urn:diagrams.loki3.com/BracketList"/>
    <dgm:cxn modelId="{2CAF15F9-F92C-4EE8-A252-E75D579FA741}" type="presParOf" srcId="{6DD729AD-7BD2-426F-9ED8-729DF3F8AD3F}" destId="{2AB77733-F57C-4AE8-B02D-C2F5F29976AA}" srcOrd="0" destOrd="0" presId="urn:diagrams.loki3.com/BracketList"/>
    <dgm:cxn modelId="{A150C908-D744-4A9A-930E-DF1791D7F1EC}" type="presParOf" srcId="{2AB77733-F57C-4AE8-B02D-C2F5F29976AA}" destId="{937F1E02-8EFA-4249-8CD2-74D0C7607DE4}" srcOrd="0" destOrd="0" presId="urn:diagrams.loki3.com/BracketList"/>
    <dgm:cxn modelId="{8813113A-8F2E-433B-BD6D-824520CA7786}" type="presParOf" srcId="{2AB77733-F57C-4AE8-B02D-C2F5F29976AA}" destId="{086EFF71-D6AC-4F20-9F24-120FDAA1123F}" srcOrd="1" destOrd="0" presId="urn:diagrams.loki3.com/BracketList"/>
    <dgm:cxn modelId="{162D5B68-F291-407A-A25C-5EFD233B0B8F}" type="presParOf" srcId="{2AB77733-F57C-4AE8-B02D-C2F5F29976AA}" destId="{CAF2A823-1416-4A18-90C5-F1852C35351B}" srcOrd="2" destOrd="0" presId="urn:diagrams.loki3.com/BracketList"/>
    <dgm:cxn modelId="{99B08303-C80A-4B46-ACCB-7F372AD3BF55}" type="presParOf" srcId="{2AB77733-F57C-4AE8-B02D-C2F5F29976AA}" destId="{DC7A88C7-9DBA-4D63-ADB1-64CC4314A5D0}" srcOrd="3" destOrd="0" presId="urn:diagrams.loki3.com/BracketList"/>
    <dgm:cxn modelId="{87C8113C-2524-4486-80C0-740C0C6D57D4}" type="presParOf" srcId="{6DD729AD-7BD2-426F-9ED8-729DF3F8AD3F}" destId="{07ED2D6A-D5B4-437E-8C05-3B522BB326C6}" srcOrd="1" destOrd="0" presId="urn:diagrams.loki3.com/BracketList"/>
    <dgm:cxn modelId="{52C0AA63-229E-4B08-A237-5032D108B625}" type="presParOf" srcId="{6DD729AD-7BD2-426F-9ED8-729DF3F8AD3F}" destId="{56CAE684-FD77-466F-B75F-59E0B9DAD233}" srcOrd="2" destOrd="0" presId="urn:diagrams.loki3.com/BracketList"/>
    <dgm:cxn modelId="{BE7813A9-577C-4F2B-9C24-3F293D2C6E3C}" type="presParOf" srcId="{56CAE684-FD77-466F-B75F-59E0B9DAD233}" destId="{ECEF6313-A2F1-47E0-A648-664DD9F9EA3D}" srcOrd="0" destOrd="0" presId="urn:diagrams.loki3.com/BracketList"/>
    <dgm:cxn modelId="{33948B50-2E09-4AEB-8602-A1ADE06F1A58}" type="presParOf" srcId="{56CAE684-FD77-466F-B75F-59E0B9DAD233}" destId="{F638119B-C275-4470-8CB6-30931620E3E2}" srcOrd="1" destOrd="0" presId="urn:diagrams.loki3.com/BracketList"/>
    <dgm:cxn modelId="{0FE7B2D7-DAD8-4F14-B5EC-1D183D294012}" type="presParOf" srcId="{56CAE684-FD77-466F-B75F-59E0B9DAD233}" destId="{EDB8A236-1470-4684-825F-453D00A35463}" srcOrd="2" destOrd="0" presId="urn:diagrams.loki3.com/BracketList"/>
    <dgm:cxn modelId="{B6D29C72-3E72-4B2E-97F7-D0F836CD97B6}" type="presParOf" srcId="{56CAE684-FD77-466F-B75F-59E0B9DAD233}" destId="{0B08A65E-8C76-4FB6-8A27-56FB7F3FAAB1}" srcOrd="3" destOrd="0" presId="urn:diagrams.loki3.com/BracketList"/>
    <dgm:cxn modelId="{847B8834-E1A2-45A6-AA20-8B19BA638134}" type="presParOf" srcId="{6DD729AD-7BD2-426F-9ED8-729DF3F8AD3F}" destId="{058C94D2-0633-458A-AC97-11E147F82AD8}" srcOrd="3" destOrd="0" presId="urn:diagrams.loki3.com/BracketList"/>
    <dgm:cxn modelId="{D02E1855-C1CF-4888-B5A1-690E1FB659B4}" type="presParOf" srcId="{6DD729AD-7BD2-426F-9ED8-729DF3F8AD3F}" destId="{A67A7A14-C136-404E-BC58-5173FB20367B}" srcOrd="4" destOrd="0" presId="urn:diagrams.loki3.com/BracketList"/>
    <dgm:cxn modelId="{2371E570-B001-437F-9D35-DF42FAFA275C}" type="presParOf" srcId="{A67A7A14-C136-404E-BC58-5173FB20367B}" destId="{AD3CFC88-BCCB-43E5-B3C6-686B1C1B7641}" srcOrd="0" destOrd="0" presId="urn:diagrams.loki3.com/BracketList"/>
    <dgm:cxn modelId="{9D210FCE-44DF-488A-A5B1-91C81C939E6E}" type="presParOf" srcId="{A67A7A14-C136-404E-BC58-5173FB20367B}" destId="{7329C784-1EF8-48F9-9C3D-4FC5519E612C}" srcOrd="1" destOrd="0" presId="urn:diagrams.loki3.com/BracketList"/>
    <dgm:cxn modelId="{83FBA9E3-F8DB-48A1-93F7-ECE717383BC9}" type="presParOf" srcId="{A67A7A14-C136-404E-BC58-5173FB20367B}" destId="{D4359387-E9E9-43D2-8EAB-A19045360652}" srcOrd="2" destOrd="0" presId="urn:diagrams.loki3.com/BracketList"/>
    <dgm:cxn modelId="{F05A7C54-669C-4272-8F31-C562240B64EB}" type="presParOf" srcId="{A67A7A14-C136-404E-BC58-5173FB20367B}" destId="{9CE45CC2-BC8E-49EF-9E21-25A3169B9A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9AC817-0F12-40FF-BAA6-DC6729EC4ED3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033DA-795B-41CF-BDED-7D89B39E59DB}">
      <dgm:prSet phldrT="[Text]"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5B161B2D-0506-42D8-ABF4-6A73FBB2AD76}" type="parTrans" cxnId="{7984EAEA-9BCE-4CE2-972F-7814978EDF89}">
      <dgm:prSet/>
      <dgm:spPr/>
      <dgm:t>
        <a:bodyPr/>
        <a:lstStyle/>
        <a:p>
          <a:endParaRPr lang="en-US"/>
        </a:p>
      </dgm:t>
    </dgm:pt>
    <dgm:pt modelId="{7697CA1B-8B32-464B-B6C7-3B78C650329C}" type="sibTrans" cxnId="{7984EAEA-9BCE-4CE2-972F-7814978EDF89}">
      <dgm:prSet/>
      <dgm:spPr/>
      <dgm:t>
        <a:bodyPr/>
        <a:lstStyle/>
        <a:p>
          <a:endParaRPr lang="en-US"/>
        </a:p>
      </dgm:t>
    </dgm:pt>
    <dgm:pt modelId="{1FB7448A-B4E5-436B-B99A-ACD01678F165}">
      <dgm:prSet phldrT="[Text]"/>
      <dgm:spPr/>
      <dgm:t>
        <a:bodyPr/>
        <a:lstStyle/>
        <a:p>
          <a:r>
            <a:rPr lang="en-US" dirty="0" smtClean="0"/>
            <a:t>Immune</a:t>
          </a:r>
          <a:endParaRPr lang="en-US" dirty="0"/>
        </a:p>
      </dgm:t>
    </dgm:pt>
    <dgm:pt modelId="{89B933C8-225E-410F-B855-B4A4271434F2}" type="parTrans" cxnId="{07A34239-AD26-44BB-B40E-DC4F90E39ED3}">
      <dgm:prSet/>
      <dgm:spPr/>
      <dgm:t>
        <a:bodyPr/>
        <a:lstStyle/>
        <a:p>
          <a:endParaRPr lang="en-US"/>
        </a:p>
      </dgm:t>
    </dgm:pt>
    <dgm:pt modelId="{FEF530C5-A371-4F90-BA41-82A6384EB1BC}" type="sibTrans" cxnId="{07A34239-AD26-44BB-B40E-DC4F90E39ED3}">
      <dgm:prSet/>
      <dgm:spPr/>
      <dgm:t>
        <a:bodyPr/>
        <a:lstStyle/>
        <a:p>
          <a:endParaRPr lang="en-US"/>
        </a:p>
      </dgm:t>
    </dgm:pt>
    <dgm:pt modelId="{A6C7B798-1059-456D-9529-D9970F236897}">
      <dgm:prSet phldrT="[Text]"/>
      <dgm:spPr/>
      <dgm:t>
        <a:bodyPr/>
        <a:lstStyle/>
        <a:p>
          <a:r>
            <a:rPr lang="en-US" dirty="0" smtClean="0"/>
            <a:t>How does it change?</a:t>
          </a:r>
          <a:endParaRPr lang="en-US" dirty="0"/>
        </a:p>
      </dgm:t>
    </dgm:pt>
    <dgm:pt modelId="{729CF5FE-27C8-4827-8B31-19418C4D2C7E}" type="parTrans" cxnId="{3785BA82-30A9-4355-9952-4D08D4BE317E}">
      <dgm:prSet/>
      <dgm:spPr/>
      <dgm:t>
        <a:bodyPr/>
        <a:lstStyle/>
        <a:p>
          <a:endParaRPr lang="en-US"/>
        </a:p>
      </dgm:t>
    </dgm:pt>
    <dgm:pt modelId="{3C82865B-61A1-4966-9EBB-A29098EF186E}" type="sibTrans" cxnId="{3785BA82-30A9-4355-9952-4D08D4BE317E}">
      <dgm:prSet/>
      <dgm:spPr/>
      <dgm:t>
        <a:bodyPr/>
        <a:lstStyle/>
        <a:p>
          <a:endParaRPr lang="en-US"/>
        </a:p>
      </dgm:t>
    </dgm:pt>
    <dgm:pt modelId="{4FB37683-884E-414D-9D27-8F799946E4E8}">
      <dgm:prSet phldrT="[Text]"/>
      <dgm:spPr/>
      <dgm:t>
        <a:bodyPr/>
        <a:lstStyle/>
        <a:p>
          <a:r>
            <a:rPr lang="en-US" dirty="0" smtClean="0"/>
            <a:t>Weakened immune system</a:t>
          </a:r>
          <a:endParaRPr lang="en-US" dirty="0"/>
        </a:p>
      </dgm:t>
    </dgm:pt>
    <dgm:pt modelId="{D7466DEF-BE2B-426A-8F42-4AF3010620FC}" type="parTrans" cxnId="{EA6203F5-5171-4504-9270-BBD791401FA7}">
      <dgm:prSet/>
      <dgm:spPr/>
      <dgm:t>
        <a:bodyPr/>
        <a:lstStyle/>
        <a:p>
          <a:endParaRPr lang="en-US"/>
        </a:p>
      </dgm:t>
    </dgm:pt>
    <dgm:pt modelId="{3BD4A7F3-7089-4201-9A9D-7935BDABB034}" type="sibTrans" cxnId="{EA6203F5-5171-4504-9270-BBD791401FA7}">
      <dgm:prSet/>
      <dgm:spPr/>
      <dgm:t>
        <a:bodyPr/>
        <a:lstStyle/>
        <a:p>
          <a:endParaRPr lang="en-US"/>
        </a:p>
      </dgm:t>
    </dgm:pt>
    <dgm:pt modelId="{7CA935BC-6B67-401D-8C1D-E0716CFC793C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can you help?</a:t>
          </a:r>
          <a:endParaRPr lang="en-US" dirty="0"/>
        </a:p>
      </dgm:t>
    </dgm:pt>
    <dgm:pt modelId="{1F04B29F-E660-4FD7-8860-B478D2B272AE}" type="parTrans" cxnId="{FE6A33E2-4E3F-4CEF-A5FD-EDC343796FE1}">
      <dgm:prSet/>
      <dgm:spPr/>
      <dgm:t>
        <a:bodyPr/>
        <a:lstStyle/>
        <a:p>
          <a:endParaRPr lang="en-US"/>
        </a:p>
      </dgm:t>
    </dgm:pt>
    <dgm:pt modelId="{E144AD3A-8238-4A3A-BBE7-7AAAEAB1FDC0}" type="sibTrans" cxnId="{FE6A33E2-4E3F-4CEF-A5FD-EDC343796FE1}">
      <dgm:prSet/>
      <dgm:spPr/>
      <dgm:t>
        <a:bodyPr/>
        <a:lstStyle/>
        <a:p>
          <a:endParaRPr lang="en-US"/>
        </a:p>
      </dgm:t>
    </dgm:pt>
    <dgm:pt modelId="{C89113FC-80B2-4BE3-AE3C-DCFAE2ACD60F}">
      <dgm:prSet phldrT="[Text]"/>
      <dgm:spPr/>
      <dgm:t>
        <a:bodyPr/>
        <a:lstStyle/>
        <a:p>
          <a:r>
            <a:rPr lang="en-US" dirty="0" smtClean="0"/>
            <a:t>Infection prevention</a:t>
          </a:r>
          <a:endParaRPr lang="en-US" dirty="0"/>
        </a:p>
      </dgm:t>
    </dgm:pt>
    <dgm:pt modelId="{D44650CF-51E6-4F62-BDB7-28A962DC6D32}" type="parTrans" cxnId="{68A3E06B-2E2A-4DD7-BEDA-1AB999A8EC1D}">
      <dgm:prSet/>
      <dgm:spPr/>
      <dgm:t>
        <a:bodyPr/>
        <a:lstStyle/>
        <a:p>
          <a:endParaRPr lang="en-US"/>
        </a:p>
      </dgm:t>
    </dgm:pt>
    <dgm:pt modelId="{71D1EC11-2780-4B39-99C4-E55F710BD8AB}" type="sibTrans" cxnId="{68A3E06B-2E2A-4DD7-BEDA-1AB999A8EC1D}">
      <dgm:prSet/>
      <dgm:spPr/>
      <dgm:t>
        <a:bodyPr/>
        <a:lstStyle/>
        <a:p>
          <a:endParaRPr lang="en-US"/>
        </a:p>
      </dgm:t>
    </dgm:pt>
    <dgm:pt modelId="{037CCC56-BBF0-47A5-88EB-070AF88CE3D8}">
      <dgm:prSet phldrT="[Text]"/>
      <dgm:spPr/>
      <dgm:t>
        <a:bodyPr/>
        <a:lstStyle/>
        <a:p>
          <a:r>
            <a:rPr lang="en-US" dirty="0" smtClean="0"/>
            <a:t>Protects the body from disease</a:t>
          </a:r>
          <a:endParaRPr lang="en-US" dirty="0"/>
        </a:p>
      </dgm:t>
    </dgm:pt>
    <dgm:pt modelId="{9872C5E5-1457-491B-9F34-45F26ED82C9E}" type="parTrans" cxnId="{A4AAA0F3-A395-426C-BFCC-D032F1E1D21F}">
      <dgm:prSet/>
      <dgm:spPr/>
      <dgm:t>
        <a:bodyPr/>
        <a:lstStyle/>
        <a:p>
          <a:endParaRPr lang="en-US"/>
        </a:p>
      </dgm:t>
    </dgm:pt>
    <dgm:pt modelId="{2DDCFF9F-EB77-4322-88FC-143627619232}" type="sibTrans" cxnId="{A4AAA0F3-A395-426C-BFCC-D032F1E1D21F}">
      <dgm:prSet/>
      <dgm:spPr/>
      <dgm:t>
        <a:bodyPr/>
        <a:lstStyle/>
        <a:p>
          <a:endParaRPr lang="en-US"/>
        </a:p>
      </dgm:t>
    </dgm:pt>
    <dgm:pt modelId="{A91EFBB7-D3BB-45DD-BD52-7B8F95AA40B6}">
      <dgm:prSet phldrT="[Text]"/>
      <dgm:spPr/>
      <dgm:t>
        <a:bodyPr/>
        <a:lstStyle/>
        <a:p>
          <a:r>
            <a:rPr lang="en-US" dirty="0" smtClean="0"/>
            <a:t>Lymphatic</a:t>
          </a:r>
          <a:endParaRPr lang="en-US" dirty="0"/>
        </a:p>
      </dgm:t>
    </dgm:pt>
    <dgm:pt modelId="{05766B64-BDA0-4324-90C0-A7C907A75B16}" type="parTrans" cxnId="{56C7FE26-A431-4577-880A-48313149330E}">
      <dgm:prSet/>
      <dgm:spPr/>
      <dgm:t>
        <a:bodyPr/>
        <a:lstStyle/>
        <a:p>
          <a:endParaRPr lang="en-US"/>
        </a:p>
      </dgm:t>
    </dgm:pt>
    <dgm:pt modelId="{EA790D00-AD4C-4BAA-A47F-D0AEB686C357}" type="sibTrans" cxnId="{56C7FE26-A431-4577-880A-48313149330E}">
      <dgm:prSet/>
      <dgm:spPr/>
      <dgm:t>
        <a:bodyPr/>
        <a:lstStyle/>
        <a:p>
          <a:endParaRPr lang="en-US"/>
        </a:p>
      </dgm:t>
    </dgm:pt>
    <dgm:pt modelId="{ABDE7629-B080-44A1-BBAF-4A0AF214DD0E}">
      <dgm:prSet phldrT="[Text]"/>
      <dgm:spPr/>
      <dgm:t>
        <a:bodyPr/>
        <a:lstStyle/>
        <a:p>
          <a:r>
            <a:rPr lang="en-US" dirty="0" smtClean="0"/>
            <a:t>Removes excess fluids and waste from tissues</a:t>
          </a:r>
          <a:endParaRPr lang="en-US" dirty="0"/>
        </a:p>
      </dgm:t>
    </dgm:pt>
    <dgm:pt modelId="{510A2AAB-CC6D-46D9-9719-F3937FD0FAEF}" type="parTrans" cxnId="{09B52AD1-F54A-48BC-A6E2-290FEB7790C2}">
      <dgm:prSet/>
      <dgm:spPr/>
      <dgm:t>
        <a:bodyPr/>
        <a:lstStyle/>
        <a:p>
          <a:endParaRPr lang="en-US"/>
        </a:p>
      </dgm:t>
    </dgm:pt>
    <dgm:pt modelId="{94F727C9-8C80-4631-96CA-5BDFCF9C4B6F}" type="sibTrans" cxnId="{09B52AD1-F54A-48BC-A6E2-290FEB7790C2}">
      <dgm:prSet/>
      <dgm:spPr/>
      <dgm:t>
        <a:bodyPr/>
        <a:lstStyle/>
        <a:p>
          <a:endParaRPr lang="en-US"/>
        </a:p>
      </dgm:t>
    </dgm:pt>
    <dgm:pt modelId="{5B6AAF33-0883-4FCA-8558-61EDD223E1C1}">
      <dgm:prSet phldrT="[Text]"/>
      <dgm:spPr/>
      <dgm:t>
        <a:bodyPr/>
        <a:lstStyle/>
        <a:p>
          <a:r>
            <a:rPr lang="en-US" dirty="0" smtClean="0"/>
            <a:t>Decreased number and size of lymph nodes</a:t>
          </a:r>
          <a:endParaRPr lang="en-US" dirty="0"/>
        </a:p>
      </dgm:t>
    </dgm:pt>
    <dgm:pt modelId="{57DD7875-35EA-4E9F-82FC-20A412A15F5A}" type="parTrans" cxnId="{E992829F-6C90-462F-BD17-6CCFB60CD490}">
      <dgm:prSet/>
      <dgm:spPr/>
      <dgm:t>
        <a:bodyPr/>
        <a:lstStyle/>
        <a:p>
          <a:endParaRPr lang="en-US"/>
        </a:p>
      </dgm:t>
    </dgm:pt>
    <dgm:pt modelId="{EA47374C-2667-4B88-B73C-564288B24DC9}" type="sibTrans" cxnId="{E992829F-6C90-462F-BD17-6CCFB60CD490}">
      <dgm:prSet/>
      <dgm:spPr/>
      <dgm:t>
        <a:bodyPr/>
        <a:lstStyle/>
        <a:p>
          <a:endParaRPr lang="en-US"/>
        </a:p>
      </dgm:t>
    </dgm:pt>
    <dgm:pt modelId="{174F9354-576D-46DF-A2E1-571CE888731F}">
      <dgm:prSet phldrT="[Text]"/>
      <dgm:spPr/>
      <dgm:t>
        <a:bodyPr/>
        <a:lstStyle/>
        <a:p>
          <a:r>
            <a:rPr lang="en-US" dirty="0" smtClean="0"/>
            <a:t>Decreased vaccine response</a:t>
          </a:r>
          <a:endParaRPr lang="en-US" dirty="0"/>
        </a:p>
      </dgm:t>
    </dgm:pt>
    <dgm:pt modelId="{0F4E4634-BC64-4D12-8086-4DC7E0365D43}" type="parTrans" cxnId="{BF9F754F-4035-4152-8422-354DE27DD40C}">
      <dgm:prSet/>
      <dgm:spPr/>
      <dgm:t>
        <a:bodyPr/>
        <a:lstStyle/>
        <a:p>
          <a:endParaRPr lang="en-US"/>
        </a:p>
      </dgm:t>
    </dgm:pt>
    <dgm:pt modelId="{69ADF0C2-5100-4BAE-AE51-CF54808D42E7}" type="sibTrans" cxnId="{BF9F754F-4035-4152-8422-354DE27DD40C}">
      <dgm:prSet/>
      <dgm:spPr/>
      <dgm:t>
        <a:bodyPr/>
        <a:lstStyle/>
        <a:p>
          <a:endParaRPr lang="en-US"/>
        </a:p>
      </dgm:t>
    </dgm:pt>
    <dgm:pt modelId="{F3D0098F-D482-4958-B4F9-831098043338}">
      <dgm:prSet phldrT="[Text]"/>
      <dgm:spPr/>
      <dgm:t>
        <a:bodyPr/>
        <a:lstStyle/>
        <a:p>
          <a:r>
            <a:rPr lang="en-US" dirty="0" smtClean="0"/>
            <a:t>Encourage proper nutrition and fluid intake</a:t>
          </a:r>
          <a:endParaRPr lang="en-US" dirty="0"/>
        </a:p>
      </dgm:t>
    </dgm:pt>
    <dgm:pt modelId="{EF92CE05-8960-4DBB-A066-A695DAB183EB}" type="parTrans" cxnId="{8E8B439B-8F27-4DFC-A9DF-2E15ED094607}">
      <dgm:prSet/>
      <dgm:spPr/>
      <dgm:t>
        <a:bodyPr/>
        <a:lstStyle/>
        <a:p>
          <a:endParaRPr lang="en-US"/>
        </a:p>
      </dgm:t>
    </dgm:pt>
    <dgm:pt modelId="{984AE50A-ABC9-401A-854E-13102F8D28D1}" type="sibTrans" cxnId="{8E8B439B-8F27-4DFC-A9DF-2E15ED094607}">
      <dgm:prSet/>
      <dgm:spPr/>
      <dgm:t>
        <a:bodyPr/>
        <a:lstStyle/>
        <a:p>
          <a:endParaRPr lang="en-US"/>
        </a:p>
      </dgm:t>
    </dgm:pt>
    <dgm:pt modelId="{421CE3DA-B40A-4507-AF40-1CA07A803FB2}">
      <dgm:prSet phldrT="[Text]"/>
      <dgm:spPr/>
      <dgm:t>
        <a:bodyPr/>
        <a:lstStyle/>
        <a:p>
          <a:r>
            <a:rPr lang="en-US" dirty="0" smtClean="0"/>
            <a:t>Take accurate vital signs</a:t>
          </a:r>
          <a:endParaRPr lang="en-US" dirty="0"/>
        </a:p>
      </dgm:t>
    </dgm:pt>
    <dgm:pt modelId="{2A2F815D-8DC0-45C9-A8C1-2B6ADD3C87EE}" type="parTrans" cxnId="{EA4DFDD8-85C5-4A7F-AF59-86916484285C}">
      <dgm:prSet/>
      <dgm:spPr/>
      <dgm:t>
        <a:bodyPr/>
        <a:lstStyle/>
        <a:p>
          <a:endParaRPr lang="en-US"/>
        </a:p>
      </dgm:t>
    </dgm:pt>
    <dgm:pt modelId="{061A86DF-8A31-4433-8D28-622D4DE93502}" type="sibTrans" cxnId="{EA4DFDD8-85C5-4A7F-AF59-86916484285C}">
      <dgm:prSet/>
      <dgm:spPr/>
      <dgm:t>
        <a:bodyPr/>
        <a:lstStyle/>
        <a:p>
          <a:endParaRPr lang="en-US"/>
        </a:p>
      </dgm:t>
    </dgm:pt>
    <dgm:pt modelId="{6DD729AD-7BD2-426F-9ED8-729DF3F8AD3F}" type="pres">
      <dgm:prSet presAssocID="{069AC817-0F12-40FF-BAA6-DC6729EC4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7733-F57C-4AE8-B02D-C2F5F29976AA}" type="pres">
      <dgm:prSet presAssocID="{262033DA-795B-41CF-BDED-7D89B39E59DB}" presName="linNode" presStyleCnt="0"/>
      <dgm:spPr/>
    </dgm:pt>
    <dgm:pt modelId="{937F1E02-8EFA-4249-8CD2-74D0C7607DE4}" type="pres">
      <dgm:prSet presAssocID="{262033DA-795B-41CF-BDED-7D89B39E59DB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EFF71-D6AC-4F20-9F24-120FDAA1123F}" type="pres">
      <dgm:prSet presAssocID="{262033DA-795B-41CF-BDED-7D89B39E59DB}" presName="bracket" presStyleLbl="parChTrans1D1" presStyleIdx="0" presStyleCnt="3"/>
      <dgm:spPr/>
    </dgm:pt>
    <dgm:pt modelId="{CAF2A823-1416-4A18-90C5-F1852C35351B}" type="pres">
      <dgm:prSet presAssocID="{262033DA-795B-41CF-BDED-7D89B39E59DB}" presName="spH" presStyleCnt="0"/>
      <dgm:spPr/>
    </dgm:pt>
    <dgm:pt modelId="{DC7A88C7-9DBA-4D63-ADB1-64CC4314A5D0}" type="pres">
      <dgm:prSet presAssocID="{262033DA-795B-41CF-BDED-7D89B39E59DB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2D6A-D5B4-437E-8C05-3B522BB326C6}" type="pres">
      <dgm:prSet presAssocID="{7697CA1B-8B32-464B-B6C7-3B78C650329C}" presName="spV" presStyleCnt="0"/>
      <dgm:spPr/>
    </dgm:pt>
    <dgm:pt modelId="{56CAE684-FD77-466F-B75F-59E0B9DAD233}" type="pres">
      <dgm:prSet presAssocID="{A6C7B798-1059-456D-9529-D9970F236897}" presName="linNode" presStyleCnt="0"/>
      <dgm:spPr/>
    </dgm:pt>
    <dgm:pt modelId="{ECEF6313-A2F1-47E0-A648-664DD9F9EA3D}" type="pres">
      <dgm:prSet presAssocID="{A6C7B798-1059-456D-9529-D9970F23689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8119B-C275-4470-8CB6-30931620E3E2}" type="pres">
      <dgm:prSet presAssocID="{A6C7B798-1059-456D-9529-D9970F236897}" presName="bracket" presStyleLbl="parChTrans1D1" presStyleIdx="1" presStyleCnt="3"/>
      <dgm:spPr/>
    </dgm:pt>
    <dgm:pt modelId="{EDB8A236-1470-4684-825F-453D00A35463}" type="pres">
      <dgm:prSet presAssocID="{A6C7B798-1059-456D-9529-D9970F236897}" presName="spH" presStyleCnt="0"/>
      <dgm:spPr/>
    </dgm:pt>
    <dgm:pt modelId="{0B08A65E-8C76-4FB6-8A27-56FB7F3FAAB1}" type="pres">
      <dgm:prSet presAssocID="{A6C7B798-1059-456D-9529-D9970F23689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94D2-0633-458A-AC97-11E147F82AD8}" type="pres">
      <dgm:prSet presAssocID="{3C82865B-61A1-4966-9EBB-A29098EF186E}" presName="spV" presStyleCnt="0"/>
      <dgm:spPr/>
    </dgm:pt>
    <dgm:pt modelId="{A67A7A14-C136-404E-BC58-5173FB20367B}" type="pres">
      <dgm:prSet presAssocID="{7CA935BC-6B67-401D-8C1D-E0716CFC793C}" presName="linNode" presStyleCnt="0"/>
      <dgm:spPr/>
    </dgm:pt>
    <dgm:pt modelId="{AD3CFC88-BCCB-43E5-B3C6-686B1C1B7641}" type="pres">
      <dgm:prSet presAssocID="{7CA935BC-6B67-401D-8C1D-E0716CFC793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C784-1EF8-48F9-9C3D-4FC5519E612C}" type="pres">
      <dgm:prSet presAssocID="{7CA935BC-6B67-401D-8C1D-E0716CFC793C}" presName="bracket" presStyleLbl="parChTrans1D1" presStyleIdx="2" presStyleCnt="3"/>
      <dgm:spPr/>
    </dgm:pt>
    <dgm:pt modelId="{D4359387-E9E9-43D2-8EAB-A19045360652}" type="pres">
      <dgm:prSet presAssocID="{7CA935BC-6B67-401D-8C1D-E0716CFC793C}" presName="spH" presStyleCnt="0"/>
      <dgm:spPr/>
    </dgm:pt>
    <dgm:pt modelId="{9CE45CC2-BC8E-49EF-9E21-25A3169B9A60}" type="pres">
      <dgm:prSet presAssocID="{7CA935BC-6B67-401D-8C1D-E0716CFC793C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8B439B-8F27-4DFC-A9DF-2E15ED094607}" srcId="{7CA935BC-6B67-401D-8C1D-E0716CFC793C}" destId="{F3D0098F-D482-4958-B4F9-831098043338}" srcOrd="1" destOrd="0" parTransId="{EF92CE05-8960-4DBB-A066-A695DAB183EB}" sibTransId="{984AE50A-ABC9-401A-854E-13102F8D28D1}"/>
    <dgm:cxn modelId="{2D9271B0-30E6-4641-BB8B-1820E12EFC14}" type="presOf" srcId="{7CA935BC-6B67-401D-8C1D-E0716CFC793C}" destId="{AD3CFC88-BCCB-43E5-B3C6-686B1C1B7641}" srcOrd="0" destOrd="0" presId="urn:diagrams.loki3.com/BracketList"/>
    <dgm:cxn modelId="{3BFCC245-1965-4A4A-8C5B-AC74FE86F6AA}" type="presOf" srcId="{ABDE7629-B080-44A1-BBAF-4A0AF214DD0E}" destId="{DC7A88C7-9DBA-4D63-ADB1-64CC4314A5D0}" srcOrd="0" destOrd="3" presId="urn:diagrams.loki3.com/BracketList"/>
    <dgm:cxn modelId="{09B52AD1-F54A-48BC-A6E2-290FEB7790C2}" srcId="{A91EFBB7-D3BB-45DD-BD52-7B8F95AA40B6}" destId="{ABDE7629-B080-44A1-BBAF-4A0AF214DD0E}" srcOrd="0" destOrd="0" parTransId="{510A2AAB-CC6D-46D9-9719-F3937FD0FAEF}" sibTransId="{94F727C9-8C80-4631-96CA-5BDFCF9C4B6F}"/>
    <dgm:cxn modelId="{C57B9B97-1F5E-48FC-8FF0-3CB5703675BF}" type="presOf" srcId="{F3D0098F-D482-4958-B4F9-831098043338}" destId="{9CE45CC2-BC8E-49EF-9E21-25A3169B9A60}" srcOrd="0" destOrd="1" presId="urn:diagrams.loki3.com/BracketList"/>
    <dgm:cxn modelId="{07A34239-AD26-44BB-B40E-DC4F90E39ED3}" srcId="{262033DA-795B-41CF-BDED-7D89B39E59DB}" destId="{1FB7448A-B4E5-436B-B99A-ACD01678F165}" srcOrd="0" destOrd="0" parTransId="{89B933C8-225E-410F-B855-B4A4271434F2}" sibTransId="{FEF530C5-A371-4F90-BA41-82A6384EB1BC}"/>
    <dgm:cxn modelId="{EA6203F5-5171-4504-9270-BBD791401FA7}" srcId="{A6C7B798-1059-456D-9529-D9970F236897}" destId="{4FB37683-884E-414D-9D27-8F799946E4E8}" srcOrd="0" destOrd="0" parTransId="{D7466DEF-BE2B-426A-8F42-4AF3010620FC}" sibTransId="{3BD4A7F3-7089-4201-9A9D-7935BDABB034}"/>
    <dgm:cxn modelId="{34005A08-59EE-4E39-8611-6B787E75563B}" type="presOf" srcId="{1FB7448A-B4E5-436B-B99A-ACD01678F165}" destId="{DC7A88C7-9DBA-4D63-ADB1-64CC4314A5D0}" srcOrd="0" destOrd="0" presId="urn:diagrams.loki3.com/BracketList"/>
    <dgm:cxn modelId="{7984EAEA-9BCE-4CE2-972F-7814978EDF89}" srcId="{069AC817-0F12-40FF-BAA6-DC6729EC4ED3}" destId="{262033DA-795B-41CF-BDED-7D89B39E59DB}" srcOrd="0" destOrd="0" parTransId="{5B161B2D-0506-42D8-ABF4-6A73FBB2AD76}" sibTransId="{7697CA1B-8B32-464B-B6C7-3B78C650329C}"/>
    <dgm:cxn modelId="{1EBB23B4-3A43-41C4-8D41-DFCF09114AD0}" type="presOf" srcId="{C89113FC-80B2-4BE3-AE3C-DCFAE2ACD60F}" destId="{9CE45CC2-BC8E-49EF-9E21-25A3169B9A60}" srcOrd="0" destOrd="0" presId="urn:diagrams.loki3.com/BracketList"/>
    <dgm:cxn modelId="{CD4A9B52-8130-49A4-AE2F-B2019A0F1DD0}" type="presOf" srcId="{A91EFBB7-D3BB-45DD-BD52-7B8F95AA40B6}" destId="{DC7A88C7-9DBA-4D63-ADB1-64CC4314A5D0}" srcOrd="0" destOrd="2" presId="urn:diagrams.loki3.com/BracketList"/>
    <dgm:cxn modelId="{FE6A33E2-4E3F-4CEF-A5FD-EDC343796FE1}" srcId="{069AC817-0F12-40FF-BAA6-DC6729EC4ED3}" destId="{7CA935BC-6B67-401D-8C1D-E0716CFC793C}" srcOrd="2" destOrd="0" parTransId="{1F04B29F-E660-4FD7-8860-B478D2B272AE}" sibTransId="{E144AD3A-8238-4A3A-BBE7-7AAAEAB1FDC0}"/>
    <dgm:cxn modelId="{D466DCF4-A911-4FA7-BFFF-7C8091D920E6}" type="presOf" srcId="{037CCC56-BBF0-47A5-88EB-070AF88CE3D8}" destId="{DC7A88C7-9DBA-4D63-ADB1-64CC4314A5D0}" srcOrd="0" destOrd="1" presId="urn:diagrams.loki3.com/BracketList"/>
    <dgm:cxn modelId="{3785BA82-30A9-4355-9952-4D08D4BE317E}" srcId="{069AC817-0F12-40FF-BAA6-DC6729EC4ED3}" destId="{A6C7B798-1059-456D-9529-D9970F236897}" srcOrd="1" destOrd="0" parTransId="{729CF5FE-27C8-4827-8B31-19418C4D2C7E}" sibTransId="{3C82865B-61A1-4966-9EBB-A29098EF186E}"/>
    <dgm:cxn modelId="{A4AAA0F3-A395-426C-BFCC-D032F1E1D21F}" srcId="{1FB7448A-B4E5-436B-B99A-ACD01678F165}" destId="{037CCC56-BBF0-47A5-88EB-070AF88CE3D8}" srcOrd="0" destOrd="0" parTransId="{9872C5E5-1457-491B-9F34-45F26ED82C9E}" sibTransId="{2DDCFF9F-EB77-4322-88FC-143627619232}"/>
    <dgm:cxn modelId="{5529044B-F8C5-4842-A4FB-816BE209D3B7}" type="presOf" srcId="{421CE3DA-B40A-4507-AF40-1CA07A803FB2}" destId="{9CE45CC2-BC8E-49EF-9E21-25A3169B9A60}" srcOrd="0" destOrd="2" presId="urn:diagrams.loki3.com/BracketList"/>
    <dgm:cxn modelId="{56C7FE26-A431-4577-880A-48313149330E}" srcId="{262033DA-795B-41CF-BDED-7D89B39E59DB}" destId="{A91EFBB7-D3BB-45DD-BD52-7B8F95AA40B6}" srcOrd="1" destOrd="0" parTransId="{05766B64-BDA0-4324-90C0-A7C907A75B16}" sibTransId="{EA790D00-AD4C-4BAA-A47F-D0AEB686C357}"/>
    <dgm:cxn modelId="{2E34EBB7-E3D6-471F-B275-D6A7D2964001}" type="presOf" srcId="{A6C7B798-1059-456D-9529-D9970F236897}" destId="{ECEF6313-A2F1-47E0-A648-664DD9F9EA3D}" srcOrd="0" destOrd="0" presId="urn:diagrams.loki3.com/BracketList"/>
    <dgm:cxn modelId="{BF9F754F-4035-4152-8422-354DE27DD40C}" srcId="{A6C7B798-1059-456D-9529-D9970F236897}" destId="{174F9354-576D-46DF-A2E1-571CE888731F}" srcOrd="2" destOrd="0" parTransId="{0F4E4634-BC64-4D12-8086-4DC7E0365D43}" sibTransId="{69ADF0C2-5100-4BAE-AE51-CF54808D42E7}"/>
    <dgm:cxn modelId="{81EC847D-7EBE-4351-BD9C-75CE25F51E23}" type="presOf" srcId="{069AC817-0F12-40FF-BAA6-DC6729EC4ED3}" destId="{6DD729AD-7BD2-426F-9ED8-729DF3F8AD3F}" srcOrd="0" destOrd="0" presId="urn:diagrams.loki3.com/BracketList"/>
    <dgm:cxn modelId="{6B7D254D-6486-4094-BCE3-84094EDB07BF}" type="presOf" srcId="{4FB37683-884E-414D-9D27-8F799946E4E8}" destId="{0B08A65E-8C76-4FB6-8A27-56FB7F3FAAB1}" srcOrd="0" destOrd="0" presId="urn:diagrams.loki3.com/BracketList"/>
    <dgm:cxn modelId="{EED63CAB-9269-44BC-A055-FFADDD6C7B86}" type="presOf" srcId="{174F9354-576D-46DF-A2E1-571CE888731F}" destId="{0B08A65E-8C76-4FB6-8A27-56FB7F3FAAB1}" srcOrd="0" destOrd="2" presId="urn:diagrams.loki3.com/BracketList"/>
    <dgm:cxn modelId="{68A3E06B-2E2A-4DD7-BEDA-1AB999A8EC1D}" srcId="{7CA935BC-6B67-401D-8C1D-E0716CFC793C}" destId="{C89113FC-80B2-4BE3-AE3C-DCFAE2ACD60F}" srcOrd="0" destOrd="0" parTransId="{D44650CF-51E6-4F62-BDB7-28A962DC6D32}" sibTransId="{71D1EC11-2780-4B39-99C4-E55F710BD8AB}"/>
    <dgm:cxn modelId="{E992829F-6C90-462F-BD17-6CCFB60CD490}" srcId="{A6C7B798-1059-456D-9529-D9970F236897}" destId="{5B6AAF33-0883-4FCA-8558-61EDD223E1C1}" srcOrd="1" destOrd="0" parTransId="{57DD7875-35EA-4E9F-82FC-20A412A15F5A}" sibTransId="{EA47374C-2667-4B88-B73C-564288B24DC9}"/>
    <dgm:cxn modelId="{EA4DFDD8-85C5-4A7F-AF59-86916484285C}" srcId="{7CA935BC-6B67-401D-8C1D-E0716CFC793C}" destId="{421CE3DA-B40A-4507-AF40-1CA07A803FB2}" srcOrd="2" destOrd="0" parTransId="{2A2F815D-8DC0-45C9-A8C1-2B6ADD3C87EE}" sibTransId="{061A86DF-8A31-4433-8D28-622D4DE93502}"/>
    <dgm:cxn modelId="{96205BB0-AAC4-469A-8627-C3D8E44DD8ED}" type="presOf" srcId="{262033DA-795B-41CF-BDED-7D89B39E59DB}" destId="{937F1E02-8EFA-4249-8CD2-74D0C7607DE4}" srcOrd="0" destOrd="0" presId="urn:diagrams.loki3.com/BracketList"/>
    <dgm:cxn modelId="{E6DD346F-2B01-477D-BEFF-6152885F32BD}" type="presOf" srcId="{5B6AAF33-0883-4FCA-8558-61EDD223E1C1}" destId="{0B08A65E-8C76-4FB6-8A27-56FB7F3FAAB1}" srcOrd="0" destOrd="1" presId="urn:diagrams.loki3.com/BracketList"/>
    <dgm:cxn modelId="{85A69EF9-3A6D-449C-B8B4-75B76F9884BD}" type="presParOf" srcId="{6DD729AD-7BD2-426F-9ED8-729DF3F8AD3F}" destId="{2AB77733-F57C-4AE8-B02D-C2F5F29976AA}" srcOrd="0" destOrd="0" presId="urn:diagrams.loki3.com/BracketList"/>
    <dgm:cxn modelId="{40451E3D-EE13-4EF1-B26B-A88C30DC2F2F}" type="presParOf" srcId="{2AB77733-F57C-4AE8-B02D-C2F5F29976AA}" destId="{937F1E02-8EFA-4249-8CD2-74D0C7607DE4}" srcOrd="0" destOrd="0" presId="urn:diagrams.loki3.com/BracketList"/>
    <dgm:cxn modelId="{50987668-E200-4538-ABB1-D63ACD15E52C}" type="presParOf" srcId="{2AB77733-F57C-4AE8-B02D-C2F5F29976AA}" destId="{086EFF71-D6AC-4F20-9F24-120FDAA1123F}" srcOrd="1" destOrd="0" presId="urn:diagrams.loki3.com/BracketList"/>
    <dgm:cxn modelId="{76C81C5B-9A35-4595-8B0E-5086C799766C}" type="presParOf" srcId="{2AB77733-F57C-4AE8-B02D-C2F5F29976AA}" destId="{CAF2A823-1416-4A18-90C5-F1852C35351B}" srcOrd="2" destOrd="0" presId="urn:diagrams.loki3.com/BracketList"/>
    <dgm:cxn modelId="{F370C606-8396-436E-BC78-BA06811CD903}" type="presParOf" srcId="{2AB77733-F57C-4AE8-B02D-C2F5F29976AA}" destId="{DC7A88C7-9DBA-4D63-ADB1-64CC4314A5D0}" srcOrd="3" destOrd="0" presId="urn:diagrams.loki3.com/BracketList"/>
    <dgm:cxn modelId="{6F1A300E-01D9-4383-8B3D-FE3C0B2CA880}" type="presParOf" srcId="{6DD729AD-7BD2-426F-9ED8-729DF3F8AD3F}" destId="{07ED2D6A-D5B4-437E-8C05-3B522BB326C6}" srcOrd="1" destOrd="0" presId="urn:diagrams.loki3.com/BracketList"/>
    <dgm:cxn modelId="{99789877-F483-43AA-8D68-D95F362A7483}" type="presParOf" srcId="{6DD729AD-7BD2-426F-9ED8-729DF3F8AD3F}" destId="{56CAE684-FD77-466F-B75F-59E0B9DAD233}" srcOrd="2" destOrd="0" presId="urn:diagrams.loki3.com/BracketList"/>
    <dgm:cxn modelId="{878284A4-0C53-4793-97B0-8A8330621FDD}" type="presParOf" srcId="{56CAE684-FD77-466F-B75F-59E0B9DAD233}" destId="{ECEF6313-A2F1-47E0-A648-664DD9F9EA3D}" srcOrd="0" destOrd="0" presId="urn:diagrams.loki3.com/BracketList"/>
    <dgm:cxn modelId="{EC86B70F-6A13-455F-BB3E-78C1AF559AB3}" type="presParOf" srcId="{56CAE684-FD77-466F-B75F-59E0B9DAD233}" destId="{F638119B-C275-4470-8CB6-30931620E3E2}" srcOrd="1" destOrd="0" presId="urn:diagrams.loki3.com/BracketList"/>
    <dgm:cxn modelId="{E567066B-889F-43A1-8D15-E6B3E465C3B4}" type="presParOf" srcId="{56CAE684-FD77-466F-B75F-59E0B9DAD233}" destId="{EDB8A236-1470-4684-825F-453D00A35463}" srcOrd="2" destOrd="0" presId="urn:diagrams.loki3.com/BracketList"/>
    <dgm:cxn modelId="{771B954D-F62F-4155-8885-EF6381DC67AA}" type="presParOf" srcId="{56CAE684-FD77-466F-B75F-59E0B9DAD233}" destId="{0B08A65E-8C76-4FB6-8A27-56FB7F3FAAB1}" srcOrd="3" destOrd="0" presId="urn:diagrams.loki3.com/BracketList"/>
    <dgm:cxn modelId="{9CE850B4-F009-4603-A41F-0C8C3BA03003}" type="presParOf" srcId="{6DD729AD-7BD2-426F-9ED8-729DF3F8AD3F}" destId="{058C94D2-0633-458A-AC97-11E147F82AD8}" srcOrd="3" destOrd="0" presId="urn:diagrams.loki3.com/BracketList"/>
    <dgm:cxn modelId="{69D48360-F4CB-4C8C-B322-6FDE91EE28CB}" type="presParOf" srcId="{6DD729AD-7BD2-426F-9ED8-729DF3F8AD3F}" destId="{A67A7A14-C136-404E-BC58-5173FB20367B}" srcOrd="4" destOrd="0" presId="urn:diagrams.loki3.com/BracketList"/>
    <dgm:cxn modelId="{65769AA0-6D66-45C5-9934-8456B0758C04}" type="presParOf" srcId="{A67A7A14-C136-404E-BC58-5173FB20367B}" destId="{AD3CFC88-BCCB-43E5-B3C6-686B1C1B7641}" srcOrd="0" destOrd="0" presId="urn:diagrams.loki3.com/BracketList"/>
    <dgm:cxn modelId="{CCBF95A3-5310-439D-9BE2-53F26932AAE8}" type="presParOf" srcId="{A67A7A14-C136-404E-BC58-5173FB20367B}" destId="{7329C784-1EF8-48F9-9C3D-4FC5519E612C}" srcOrd="1" destOrd="0" presId="urn:diagrams.loki3.com/BracketList"/>
    <dgm:cxn modelId="{D53D1983-F037-43A6-8278-ABA315EB8264}" type="presParOf" srcId="{A67A7A14-C136-404E-BC58-5173FB20367B}" destId="{D4359387-E9E9-43D2-8EAB-A19045360652}" srcOrd="2" destOrd="0" presId="urn:diagrams.loki3.com/BracketList"/>
    <dgm:cxn modelId="{959B1F5E-E099-4B1C-AC91-4C30ADD282ED}" type="presParOf" srcId="{A67A7A14-C136-404E-BC58-5173FB20367B}" destId="{9CE45CC2-BC8E-49EF-9E21-25A3169B9A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AC817-0F12-40FF-BAA6-DC6729EC4ED3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033DA-795B-41CF-BDED-7D89B39E59DB}">
      <dgm:prSet phldrT="[Text]"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5B161B2D-0506-42D8-ABF4-6A73FBB2AD76}" type="parTrans" cxnId="{7984EAEA-9BCE-4CE2-972F-7814978EDF89}">
      <dgm:prSet/>
      <dgm:spPr/>
      <dgm:t>
        <a:bodyPr/>
        <a:lstStyle/>
        <a:p>
          <a:endParaRPr lang="en-US"/>
        </a:p>
      </dgm:t>
    </dgm:pt>
    <dgm:pt modelId="{7697CA1B-8B32-464B-B6C7-3B78C650329C}" type="sibTrans" cxnId="{7984EAEA-9BCE-4CE2-972F-7814978EDF89}">
      <dgm:prSet/>
      <dgm:spPr/>
      <dgm:t>
        <a:bodyPr/>
        <a:lstStyle/>
        <a:p>
          <a:endParaRPr lang="en-US"/>
        </a:p>
      </dgm:t>
    </dgm:pt>
    <dgm:pt modelId="{1FB7448A-B4E5-436B-B99A-ACD01678F165}">
      <dgm:prSet phldrT="[Text]"/>
      <dgm:spPr/>
      <dgm:t>
        <a:bodyPr/>
        <a:lstStyle/>
        <a:p>
          <a:r>
            <a:rPr lang="en-US" dirty="0" smtClean="0"/>
            <a:t>Largest organ and system</a:t>
          </a:r>
          <a:endParaRPr lang="en-US" dirty="0"/>
        </a:p>
      </dgm:t>
    </dgm:pt>
    <dgm:pt modelId="{89B933C8-225E-410F-B855-B4A4271434F2}" type="parTrans" cxnId="{07A34239-AD26-44BB-B40E-DC4F90E39ED3}">
      <dgm:prSet/>
      <dgm:spPr/>
      <dgm:t>
        <a:bodyPr/>
        <a:lstStyle/>
        <a:p>
          <a:endParaRPr lang="en-US"/>
        </a:p>
      </dgm:t>
    </dgm:pt>
    <dgm:pt modelId="{FEF530C5-A371-4F90-BA41-82A6384EB1BC}" type="sibTrans" cxnId="{07A34239-AD26-44BB-B40E-DC4F90E39ED3}">
      <dgm:prSet/>
      <dgm:spPr/>
      <dgm:t>
        <a:bodyPr/>
        <a:lstStyle/>
        <a:p>
          <a:endParaRPr lang="en-US"/>
        </a:p>
      </dgm:t>
    </dgm:pt>
    <dgm:pt modelId="{A6C7B798-1059-456D-9529-D9970F236897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does it change?</a:t>
          </a:r>
          <a:endParaRPr lang="en-US" dirty="0"/>
        </a:p>
      </dgm:t>
    </dgm:pt>
    <dgm:pt modelId="{729CF5FE-27C8-4827-8B31-19418C4D2C7E}" type="parTrans" cxnId="{3785BA82-30A9-4355-9952-4D08D4BE317E}">
      <dgm:prSet/>
      <dgm:spPr/>
      <dgm:t>
        <a:bodyPr/>
        <a:lstStyle/>
        <a:p>
          <a:endParaRPr lang="en-US"/>
        </a:p>
      </dgm:t>
    </dgm:pt>
    <dgm:pt modelId="{3C82865B-61A1-4966-9EBB-A29098EF186E}" type="sibTrans" cxnId="{3785BA82-30A9-4355-9952-4D08D4BE317E}">
      <dgm:prSet/>
      <dgm:spPr/>
      <dgm:t>
        <a:bodyPr/>
        <a:lstStyle/>
        <a:p>
          <a:endParaRPr lang="en-US"/>
        </a:p>
      </dgm:t>
    </dgm:pt>
    <dgm:pt modelId="{4FB37683-884E-414D-9D27-8F799946E4E8}">
      <dgm:prSet phldrT="[Text]"/>
      <dgm:spPr/>
      <dgm:t>
        <a:bodyPr/>
        <a:lstStyle/>
        <a:p>
          <a:r>
            <a:rPr lang="en-US" dirty="0" smtClean="0"/>
            <a:t>Thinner, drier, fragile, itchy</a:t>
          </a:r>
          <a:endParaRPr lang="en-US" dirty="0"/>
        </a:p>
      </dgm:t>
    </dgm:pt>
    <dgm:pt modelId="{D7466DEF-BE2B-426A-8F42-4AF3010620FC}" type="parTrans" cxnId="{EA6203F5-5171-4504-9270-BBD791401FA7}">
      <dgm:prSet/>
      <dgm:spPr/>
      <dgm:t>
        <a:bodyPr/>
        <a:lstStyle/>
        <a:p>
          <a:endParaRPr lang="en-US"/>
        </a:p>
      </dgm:t>
    </dgm:pt>
    <dgm:pt modelId="{3BD4A7F3-7089-4201-9A9D-7935BDABB034}" type="sibTrans" cxnId="{EA6203F5-5171-4504-9270-BBD791401FA7}">
      <dgm:prSet/>
      <dgm:spPr/>
      <dgm:t>
        <a:bodyPr/>
        <a:lstStyle/>
        <a:p>
          <a:endParaRPr lang="en-US"/>
        </a:p>
      </dgm:t>
    </dgm:pt>
    <dgm:pt modelId="{7CA935BC-6B67-401D-8C1D-E0716CFC793C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can you help?</a:t>
          </a:r>
          <a:endParaRPr lang="en-US" dirty="0"/>
        </a:p>
      </dgm:t>
    </dgm:pt>
    <dgm:pt modelId="{1F04B29F-E660-4FD7-8860-B478D2B272AE}" type="parTrans" cxnId="{FE6A33E2-4E3F-4CEF-A5FD-EDC343796FE1}">
      <dgm:prSet/>
      <dgm:spPr/>
      <dgm:t>
        <a:bodyPr/>
        <a:lstStyle/>
        <a:p>
          <a:endParaRPr lang="en-US"/>
        </a:p>
      </dgm:t>
    </dgm:pt>
    <dgm:pt modelId="{E144AD3A-8238-4A3A-BBE7-7AAAEAB1FDC0}" type="sibTrans" cxnId="{FE6A33E2-4E3F-4CEF-A5FD-EDC343796FE1}">
      <dgm:prSet/>
      <dgm:spPr/>
      <dgm:t>
        <a:bodyPr/>
        <a:lstStyle/>
        <a:p>
          <a:endParaRPr lang="en-US"/>
        </a:p>
      </dgm:t>
    </dgm:pt>
    <dgm:pt modelId="{E784331D-DE01-4283-A5C7-D1EEAECB6DF0}">
      <dgm:prSet phldrT="[Text]"/>
      <dgm:spPr/>
      <dgm:t>
        <a:bodyPr/>
        <a:lstStyle/>
        <a:p>
          <a:r>
            <a:rPr lang="en-US" dirty="0" smtClean="0"/>
            <a:t>Protective covering</a:t>
          </a:r>
          <a:endParaRPr lang="en-US" dirty="0"/>
        </a:p>
      </dgm:t>
    </dgm:pt>
    <dgm:pt modelId="{90974585-92DA-4726-B2F0-3C7B0E3B79D1}" type="parTrans" cxnId="{E47FDC94-B0A6-464E-9373-102057EEF03F}">
      <dgm:prSet/>
      <dgm:spPr/>
      <dgm:t>
        <a:bodyPr/>
        <a:lstStyle/>
        <a:p>
          <a:endParaRPr lang="en-US"/>
        </a:p>
      </dgm:t>
    </dgm:pt>
    <dgm:pt modelId="{5B5DB562-30F2-4E9F-8FE5-368772557F6F}" type="sibTrans" cxnId="{E47FDC94-B0A6-464E-9373-102057EEF03F}">
      <dgm:prSet/>
      <dgm:spPr/>
      <dgm:t>
        <a:bodyPr/>
        <a:lstStyle/>
        <a:p>
          <a:endParaRPr lang="en-US"/>
        </a:p>
      </dgm:t>
    </dgm:pt>
    <dgm:pt modelId="{CF1E1087-BD08-49D0-8B84-16FA550CE253}">
      <dgm:prSet phldrT="[Text]"/>
      <dgm:spPr/>
      <dgm:t>
        <a:bodyPr/>
        <a:lstStyle/>
        <a:p>
          <a:r>
            <a:rPr lang="en-US" dirty="0" smtClean="0"/>
            <a:t>Sense organ</a:t>
          </a:r>
          <a:endParaRPr lang="en-US" dirty="0"/>
        </a:p>
      </dgm:t>
    </dgm:pt>
    <dgm:pt modelId="{38A46207-F65E-445E-BB0F-26A5963A1988}" type="parTrans" cxnId="{27B4F2BC-5520-4C01-B735-169BEDC4DEEC}">
      <dgm:prSet/>
      <dgm:spPr/>
      <dgm:t>
        <a:bodyPr/>
        <a:lstStyle/>
        <a:p>
          <a:endParaRPr lang="en-US"/>
        </a:p>
      </dgm:t>
    </dgm:pt>
    <dgm:pt modelId="{BD0E8267-A987-47F2-A1FB-AD35DD9B5BF0}" type="sibTrans" cxnId="{27B4F2BC-5520-4C01-B735-169BEDC4DEEC}">
      <dgm:prSet/>
      <dgm:spPr/>
      <dgm:t>
        <a:bodyPr/>
        <a:lstStyle/>
        <a:p>
          <a:endParaRPr lang="en-US"/>
        </a:p>
      </dgm:t>
    </dgm:pt>
    <dgm:pt modelId="{257CE1DD-DF68-4187-84F9-C02151B5B938}">
      <dgm:prSet phldrT="[Text]"/>
      <dgm:spPr/>
      <dgm:t>
        <a:bodyPr/>
        <a:lstStyle/>
        <a:p>
          <a:r>
            <a:rPr lang="en-US" dirty="0" smtClean="0"/>
            <a:t>Thinner, gray hair</a:t>
          </a:r>
          <a:endParaRPr lang="en-US" dirty="0"/>
        </a:p>
      </dgm:t>
    </dgm:pt>
    <dgm:pt modelId="{90778D93-8920-46AE-9E64-4206FC795238}" type="parTrans" cxnId="{206F6D8A-E191-4952-855A-B36FFDD3D845}">
      <dgm:prSet/>
      <dgm:spPr/>
      <dgm:t>
        <a:bodyPr/>
        <a:lstStyle/>
        <a:p>
          <a:endParaRPr lang="en-US"/>
        </a:p>
      </dgm:t>
    </dgm:pt>
    <dgm:pt modelId="{4C8FB654-2EDF-49B3-954C-89BD05F72BA7}" type="sibTrans" cxnId="{206F6D8A-E191-4952-855A-B36FFDD3D845}">
      <dgm:prSet/>
      <dgm:spPr/>
      <dgm:t>
        <a:bodyPr/>
        <a:lstStyle/>
        <a:p>
          <a:endParaRPr lang="en-US"/>
        </a:p>
      </dgm:t>
    </dgm:pt>
    <dgm:pt modelId="{DFF1C17D-8EB6-456D-9F5F-7A3E7E88D619}">
      <dgm:prSet phldrT="[Text]"/>
      <dgm:spPr/>
      <dgm:t>
        <a:bodyPr/>
        <a:lstStyle/>
        <a:p>
          <a:r>
            <a:rPr lang="en-US" dirty="0" smtClean="0"/>
            <a:t>Wrinkles and brown spots</a:t>
          </a:r>
          <a:endParaRPr lang="en-US" dirty="0"/>
        </a:p>
      </dgm:t>
    </dgm:pt>
    <dgm:pt modelId="{1B6AD055-A161-441A-908B-71742ADEEED7}" type="parTrans" cxnId="{4A69B9EC-2917-4E0F-806C-913E8154D71C}">
      <dgm:prSet/>
      <dgm:spPr/>
      <dgm:t>
        <a:bodyPr/>
        <a:lstStyle/>
        <a:p>
          <a:endParaRPr lang="en-US"/>
        </a:p>
      </dgm:t>
    </dgm:pt>
    <dgm:pt modelId="{0493F031-6B09-4E33-A858-2F15E0AB6C12}" type="sibTrans" cxnId="{4A69B9EC-2917-4E0F-806C-913E8154D71C}">
      <dgm:prSet/>
      <dgm:spPr/>
      <dgm:t>
        <a:bodyPr/>
        <a:lstStyle/>
        <a:p>
          <a:endParaRPr lang="en-US"/>
        </a:p>
      </dgm:t>
    </dgm:pt>
    <dgm:pt modelId="{E4530D32-90DF-4EE1-868A-95E650845D02}">
      <dgm:prSet phldrT="[Text]"/>
      <dgm:spPr/>
      <dgm:t>
        <a:bodyPr/>
        <a:lstStyle/>
        <a:p>
          <a:r>
            <a:rPr lang="en-US" dirty="0" smtClean="0"/>
            <a:t>Brittle nails </a:t>
          </a:r>
          <a:endParaRPr lang="en-US" dirty="0"/>
        </a:p>
      </dgm:t>
    </dgm:pt>
    <dgm:pt modelId="{64566ADF-5B01-46B4-B60F-E8C98A1B8C73}" type="parTrans" cxnId="{30372DA9-A684-4C15-AF58-FA317CBA855E}">
      <dgm:prSet/>
      <dgm:spPr/>
      <dgm:t>
        <a:bodyPr/>
        <a:lstStyle/>
        <a:p>
          <a:endParaRPr lang="en-US"/>
        </a:p>
      </dgm:t>
    </dgm:pt>
    <dgm:pt modelId="{8F28AC3B-7773-4B5B-B124-95E374ED369A}" type="sibTrans" cxnId="{30372DA9-A684-4C15-AF58-FA317CBA855E}">
      <dgm:prSet/>
      <dgm:spPr/>
      <dgm:t>
        <a:bodyPr/>
        <a:lstStyle/>
        <a:p>
          <a:endParaRPr lang="en-US"/>
        </a:p>
      </dgm:t>
    </dgm:pt>
    <dgm:pt modelId="{F062DB8C-C966-41F1-B590-493A8D2B2146}">
      <dgm:prSet phldrT="[Text]"/>
      <dgm:spPr/>
      <dgm:t>
        <a:bodyPr/>
        <a:lstStyle/>
        <a:p>
          <a:r>
            <a:rPr lang="en-US" dirty="0" smtClean="0"/>
            <a:t>Thinning fatty tissue</a:t>
          </a:r>
          <a:endParaRPr lang="en-US" dirty="0"/>
        </a:p>
      </dgm:t>
    </dgm:pt>
    <dgm:pt modelId="{64E6869B-DDA5-49AC-A459-0907871DEEEF}" type="parTrans" cxnId="{6407C374-2570-417B-970B-E826CB9D34CC}">
      <dgm:prSet/>
      <dgm:spPr/>
      <dgm:t>
        <a:bodyPr/>
        <a:lstStyle/>
        <a:p>
          <a:endParaRPr lang="en-US"/>
        </a:p>
      </dgm:t>
    </dgm:pt>
    <dgm:pt modelId="{BAEBBAA4-1F8A-4D23-9065-3A0EDD15242C}" type="sibTrans" cxnId="{6407C374-2570-417B-970B-E826CB9D34CC}">
      <dgm:prSet/>
      <dgm:spPr/>
      <dgm:t>
        <a:bodyPr/>
        <a:lstStyle/>
        <a:p>
          <a:endParaRPr lang="en-US"/>
        </a:p>
      </dgm:t>
    </dgm:pt>
    <dgm:pt modelId="{C89113FC-80B2-4BE3-AE3C-DCFAE2ACD60F}">
      <dgm:prSet phldrT="[Text]"/>
      <dgm:spPr/>
      <dgm:t>
        <a:bodyPr/>
        <a:lstStyle/>
        <a:p>
          <a:r>
            <a:rPr lang="en-US" dirty="0" smtClean="0"/>
            <a:t>Lotion</a:t>
          </a:r>
          <a:endParaRPr lang="en-US" dirty="0"/>
        </a:p>
      </dgm:t>
    </dgm:pt>
    <dgm:pt modelId="{D44650CF-51E6-4F62-BDB7-28A962DC6D32}" type="parTrans" cxnId="{68A3E06B-2E2A-4DD7-BEDA-1AB999A8EC1D}">
      <dgm:prSet/>
      <dgm:spPr/>
      <dgm:t>
        <a:bodyPr/>
        <a:lstStyle/>
        <a:p>
          <a:endParaRPr lang="en-US"/>
        </a:p>
      </dgm:t>
    </dgm:pt>
    <dgm:pt modelId="{71D1EC11-2780-4B39-99C4-E55F710BD8AB}" type="sibTrans" cxnId="{68A3E06B-2E2A-4DD7-BEDA-1AB999A8EC1D}">
      <dgm:prSet/>
      <dgm:spPr/>
      <dgm:t>
        <a:bodyPr/>
        <a:lstStyle/>
        <a:p>
          <a:endParaRPr lang="en-US"/>
        </a:p>
      </dgm:t>
    </dgm:pt>
    <dgm:pt modelId="{91D8A91D-1126-40BD-B87F-48CE2F0A805A}">
      <dgm:prSet phldrT="[Text]"/>
      <dgm:spPr/>
      <dgm:t>
        <a:bodyPr/>
        <a:lstStyle/>
        <a:p>
          <a:r>
            <a:rPr lang="en-US" dirty="0" smtClean="0"/>
            <a:t>Be gentle</a:t>
          </a:r>
          <a:endParaRPr lang="en-US" dirty="0"/>
        </a:p>
      </dgm:t>
    </dgm:pt>
    <dgm:pt modelId="{9E2C0BC4-8AA1-4244-AA0C-8E3E39D9B104}" type="parTrans" cxnId="{52548D0B-D42D-4C2B-A3E2-B7EAC87EF43C}">
      <dgm:prSet/>
      <dgm:spPr/>
      <dgm:t>
        <a:bodyPr/>
        <a:lstStyle/>
        <a:p>
          <a:endParaRPr lang="en-US"/>
        </a:p>
      </dgm:t>
    </dgm:pt>
    <dgm:pt modelId="{298C1AEE-1CDA-4405-84EF-6A5A531545BF}" type="sibTrans" cxnId="{52548D0B-D42D-4C2B-A3E2-B7EAC87EF43C}">
      <dgm:prSet/>
      <dgm:spPr/>
      <dgm:t>
        <a:bodyPr/>
        <a:lstStyle/>
        <a:p>
          <a:endParaRPr lang="en-US"/>
        </a:p>
      </dgm:t>
    </dgm:pt>
    <dgm:pt modelId="{0C75EC57-2316-49DC-BC24-CD6023B4C988}">
      <dgm:prSet phldrT="[Text]"/>
      <dgm:spPr/>
      <dgm:t>
        <a:bodyPr/>
        <a:lstStyle/>
        <a:p>
          <a:r>
            <a:rPr lang="en-US" dirty="0" smtClean="0"/>
            <a:t>Layer clothing</a:t>
          </a:r>
          <a:endParaRPr lang="en-US" dirty="0"/>
        </a:p>
      </dgm:t>
    </dgm:pt>
    <dgm:pt modelId="{4B9ECFE0-28A4-4D01-AE71-5DA35685ED32}" type="parTrans" cxnId="{4495371E-043B-4E42-9DA6-5974EA9A9C58}">
      <dgm:prSet/>
      <dgm:spPr/>
      <dgm:t>
        <a:bodyPr/>
        <a:lstStyle/>
        <a:p>
          <a:endParaRPr lang="en-US"/>
        </a:p>
      </dgm:t>
    </dgm:pt>
    <dgm:pt modelId="{C60046A7-7E2A-41E5-A357-78DE44E41568}" type="sibTrans" cxnId="{4495371E-043B-4E42-9DA6-5974EA9A9C58}">
      <dgm:prSet/>
      <dgm:spPr/>
      <dgm:t>
        <a:bodyPr/>
        <a:lstStyle/>
        <a:p>
          <a:endParaRPr lang="en-US"/>
        </a:p>
      </dgm:t>
    </dgm:pt>
    <dgm:pt modelId="{D3D6EE6A-095B-457C-A041-EF9B26A4DAD9}">
      <dgm:prSet phldrT="[Text]"/>
      <dgm:spPr/>
      <dgm:t>
        <a:bodyPr/>
        <a:lstStyle/>
        <a:p>
          <a:r>
            <a:rPr lang="en-US" dirty="0" smtClean="0"/>
            <a:t>Do NOT cut toenails</a:t>
          </a:r>
          <a:endParaRPr lang="en-US" dirty="0"/>
        </a:p>
      </dgm:t>
    </dgm:pt>
    <dgm:pt modelId="{C3BCA57B-6BF0-49C6-86CF-44EA9B764A1D}" type="parTrans" cxnId="{EC16672F-CA4B-421F-92A6-C41796150907}">
      <dgm:prSet/>
      <dgm:spPr/>
      <dgm:t>
        <a:bodyPr/>
        <a:lstStyle/>
        <a:p>
          <a:endParaRPr lang="en-US"/>
        </a:p>
      </dgm:t>
    </dgm:pt>
    <dgm:pt modelId="{5D8CB420-C869-49EC-B998-DCC45F32247A}" type="sibTrans" cxnId="{EC16672F-CA4B-421F-92A6-C41796150907}">
      <dgm:prSet/>
      <dgm:spPr/>
      <dgm:t>
        <a:bodyPr/>
        <a:lstStyle/>
        <a:p>
          <a:endParaRPr lang="en-US"/>
        </a:p>
      </dgm:t>
    </dgm:pt>
    <dgm:pt modelId="{E8A6A21E-85C7-4A87-8072-70EC8A0B2256}">
      <dgm:prSet phldrT="[Text]"/>
      <dgm:spPr/>
      <dgm:t>
        <a:bodyPr/>
        <a:lstStyle/>
        <a:p>
          <a:r>
            <a:rPr lang="en-US" dirty="0" smtClean="0"/>
            <a:t>Encourage fluids</a:t>
          </a:r>
          <a:endParaRPr lang="en-US" dirty="0"/>
        </a:p>
      </dgm:t>
    </dgm:pt>
    <dgm:pt modelId="{73C0B093-866A-45BE-BA69-950FE1F9591E}" type="parTrans" cxnId="{3D63CB37-F6B3-4436-A654-BE987762796B}">
      <dgm:prSet/>
      <dgm:spPr/>
      <dgm:t>
        <a:bodyPr/>
        <a:lstStyle/>
        <a:p>
          <a:endParaRPr lang="en-US"/>
        </a:p>
      </dgm:t>
    </dgm:pt>
    <dgm:pt modelId="{57E37AC6-6524-40EE-B03D-B7093622AD6E}" type="sibTrans" cxnId="{3D63CB37-F6B3-4436-A654-BE987762796B}">
      <dgm:prSet/>
      <dgm:spPr/>
      <dgm:t>
        <a:bodyPr/>
        <a:lstStyle/>
        <a:p>
          <a:endParaRPr lang="en-US"/>
        </a:p>
      </dgm:t>
    </dgm:pt>
    <dgm:pt modelId="{6DD729AD-7BD2-426F-9ED8-729DF3F8AD3F}" type="pres">
      <dgm:prSet presAssocID="{069AC817-0F12-40FF-BAA6-DC6729EC4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7733-F57C-4AE8-B02D-C2F5F29976AA}" type="pres">
      <dgm:prSet presAssocID="{262033DA-795B-41CF-BDED-7D89B39E59DB}" presName="linNode" presStyleCnt="0"/>
      <dgm:spPr/>
    </dgm:pt>
    <dgm:pt modelId="{937F1E02-8EFA-4249-8CD2-74D0C7607DE4}" type="pres">
      <dgm:prSet presAssocID="{262033DA-795B-41CF-BDED-7D89B39E59DB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EFF71-D6AC-4F20-9F24-120FDAA1123F}" type="pres">
      <dgm:prSet presAssocID="{262033DA-795B-41CF-BDED-7D89B39E59DB}" presName="bracket" presStyleLbl="parChTrans1D1" presStyleIdx="0" presStyleCnt="3"/>
      <dgm:spPr/>
    </dgm:pt>
    <dgm:pt modelId="{CAF2A823-1416-4A18-90C5-F1852C35351B}" type="pres">
      <dgm:prSet presAssocID="{262033DA-795B-41CF-BDED-7D89B39E59DB}" presName="spH" presStyleCnt="0"/>
      <dgm:spPr/>
    </dgm:pt>
    <dgm:pt modelId="{DC7A88C7-9DBA-4D63-ADB1-64CC4314A5D0}" type="pres">
      <dgm:prSet presAssocID="{262033DA-795B-41CF-BDED-7D89B39E59DB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2D6A-D5B4-437E-8C05-3B522BB326C6}" type="pres">
      <dgm:prSet presAssocID="{7697CA1B-8B32-464B-B6C7-3B78C650329C}" presName="spV" presStyleCnt="0"/>
      <dgm:spPr/>
    </dgm:pt>
    <dgm:pt modelId="{56CAE684-FD77-466F-B75F-59E0B9DAD233}" type="pres">
      <dgm:prSet presAssocID="{A6C7B798-1059-456D-9529-D9970F236897}" presName="linNode" presStyleCnt="0"/>
      <dgm:spPr/>
    </dgm:pt>
    <dgm:pt modelId="{ECEF6313-A2F1-47E0-A648-664DD9F9EA3D}" type="pres">
      <dgm:prSet presAssocID="{A6C7B798-1059-456D-9529-D9970F23689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8119B-C275-4470-8CB6-30931620E3E2}" type="pres">
      <dgm:prSet presAssocID="{A6C7B798-1059-456D-9529-D9970F236897}" presName="bracket" presStyleLbl="parChTrans1D1" presStyleIdx="1" presStyleCnt="3"/>
      <dgm:spPr/>
    </dgm:pt>
    <dgm:pt modelId="{EDB8A236-1470-4684-825F-453D00A35463}" type="pres">
      <dgm:prSet presAssocID="{A6C7B798-1059-456D-9529-D9970F236897}" presName="spH" presStyleCnt="0"/>
      <dgm:spPr/>
    </dgm:pt>
    <dgm:pt modelId="{0B08A65E-8C76-4FB6-8A27-56FB7F3FAAB1}" type="pres">
      <dgm:prSet presAssocID="{A6C7B798-1059-456D-9529-D9970F23689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94D2-0633-458A-AC97-11E147F82AD8}" type="pres">
      <dgm:prSet presAssocID="{3C82865B-61A1-4966-9EBB-A29098EF186E}" presName="spV" presStyleCnt="0"/>
      <dgm:spPr/>
    </dgm:pt>
    <dgm:pt modelId="{A67A7A14-C136-404E-BC58-5173FB20367B}" type="pres">
      <dgm:prSet presAssocID="{7CA935BC-6B67-401D-8C1D-E0716CFC793C}" presName="linNode" presStyleCnt="0"/>
      <dgm:spPr/>
    </dgm:pt>
    <dgm:pt modelId="{AD3CFC88-BCCB-43E5-B3C6-686B1C1B7641}" type="pres">
      <dgm:prSet presAssocID="{7CA935BC-6B67-401D-8C1D-E0716CFC793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C784-1EF8-48F9-9C3D-4FC5519E612C}" type="pres">
      <dgm:prSet presAssocID="{7CA935BC-6B67-401D-8C1D-E0716CFC793C}" presName="bracket" presStyleLbl="parChTrans1D1" presStyleIdx="2" presStyleCnt="3"/>
      <dgm:spPr/>
    </dgm:pt>
    <dgm:pt modelId="{D4359387-E9E9-43D2-8EAB-A19045360652}" type="pres">
      <dgm:prSet presAssocID="{7CA935BC-6B67-401D-8C1D-E0716CFC793C}" presName="spH" presStyleCnt="0"/>
      <dgm:spPr/>
    </dgm:pt>
    <dgm:pt modelId="{9CE45CC2-BC8E-49EF-9E21-25A3169B9A60}" type="pres">
      <dgm:prSet presAssocID="{7CA935BC-6B67-401D-8C1D-E0716CFC793C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A3E06B-2E2A-4DD7-BEDA-1AB999A8EC1D}" srcId="{7CA935BC-6B67-401D-8C1D-E0716CFC793C}" destId="{C89113FC-80B2-4BE3-AE3C-DCFAE2ACD60F}" srcOrd="0" destOrd="0" parTransId="{D44650CF-51E6-4F62-BDB7-28A962DC6D32}" sibTransId="{71D1EC11-2780-4B39-99C4-E55F710BD8AB}"/>
    <dgm:cxn modelId="{3785BA82-30A9-4355-9952-4D08D4BE317E}" srcId="{069AC817-0F12-40FF-BAA6-DC6729EC4ED3}" destId="{A6C7B798-1059-456D-9529-D9970F236897}" srcOrd="1" destOrd="0" parTransId="{729CF5FE-27C8-4827-8B31-19418C4D2C7E}" sibTransId="{3C82865B-61A1-4966-9EBB-A29098EF186E}"/>
    <dgm:cxn modelId="{FE6A33E2-4E3F-4CEF-A5FD-EDC343796FE1}" srcId="{069AC817-0F12-40FF-BAA6-DC6729EC4ED3}" destId="{7CA935BC-6B67-401D-8C1D-E0716CFC793C}" srcOrd="2" destOrd="0" parTransId="{1F04B29F-E660-4FD7-8860-B478D2B272AE}" sibTransId="{E144AD3A-8238-4A3A-BBE7-7AAAEAB1FDC0}"/>
    <dgm:cxn modelId="{52548D0B-D42D-4C2B-A3E2-B7EAC87EF43C}" srcId="{7CA935BC-6B67-401D-8C1D-E0716CFC793C}" destId="{91D8A91D-1126-40BD-B87F-48CE2F0A805A}" srcOrd="1" destOrd="0" parTransId="{9E2C0BC4-8AA1-4244-AA0C-8E3E39D9B104}" sibTransId="{298C1AEE-1CDA-4405-84EF-6A5A531545BF}"/>
    <dgm:cxn modelId="{8167DD28-0894-4997-B910-5B912A1C663A}" type="presOf" srcId="{D3D6EE6A-095B-457C-A041-EF9B26A4DAD9}" destId="{9CE45CC2-BC8E-49EF-9E21-25A3169B9A60}" srcOrd="0" destOrd="3" presId="urn:diagrams.loki3.com/BracketList"/>
    <dgm:cxn modelId="{30372DA9-A684-4C15-AF58-FA317CBA855E}" srcId="{A6C7B798-1059-456D-9529-D9970F236897}" destId="{E4530D32-90DF-4EE1-868A-95E650845D02}" srcOrd="3" destOrd="0" parTransId="{64566ADF-5B01-46B4-B60F-E8C98A1B8C73}" sibTransId="{8F28AC3B-7773-4B5B-B124-95E374ED369A}"/>
    <dgm:cxn modelId="{4A69B9EC-2917-4E0F-806C-913E8154D71C}" srcId="{A6C7B798-1059-456D-9529-D9970F236897}" destId="{DFF1C17D-8EB6-456D-9F5F-7A3E7E88D619}" srcOrd="2" destOrd="0" parTransId="{1B6AD055-A161-441A-908B-71742ADEEED7}" sibTransId="{0493F031-6B09-4E33-A858-2F15E0AB6C12}"/>
    <dgm:cxn modelId="{09E24222-0255-4CF5-B6BE-316AEBAE0EB9}" type="presOf" srcId="{E8A6A21E-85C7-4A87-8072-70EC8A0B2256}" destId="{9CE45CC2-BC8E-49EF-9E21-25A3169B9A60}" srcOrd="0" destOrd="4" presId="urn:diagrams.loki3.com/BracketList"/>
    <dgm:cxn modelId="{EE033416-F289-4354-9918-7942371015C1}" type="presOf" srcId="{E784331D-DE01-4283-A5C7-D1EEAECB6DF0}" destId="{DC7A88C7-9DBA-4D63-ADB1-64CC4314A5D0}" srcOrd="0" destOrd="1" presId="urn:diagrams.loki3.com/BracketList"/>
    <dgm:cxn modelId="{07A34239-AD26-44BB-B40E-DC4F90E39ED3}" srcId="{262033DA-795B-41CF-BDED-7D89B39E59DB}" destId="{1FB7448A-B4E5-436B-B99A-ACD01678F165}" srcOrd="0" destOrd="0" parTransId="{89B933C8-225E-410F-B855-B4A4271434F2}" sibTransId="{FEF530C5-A371-4F90-BA41-82A6384EB1BC}"/>
    <dgm:cxn modelId="{FDB26121-07DE-497F-8D00-2BD2A8DCBD96}" type="presOf" srcId="{257CE1DD-DF68-4187-84F9-C02151B5B938}" destId="{0B08A65E-8C76-4FB6-8A27-56FB7F3FAAB1}" srcOrd="0" destOrd="1" presId="urn:diagrams.loki3.com/BracketList"/>
    <dgm:cxn modelId="{7984EAEA-9BCE-4CE2-972F-7814978EDF89}" srcId="{069AC817-0F12-40FF-BAA6-DC6729EC4ED3}" destId="{262033DA-795B-41CF-BDED-7D89B39E59DB}" srcOrd="0" destOrd="0" parTransId="{5B161B2D-0506-42D8-ABF4-6A73FBB2AD76}" sibTransId="{7697CA1B-8B32-464B-B6C7-3B78C650329C}"/>
    <dgm:cxn modelId="{946AFB4C-9AC0-4AB6-B1E2-C855634D37CB}" type="presOf" srcId="{0C75EC57-2316-49DC-BC24-CD6023B4C988}" destId="{9CE45CC2-BC8E-49EF-9E21-25A3169B9A60}" srcOrd="0" destOrd="2" presId="urn:diagrams.loki3.com/BracketList"/>
    <dgm:cxn modelId="{CED6448B-4644-418E-8FF7-9A3107525FE5}" type="presOf" srcId="{91D8A91D-1126-40BD-B87F-48CE2F0A805A}" destId="{9CE45CC2-BC8E-49EF-9E21-25A3169B9A60}" srcOrd="0" destOrd="1" presId="urn:diagrams.loki3.com/BracketList"/>
    <dgm:cxn modelId="{D7F5426E-D5D1-4038-A2AC-87778468F6CF}" type="presOf" srcId="{7CA935BC-6B67-401D-8C1D-E0716CFC793C}" destId="{AD3CFC88-BCCB-43E5-B3C6-686B1C1B7641}" srcOrd="0" destOrd="0" presId="urn:diagrams.loki3.com/BracketList"/>
    <dgm:cxn modelId="{EA6203F5-5171-4504-9270-BBD791401FA7}" srcId="{A6C7B798-1059-456D-9529-D9970F236897}" destId="{4FB37683-884E-414D-9D27-8F799946E4E8}" srcOrd="0" destOrd="0" parTransId="{D7466DEF-BE2B-426A-8F42-4AF3010620FC}" sibTransId="{3BD4A7F3-7089-4201-9A9D-7935BDABB034}"/>
    <dgm:cxn modelId="{4495371E-043B-4E42-9DA6-5974EA9A9C58}" srcId="{7CA935BC-6B67-401D-8C1D-E0716CFC793C}" destId="{0C75EC57-2316-49DC-BC24-CD6023B4C988}" srcOrd="2" destOrd="0" parTransId="{4B9ECFE0-28A4-4D01-AE71-5DA35685ED32}" sibTransId="{C60046A7-7E2A-41E5-A357-78DE44E41568}"/>
    <dgm:cxn modelId="{68DBC3E9-CF61-4CBA-A27D-87898F7453CD}" type="presOf" srcId="{069AC817-0F12-40FF-BAA6-DC6729EC4ED3}" destId="{6DD729AD-7BD2-426F-9ED8-729DF3F8AD3F}" srcOrd="0" destOrd="0" presId="urn:diagrams.loki3.com/BracketList"/>
    <dgm:cxn modelId="{D5809BA4-0411-4188-A0D6-7D38B142A1C8}" type="presOf" srcId="{262033DA-795B-41CF-BDED-7D89B39E59DB}" destId="{937F1E02-8EFA-4249-8CD2-74D0C7607DE4}" srcOrd="0" destOrd="0" presId="urn:diagrams.loki3.com/BracketList"/>
    <dgm:cxn modelId="{BF0F9A2F-D6CC-489D-A4A7-520D82398697}" type="presOf" srcId="{C89113FC-80B2-4BE3-AE3C-DCFAE2ACD60F}" destId="{9CE45CC2-BC8E-49EF-9E21-25A3169B9A60}" srcOrd="0" destOrd="0" presId="urn:diagrams.loki3.com/BracketList"/>
    <dgm:cxn modelId="{27B4F2BC-5520-4C01-B735-169BEDC4DEEC}" srcId="{262033DA-795B-41CF-BDED-7D89B39E59DB}" destId="{CF1E1087-BD08-49D0-8B84-16FA550CE253}" srcOrd="2" destOrd="0" parTransId="{38A46207-F65E-445E-BB0F-26A5963A1988}" sibTransId="{BD0E8267-A987-47F2-A1FB-AD35DD9B5BF0}"/>
    <dgm:cxn modelId="{6B9B3880-F512-4681-8567-856A30FCCFC1}" type="presOf" srcId="{1FB7448A-B4E5-436B-B99A-ACD01678F165}" destId="{DC7A88C7-9DBA-4D63-ADB1-64CC4314A5D0}" srcOrd="0" destOrd="0" presId="urn:diagrams.loki3.com/BracketList"/>
    <dgm:cxn modelId="{CD47C65D-A4D7-40A8-BEB2-EA1999B06B28}" type="presOf" srcId="{DFF1C17D-8EB6-456D-9F5F-7A3E7E88D619}" destId="{0B08A65E-8C76-4FB6-8A27-56FB7F3FAAB1}" srcOrd="0" destOrd="2" presId="urn:diagrams.loki3.com/BracketList"/>
    <dgm:cxn modelId="{6407C374-2570-417B-970B-E826CB9D34CC}" srcId="{A6C7B798-1059-456D-9529-D9970F236897}" destId="{F062DB8C-C966-41F1-B590-493A8D2B2146}" srcOrd="4" destOrd="0" parTransId="{64E6869B-DDA5-49AC-A459-0907871DEEEF}" sibTransId="{BAEBBAA4-1F8A-4D23-9065-3A0EDD15242C}"/>
    <dgm:cxn modelId="{3D63CB37-F6B3-4436-A654-BE987762796B}" srcId="{7CA935BC-6B67-401D-8C1D-E0716CFC793C}" destId="{E8A6A21E-85C7-4A87-8072-70EC8A0B2256}" srcOrd="4" destOrd="0" parTransId="{73C0B093-866A-45BE-BA69-950FE1F9591E}" sibTransId="{57E37AC6-6524-40EE-B03D-B7093622AD6E}"/>
    <dgm:cxn modelId="{A835B193-20FD-479B-A19D-617AD90A318A}" type="presOf" srcId="{F062DB8C-C966-41F1-B590-493A8D2B2146}" destId="{0B08A65E-8C76-4FB6-8A27-56FB7F3FAAB1}" srcOrd="0" destOrd="4" presId="urn:diagrams.loki3.com/BracketList"/>
    <dgm:cxn modelId="{EC16672F-CA4B-421F-92A6-C41796150907}" srcId="{7CA935BC-6B67-401D-8C1D-E0716CFC793C}" destId="{D3D6EE6A-095B-457C-A041-EF9B26A4DAD9}" srcOrd="3" destOrd="0" parTransId="{C3BCA57B-6BF0-49C6-86CF-44EA9B764A1D}" sibTransId="{5D8CB420-C869-49EC-B998-DCC45F32247A}"/>
    <dgm:cxn modelId="{D4A392A1-F366-465F-BBC9-E6DFAADC984F}" type="presOf" srcId="{CF1E1087-BD08-49D0-8B84-16FA550CE253}" destId="{DC7A88C7-9DBA-4D63-ADB1-64CC4314A5D0}" srcOrd="0" destOrd="2" presId="urn:diagrams.loki3.com/BracketList"/>
    <dgm:cxn modelId="{206F6D8A-E191-4952-855A-B36FFDD3D845}" srcId="{A6C7B798-1059-456D-9529-D9970F236897}" destId="{257CE1DD-DF68-4187-84F9-C02151B5B938}" srcOrd="1" destOrd="0" parTransId="{90778D93-8920-46AE-9E64-4206FC795238}" sibTransId="{4C8FB654-2EDF-49B3-954C-89BD05F72BA7}"/>
    <dgm:cxn modelId="{B234BE09-21A4-46A1-86D1-5D39195189BE}" type="presOf" srcId="{E4530D32-90DF-4EE1-868A-95E650845D02}" destId="{0B08A65E-8C76-4FB6-8A27-56FB7F3FAAB1}" srcOrd="0" destOrd="3" presId="urn:diagrams.loki3.com/BracketList"/>
    <dgm:cxn modelId="{D46EF26D-169C-4083-9961-E242E71F6721}" type="presOf" srcId="{A6C7B798-1059-456D-9529-D9970F236897}" destId="{ECEF6313-A2F1-47E0-A648-664DD9F9EA3D}" srcOrd="0" destOrd="0" presId="urn:diagrams.loki3.com/BracketList"/>
    <dgm:cxn modelId="{0F9D700F-B75F-40AB-A6BE-76B958D81825}" type="presOf" srcId="{4FB37683-884E-414D-9D27-8F799946E4E8}" destId="{0B08A65E-8C76-4FB6-8A27-56FB7F3FAAB1}" srcOrd="0" destOrd="0" presId="urn:diagrams.loki3.com/BracketList"/>
    <dgm:cxn modelId="{E47FDC94-B0A6-464E-9373-102057EEF03F}" srcId="{262033DA-795B-41CF-BDED-7D89B39E59DB}" destId="{E784331D-DE01-4283-A5C7-D1EEAECB6DF0}" srcOrd="1" destOrd="0" parTransId="{90974585-92DA-4726-B2F0-3C7B0E3B79D1}" sibTransId="{5B5DB562-30F2-4E9F-8FE5-368772557F6F}"/>
    <dgm:cxn modelId="{963CB9B5-E39A-4E84-B657-1B6D1D3CCE40}" type="presParOf" srcId="{6DD729AD-7BD2-426F-9ED8-729DF3F8AD3F}" destId="{2AB77733-F57C-4AE8-B02D-C2F5F29976AA}" srcOrd="0" destOrd="0" presId="urn:diagrams.loki3.com/BracketList"/>
    <dgm:cxn modelId="{FCDBE9B3-0CB1-41CD-A543-1A0124823686}" type="presParOf" srcId="{2AB77733-F57C-4AE8-B02D-C2F5F29976AA}" destId="{937F1E02-8EFA-4249-8CD2-74D0C7607DE4}" srcOrd="0" destOrd="0" presId="urn:diagrams.loki3.com/BracketList"/>
    <dgm:cxn modelId="{6BBA4EAF-287E-47DC-9843-A37B9EC6C187}" type="presParOf" srcId="{2AB77733-F57C-4AE8-B02D-C2F5F29976AA}" destId="{086EFF71-D6AC-4F20-9F24-120FDAA1123F}" srcOrd="1" destOrd="0" presId="urn:diagrams.loki3.com/BracketList"/>
    <dgm:cxn modelId="{4E36C28E-A3C2-42EE-8842-6B109FA74740}" type="presParOf" srcId="{2AB77733-F57C-4AE8-B02D-C2F5F29976AA}" destId="{CAF2A823-1416-4A18-90C5-F1852C35351B}" srcOrd="2" destOrd="0" presId="urn:diagrams.loki3.com/BracketList"/>
    <dgm:cxn modelId="{46C0A492-A114-44AE-B193-F607AB57748C}" type="presParOf" srcId="{2AB77733-F57C-4AE8-B02D-C2F5F29976AA}" destId="{DC7A88C7-9DBA-4D63-ADB1-64CC4314A5D0}" srcOrd="3" destOrd="0" presId="urn:diagrams.loki3.com/BracketList"/>
    <dgm:cxn modelId="{A158E25F-DE75-4DD1-996A-54B4A9FCE9E4}" type="presParOf" srcId="{6DD729AD-7BD2-426F-9ED8-729DF3F8AD3F}" destId="{07ED2D6A-D5B4-437E-8C05-3B522BB326C6}" srcOrd="1" destOrd="0" presId="urn:diagrams.loki3.com/BracketList"/>
    <dgm:cxn modelId="{16841D62-087D-4197-ADE8-2C00BA8EEA37}" type="presParOf" srcId="{6DD729AD-7BD2-426F-9ED8-729DF3F8AD3F}" destId="{56CAE684-FD77-466F-B75F-59E0B9DAD233}" srcOrd="2" destOrd="0" presId="urn:diagrams.loki3.com/BracketList"/>
    <dgm:cxn modelId="{034279E5-A30F-460C-9B0B-2794E5B106BE}" type="presParOf" srcId="{56CAE684-FD77-466F-B75F-59E0B9DAD233}" destId="{ECEF6313-A2F1-47E0-A648-664DD9F9EA3D}" srcOrd="0" destOrd="0" presId="urn:diagrams.loki3.com/BracketList"/>
    <dgm:cxn modelId="{3B5D28B6-5CA7-40E2-B633-6CD7F162E22F}" type="presParOf" srcId="{56CAE684-FD77-466F-B75F-59E0B9DAD233}" destId="{F638119B-C275-4470-8CB6-30931620E3E2}" srcOrd="1" destOrd="0" presId="urn:diagrams.loki3.com/BracketList"/>
    <dgm:cxn modelId="{52B713CF-1145-47DE-9208-997A8185A631}" type="presParOf" srcId="{56CAE684-FD77-466F-B75F-59E0B9DAD233}" destId="{EDB8A236-1470-4684-825F-453D00A35463}" srcOrd="2" destOrd="0" presId="urn:diagrams.loki3.com/BracketList"/>
    <dgm:cxn modelId="{CE814273-70B3-4277-AA35-A5742E0DA275}" type="presParOf" srcId="{56CAE684-FD77-466F-B75F-59E0B9DAD233}" destId="{0B08A65E-8C76-4FB6-8A27-56FB7F3FAAB1}" srcOrd="3" destOrd="0" presId="urn:diagrams.loki3.com/BracketList"/>
    <dgm:cxn modelId="{DC95A66C-69BB-4195-8419-6F560251F586}" type="presParOf" srcId="{6DD729AD-7BD2-426F-9ED8-729DF3F8AD3F}" destId="{058C94D2-0633-458A-AC97-11E147F82AD8}" srcOrd="3" destOrd="0" presId="urn:diagrams.loki3.com/BracketList"/>
    <dgm:cxn modelId="{AAC3075E-B035-4005-B7E9-FA068E148A76}" type="presParOf" srcId="{6DD729AD-7BD2-426F-9ED8-729DF3F8AD3F}" destId="{A67A7A14-C136-404E-BC58-5173FB20367B}" srcOrd="4" destOrd="0" presId="urn:diagrams.loki3.com/BracketList"/>
    <dgm:cxn modelId="{67032227-4163-4854-82DB-FB3251321DBD}" type="presParOf" srcId="{A67A7A14-C136-404E-BC58-5173FB20367B}" destId="{AD3CFC88-BCCB-43E5-B3C6-686B1C1B7641}" srcOrd="0" destOrd="0" presId="urn:diagrams.loki3.com/BracketList"/>
    <dgm:cxn modelId="{775C31B6-6E95-4B78-AD8D-C9E71BEA8183}" type="presParOf" srcId="{A67A7A14-C136-404E-BC58-5173FB20367B}" destId="{7329C784-1EF8-48F9-9C3D-4FC5519E612C}" srcOrd="1" destOrd="0" presId="urn:diagrams.loki3.com/BracketList"/>
    <dgm:cxn modelId="{18A5FA3B-11B8-4699-8A3D-62562AD33720}" type="presParOf" srcId="{A67A7A14-C136-404E-BC58-5173FB20367B}" destId="{D4359387-E9E9-43D2-8EAB-A19045360652}" srcOrd="2" destOrd="0" presId="urn:diagrams.loki3.com/BracketList"/>
    <dgm:cxn modelId="{C0B1BBE5-1870-4E75-890D-63923690C38A}" type="presParOf" srcId="{A67A7A14-C136-404E-BC58-5173FB20367B}" destId="{9CE45CC2-BC8E-49EF-9E21-25A3169B9A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9AC817-0F12-40FF-BAA6-DC6729EC4ED3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033DA-795B-41CF-BDED-7D89B39E59DB}">
      <dgm:prSet phldrT="[Text]"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5B161B2D-0506-42D8-ABF4-6A73FBB2AD76}" type="parTrans" cxnId="{7984EAEA-9BCE-4CE2-972F-7814978EDF89}">
      <dgm:prSet/>
      <dgm:spPr/>
      <dgm:t>
        <a:bodyPr/>
        <a:lstStyle/>
        <a:p>
          <a:endParaRPr lang="en-US"/>
        </a:p>
      </dgm:t>
    </dgm:pt>
    <dgm:pt modelId="{7697CA1B-8B32-464B-B6C7-3B78C650329C}" type="sibTrans" cxnId="{7984EAEA-9BCE-4CE2-972F-7814978EDF89}">
      <dgm:prSet/>
      <dgm:spPr/>
      <dgm:t>
        <a:bodyPr/>
        <a:lstStyle/>
        <a:p>
          <a:endParaRPr lang="en-US"/>
        </a:p>
      </dgm:t>
    </dgm:pt>
    <dgm:pt modelId="{1FB7448A-B4E5-436B-B99A-ACD01678F165}">
      <dgm:prSet phldrT="[Text]"/>
      <dgm:spPr/>
      <dgm:t>
        <a:bodyPr/>
        <a:lstStyle/>
        <a:p>
          <a:r>
            <a:rPr lang="en-US" dirty="0" smtClean="0"/>
            <a:t>Muscles, bones, ligaments, tendons, and cartilage</a:t>
          </a:r>
          <a:endParaRPr lang="en-US" dirty="0"/>
        </a:p>
      </dgm:t>
    </dgm:pt>
    <dgm:pt modelId="{89B933C8-225E-410F-B855-B4A4271434F2}" type="parTrans" cxnId="{07A34239-AD26-44BB-B40E-DC4F90E39ED3}">
      <dgm:prSet/>
      <dgm:spPr/>
      <dgm:t>
        <a:bodyPr/>
        <a:lstStyle/>
        <a:p>
          <a:endParaRPr lang="en-US"/>
        </a:p>
      </dgm:t>
    </dgm:pt>
    <dgm:pt modelId="{FEF530C5-A371-4F90-BA41-82A6384EB1BC}" type="sibTrans" cxnId="{07A34239-AD26-44BB-B40E-DC4F90E39ED3}">
      <dgm:prSet/>
      <dgm:spPr/>
      <dgm:t>
        <a:bodyPr/>
        <a:lstStyle/>
        <a:p>
          <a:endParaRPr lang="en-US"/>
        </a:p>
      </dgm:t>
    </dgm:pt>
    <dgm:pt modelId="{A6C7B798-1059-456D-9529-D9970F236897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does it change?</a:t>
          </a:r>
          <a:endParaRPr lang="en-US" dirty="0"/>
        </a:p>
      </dgm:t>
    </dgm:pt>
    <dgm:pt modelId="{729CF5FE-27C8-4827-8B31-19418C4D2C7E}" type="parTrans" cxnId="{3785BA82-30A9-4355-9952-4D08D4BE317E}">
      <dgm:prSet/>
      <dgm:spPr/>
      <dgm:t>
        <a:bodyPr/>
        <a:lstStyle/>
        <a:p>
          <a:endParaRPr lang="en-US"/>
        </a:p>
      </dgm:t>
    </dgm:pt>
    <dgm:pt modelId="{3C82865B-61A1-4966-9EBB-A29098EF186E}" type="sibTrans" cxnId="{3785BA82-30A9-4355-9952-4D08D4BE317E}">
      <dgm:prSet/>
      <dgm:spPr/>
      <dgm:t>
        <a:bodyPr/>
        <a:lstStyle/>
        <a:p>
          <a:endParaRPr lang="en-US"/>
        </a:p>
      </dgm:t>
    </dgm:pt>
    <dgm:pt modelId="{4FB37683-884E-414D-9D27-8F799946E4E8}">
      <dgm:prSet phldrT="[Text]"/>
      <dgm:spPr/>
      <dgm:t>
        <a:bodyPr/>
        <a:lstStyle/>
        <a:p>
          <a:r>
            <a:rPr lang="en-US" dirty="0" smtClean="0"/>
            <a:t>Muscles weaken and lose tone</a:t>
          </a:r>
          <a:endParaRPr lang="en-US" dirty="0"/>
        </a:p>
      </dgm:t>
    </dgm:pt>
    <dgm:pt modelId="{D7466DEF-BE2B-426A-8F42-4AF3010620FC}" type="parTrans" cxnId="{EA6203F5-5171-4504-9270-BBD791401FA7}">
      <dgm:prSet/>
      <dgm:spPr/>
      <dgm:t>
        <a:bodyPr/>
        <a:lstStyle/>
        <a:p>
          <a:endParaRPr lang="en-US"/>
        </a:p>
      </dgm:t>
    </dgm:pt>
    <dgm:pt modelId="{3BD4A7F3-7089-4201-9A9D-7935BDABB034}" type="sibTrans" cxnId="{EA6203F5-5171-4504-9270-BBD791401FA7}">
      <dgm:prSet/>
      <dgm:spPr/>
      <dgm:t>
        <a:bodyPr/>
        <a:lstStyle/>
        <a:p>
          <a:endParaRPr lang="en-US"/>
        </a:p>
      </dgm:t>
    </dgm:pt>
    <dgm:pt modelId="{7CA935BC-6B67-401D-8C1D-E0716CFC793C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can you help?</a:t>
          </a:r>
          <a:endParaRPr lang="en-US" dirty="0"/>
        </a:p>
      </dgm:t>
    </dgm:pt>
    <dgm:pt modelId="{1F04B29F-E660-4FD7-8860-B478D2B272AE}" type="parTrans" cxnId="{FE6A33E2-4E3F-4CEF-A5FD-EDC343796FE1}">
      <dgm:prSet/>
      <dgm:spPr/>
      <dgm:t>
        <a:bodyPr/>
        <a:lstStyle/>
        <a:p>
          <a:endParaRPr lang="en-US"/>
        </a:p>
      </dgm:t>
    </dgm:pt>
    <dgm:pt modelId="{E144AD3A-8238-4A3A-BBE7-7AAAEAB1FDC0}" type="sibTrans" cxnId="{FE6A33E2-4E3F-4CEF-A5FD-EDC343796FE1}">
      <dgm:prSet/>
      <dgm:spPr/>
      <dgm:t>
        <a:bodyPr/>
        <a:lstStyle/>
        <a:p>
          <a:endParaRPr lang="en-US"/>
        </a:p>
      </dgm:t>
    </dgm:pt>
    <dgm:pt modelId="{C89113FC-80B2-4BE3-AE3C-DCFAE2ACD60F}">
      <dgm:prSet phldrT="[Text]"/>
      <dgm:spPr/>
      <dgm:t>
        <a:bodyPr/>
        <a:lstStyle/>
        <a:p>
          <a:r>
            <a:rPr lang="en-US" dirty="0" smtClean="0"/>
            <a:t>Prevent falls</a:t>
          </a:r>
          <a:endParaRPr lang="en-US" dirty="0"/>
        </a:p>
      </dgm:t>
    </dgm:pt>
    <dgm:pt modelId="{D44650CF-51E6-4F62-BDB7-28A962DC6D32}" type="parTrans" cxnId="{68A3E06B-2E2A-4DD7-BEDA-1AB999A8EC1D}">
      <dgm:prSet/>
      <dgm:spPr/>
      <dgm:t>
        <a:bodyPr/>
        <a:lstStyle/>
        <a:p>
          <a:endParaRPr lang="en-US"/>
        </a:p>
      </dgm:t>
    </dgm:pt>
    <dgm:pt modelId="{71D1EC11-2780-4B39-99C4-E55F710BD8AB}" type="sibTrans" cxnId="{68A3E06B-2E2A-4DD7-BEDA-1AB999A8EC1D}">
      <dgm:prSet/>
      <dgm:spPr/>
      <dgm:t>
        <a:bodyPr/>
        <a:lstStyle/>
        <a:p>
          <a:endParaRPr lang="en-US"/>
        </a:p>
      </dgm:t>
    </dgm:pt>
    <dgm:pt modelId="{64702F44-CBDA-405B-AA97-0204C062ECE8}">
      <dgm:prSet phldrT="[Text]"/>
      <dgm:spPr/>
      <dgm:t>
        <a:bodyPr/>
        <a:lstStyle/>
        <a:p>
          <a:r>
            <a:rPr lang="en-US" dirty="0" smtClean="0"/>
            <a:t>Move the body, protect organs, provide heat</a:t>
          </a:r>
          <a:endParaRPr lang="en-US" dirty="0"/>
        </a:p>
      </dgm:t>
    </dgm:pt>
    <dgm:pt modelId="{0E04B834-56BF-441B-B107-67724553DCD4}" type="parTrans" cxnId="{EBBCABE3-1F1A-46FF-9911-D248CDE49060}">
      <dgm:prSet/>
      <dgm:spPr/>
      <dgm:t>
        <a:bodyPr/>
        <a:lstStyle/>
        <a:p>
          <a:endParaRPr lang="en-US"/>
        </a:p>
      </dgm:t>
    </dgm:pt>
    <dgm:pt modelId="{A56B75A7-5B19-431A-B357-179EC99BE16D}" type="sibTrans" cxnId="{EBBCABE3-1F1A-46FF-9911-D248CDE49060}">
      <dgm:prSet/>
      <dgm:spPr/>
      <dgm:t>
        <a:bodyPr/>
        <a:lstStyle/>
        <a:p>
          <a:endParaRPr lang="en-US"/>
        </a:p>
      </dgm:t>
    </dgm:pt>
    <dgm:pt modelId="{2A4EE622-73DC-4539-96D7-5F3BDE49E9D2}">
      <dgm:prSet phldrT="[Text]"/>
      <dgm:spPr/>
      <dgm:t>
        <a:bodyPr/>
        <a:lstStyle/>
        <a:p>
          <a:r>
            <a:rPr lang="en-US" dirty="0" smtClean="0"/>
            <a:t>Slower body movement</a:t>
          </a:r>
          <a:endParaRPr lang="en-US" dirty="0"/>
        </a:p>
      </dgm:t>
    </dgm:pt>
    <dgm:pt modelId="{A1715DF4-D196-4360-B06A-1286BF21F4CD}" type="parTrans" cxnId="{A7814B2C-5469-49B2-8206-E146FEE9082A}">
      <dgm:prSet/>
      <dgm:spPr/>
      <dgm:t>
        <a:bodyPr/>
        <a:lstStyle/>
        <a:p>
          <a:endParaRPr lang="en-US"/>
        </a:p>
      </dgm:t>
    </dgm:pt>
    <dgm:pt modelId="{886A0E05-1004-4C88-B393-2009EFC1318A}" type="sibTrans" cxnId="{A7814B2C-5469-49B2-8206-E146FEE9082A}">
      <dgm:prSet/>
      <dgm:spPr/>
      <dgm:t>
        <a:bodyPr/>
        <a:lstStyle/>
        <a:p>
          <a:endParaRPr lang="en-US"/>
        </a:p>
      </dgm:t>
    </dgm:pt>
    <dgm:pt modelId="{2C4089BC-858F-40D5-AD24-7F74A69775AC}">
      <dgm:prSet phldrT="[Text]"/>
      <dgm:spPr/>
      <dgm:t>
        <a:bodyPr/>
        <a:lstStyle/>
        <a:p>
          <a:r>
            <a:rPr lang="en-US" dirty="0" smtClean="0"/>
            <a:t>Brittle bones</a:t>
          </a:r>
          <a:endParaRPr lang="en-US" dirty="0"/>
        </a:p>
      </dgm:t>
    </dgm:pt>
    <dgm:pt modelId="{7EC1502B-EC42-4DFB-BE96-E0B55EBE933C}" type="parTrans" cxnId="{7D0BC119-76D3-4D00-BE86-794FE776D6C1}">
      <dgm:prSet/>
      <dgm:spPr/>
      <dgm:t>
        <a:bodyPr/>
        <a:lstStyle/>
        <a:p>
          <a:endParaRPr lang="en-US"/>
        </a:p>
      </dgm:t>
    </dgm:pt>
    <dgm:pt modelId="{F1FD7875-46EA-4848-9DB7-0D9B0DA0A585}" type="sibTrans" cxnId="{7D0BC119-76D3-4D00-BE86-794FE776D6C1}">
      <dgm:prSet/>
      <dgm:spPr/>
      <dgm:t>
        <a:bodyPr/>
        <a:lstStyle/>
        <a:p>
          <a:endParaRPr lang="en-US"/>
        </a:p>
      </dgm:t>
    </dgm:pt>
    <dgm:pt modelId="{6EF61A39-9EDD-48F5-8B6F-915D831F183D}">
      <dgm:prSet phldrT="[Text]"/>
      <dgm:spPr/>
      <dgm:t>
        <a:bodyPr/>
        <a:lstStyle/>
        <a:p>
          <a:r>
            <a:rPr lang="en-US" dirty="0" smtClean="0"/>
            <a:t>Stiff and painful joints</a:t>
          </a:r>
          <a:endParaRPr lang="en-US" dirty="0"/>
        </a:p>
      </dgm:t>
    </dgm:pt>
    <dgm:pt modelId="{F122E1CE-B058-4CB6-B80B-8533423841B2}" type="parTrans" cxnId="{F840300A-A0A7-4E8F-9C10-B0DEA56E4E68}">
      <dgm:prSet/>
      <dgm:spPr/>
      <dgm:t>
        <a:bodyPr/>
        <a:lstStyle/>
        <a:p>
          <a:endParaRPr lang="en-US"/>
        </a:p>
      </dgm:t>
    </dgm:pt>
    <dgm:pt modelId="{2E7627AA-A7B2-45A8-8E38-4FB20DCD32B2}" type="sibTrans" cxnId="{F840300A-A0A7-4E8F-9C10-B0DEA56E4E68}">
      <dgm:prSet/>
      <dgm:spPr/>
      <dgm:t>
        <a:bodyPr/>
        <a:lstStyle/>
        <a:p>
          <a:endParaRPr lang="en-US"/>
        </a:p>
      </dgm:t>
    </dgm:pt>
    <dgm:pt modelId="{8DDE701F-1071-4E00-8EB1-92D38A896C2B}">
      <dgm:prSet phldrT="[Text]"/>
      <dgm:spPr/>
      <dgm:t>
        <a:bodyPr/>
        <a:lstStyle/>
        <a:p>
          <a:r>
            <a:rPr lang="en-US" dirty="0" smtClean="0"/>
            <a:t>Loss of height</a:t>
          </a:r>
          <a:endParaRPr lang="en-US" dirty="0"/>
        </a:p>
      </dgm:t>
    </dgm:pt>
    <dgm:pt modelId="{F1D83C17-F09A-44B7-BACC-E5D62D9C6139}" type="parTrans" cxnId="{FD6FABAE-DFF2-4491-9ADD-2FCEB56EB467}">
      <dgm:prSet/>
      <dgm:spPr/>
      <dgm:t>
        <a:bodyPr/>
        <a:lstStyle/>
        <a:p>
          <a:endParaRPr lang="en-US"/>
        </a:p>
      </dgm:t>
    </dgm:pt>
    <dgm:pt modelId="{16826CF9-3712-44AB-AD63-8AF1A219DEB9}" type="sibTrans" cxnId="{FD6FABAE-DFF2-4491-9ADD-2FCEB56EB467}">
      <dgm:prSet/>
      <dgm:spPr/>
      <dgm:t>
        <a:bodyPr/>
        <a:lstStyle/>
        <a:p>
          <a:endParaRPr lang="en-US"/>
        </a:p>
      </dgm:t>
    </dgm:pt>
    <dgm:pt modelId="{C9AE07CA-790D-480F-A1D2-54961AA4C6CC}">
      <dgm:prSet phldrT="[Text]"/>
      <dgm:spPr/>
      <dgm:t>
        <a:bodyPr/>
        <a:lstStyle/>
        <a:p>
          <a:r>
            <a:rPr lang="en-US" dirty="0" smtClean="0"/>
            <a:t>Promote self-care</a:t>
          </a:r>
          <a:endParaRPr lang="en-US" dirty="0"/>
        </a:p>
      </dgm:t>
    </dgm:pt>
    <dgm:pt modelId="{0DE163D7-0013-4F34-ABB3-949B198E7C5A}" type="parTrans" cxnId="{F7F7E1A7-7148-4A9A-BD3C-59D6AF1B7BAF}">
      <dgm:prSet/>
      <dgm:spPr/>
      <dgm:t>
        <a:bodyPr/>
        <a:lstStyle/>
        <a:p>
          <a:endParaRPr lang="en-US"/>
        </a:p>
      </dgm:t>
    </dgm:pt>
    <dgm:pt modelId="{4C285D97-A287-4A35-9E29-9E9FA4078C39}" type="sibTrans" cxnId="{F7F7E1A7-7148-4A9A-BD3C-59D6AF1B7BAF}">
      <dgm:prSet/>
      <dgm:spPr/>
      <dgm:t>
        <a:bodyPr/>
        <a:lstStyle/>
        <a:p>
          <a:endParaRPr lang="en-US"/>
        </a:p>
      </dgm:t>
    </dgm:pt>
    <dgm:pt modelId="{898E743E-845B-4AF2-A5EE-85844A08F6AB}">
      <dgm:prSet phldrT="[Text]"/>
      <dgm:spPr/>
      <dgm:t>
        <a:bodyPr/>
        <a:lstStyle/>
        <a:p>
          <a:r>
            <a:rPr lang="en-US" dirty="0" smtClean="0"/>
            <a:t>Encourage regular movement</a:t>
          </a:r>
          <a:endParaRPr lang="en-US" dirty="0"/>
        </a:p>
      </dgm:t>
    </dgm:pt>
    <dgm:pt modelId="{F32267C0-7CDC-4AE6-9C9B-0D610A138BAE}" type="parTrans" cxnId="{7231D529-B865-4D2B-83F3-E8D9860CDAAA}">
      <dgm:prSet/>
      <dgm:spPr/>
      <dgm:t>
        <a:bodyPr/>
        <a:lstStyle/>
        <a:p>
          <a:endParaRPr lang="en-US"/>
        </a:p>
      </dgm:t>
    </dgm:pt>
    <dgm:pt modelId="{549FEA68-D546-44F5-8AC8-94A019863CE2}" type="sibTrans" cxnId="{7231D529-B865-4D2B-83F3-E8D9860CDAAA}">
      <dgm:prSet/>
      <dgm:spPr/>
      <dgm:t>
        <a:bodyPr/>
        <a:lstStyle/>
        <a:p>
          <a:endParaRPr lang="en-US"/>
        </a:p>
      </dgm:t>
    </dgm:pt>
    <dgm:pt modelId="{6DD729AD-7BD2-426F-9ED8-729DF3F8AD3F}" type="pres">
      <dgm:prSet presAssocID="{069AC817-0F12-40FF-BAA6-DC6729EC4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7733-F57C-4AE8-B02D-C2F5F29976AA}" type="pres">
      <dgm:prSet presAssocID="{262033DA-795B-41CF-BDED-7D89B39E59DB}" presName="linNode" presStyleCnt="0"/>
      <dgm:spPr/>
    </dgm:pt>
    <dgm:pt modelId="{937F1E02-8EFA-4249-8CD2-74D0C7607DE4}" type="pres">
      <dgm:prSet presAssocID="{262033DA-795B-41CF-BDED-7D89B39E59DB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EFF71-D6AC-4F20-9F24-120FDAA1123F}" type="pres">
      <dgm:prSet presAssocID="{262033DA-795B-41CF-BDED-7D89B39E59DB}" presName="bracket" presStyleLbl="parChTrans1D1" presStyleIdx="0" presStyleCnt="3"/>
      <dgm:spPr/>
    </dgm:pt>
    <dgm:pt modelId="{CAF2A823-1416-4A18-90C5-F1852C35351B}" type="pres">
      <dgm:prSet presAssocID="{262033DA-795B-41CF-BDED-7D89B39E59DB}" presName="spH" presStyleCnt="0"/>
      <dgm:spPr/>
    </dgm:pt>
    <dgm:pt modelId="{DC7A88C7-9DBA-4D63-ADB1-64CC4314A5D0}" type="pres">
      <dgm:prSet presAssocID="{262033DA-795B-41CF-BDED-7D89B39E59DB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2D6A-D5B4-437E-8C05-3B522BB326C6}" type="pres">
      <dgm:prSet presAssocID="{7697CA1B-8B32-464B-B6C7-3B78C650329C}" presName="spV" presStyleCnt="0"/>
      <dgm:spPr/>
    </dgm:pt>
    <dgm:pt modelId="{56CAE684-FD77-466F-B75F-59E0B9DAD233}" type="pres">
      <dgm:prSet presAssocID="{A6C7B798-1059-456D-9529-D9970F236897}" presName="linNode" presStyleCnt="0"/>
      <dgm:spPr/>
    </dgm:pt>
    <dgm:pt modelId="{ECEF6313-A2F1-47E0-A648-664DD9F9EA3D}" type="pres">
      <dgm:prSet presAssocID="{A6C7B798-1059-456D-9529-D9970F23689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8119B-C275-4470-8CB6-30931620E3E2}" type="pres">
      <dgm:prSet presAssocID="{A6C7B798-1059-456D-9529-D9970F236897}" presName="bracket" presStyleLbl="parChTrans1D1" presStyleIdx="1" presStyleCnt="3"/>
      <dgm:spPr/>
    </dgm:pt>
    <dgm:pt modelId="{EDB8A236-1470-4684-825F-453D00A35463}" type="pres">
      <dgm:prSet presAssocID="{A6C7B798-1059-456D-9529-D9970F236897}" presName="spH" presStyleCnt="0"/>
      <dgm:spPr/>
    </dgm:pt>
    <dgm:pt modelId="{0B08A65E-8C76-4FB6-8A27-56FB7F3FAAB1}" type="pres">
      <dgm:prSet presAssocID="{A6C7B798-1059-456D-9529-D9970F23689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94D2-0633-458A-AC97-11E147F82AD8}" type="pres">
      <dgm:prSet presAssocID="{3C82865B-61A1-4966-9EBB-A29098EF186E}" presName="spV" presStyleCnt="0"/>
      <dgm:spPr/>
    </dgm:pt>
    <dgm:pt modelId="{A67A7A14-C136-404E-BC58-5173FB20367B}" type="pres">
      <dgm:prSet presAssocID="{7CA935BC-6B67-401D-8C1D-E0716CFC793C}" presName="linNode" presStyleCnt="0"/>
      <dgm:spPr/>
    </dgm:pt>
    <dgm:pt modelId="{AD3CFC88-BCCB-43E5-B3C6-686B1C1B7641}" type="pres">
      <dgm:prSet presAssocID="{7CA935BC-6B67-401D-8C1D-E0716CFC793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C784-1EF8-48F9-9C3D-4FC5519E612C}" type="pres">
      <dgm:prSet presAssocID="{7CA935BC-6B67-401D-8C1D-E0716CFC793C}" presName="bracket" presStyleLbl="parChTrans1D1" presStyleIdx="2" presStyleCnt="3"/>
      <dgm:spPr/>
    </dgm:pt>
    <dgm:pt modelId="{D4359387-E9E9-43D2-8EAB-A19045360652}" type="pres">
      <dgm:prSet presAssocID="{7CA935BC-6B67-401D-8C1D-E0716CFC793C}" presName="spH" presStyleCnt="0"/>
      <dgm:spPr/>
    </dgm:pt>
    <dgm:pt modelId="{9CE45CC2-BC8E-49EF-9E21-25A3169B9A60}" type="pres">
      <dgm:prSet presAssocID="{7CA935BC-6B67-401D-8C1D-E0716CFC793C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B7CF2-5D7B-4726-AC01-D1F77C075F37}" type="presOf" srcId="{262033DA-795B-41CF-BDED-7D89B39E59DB}" destId="{937F1E02-8EFA-4249-8CD2-74D0C7607DE4}" srcOrd="0" destOrd="0" presId="urn:diagrams.loki3.com/BracketList"/>
    <dgm:cxn modelId="{EBBCABE3-1F1A-46FF-9911-D248CDE49060}" srcId="{262033DA-795B-41CF-BDED-7D89B39E59DB}" destId="{64702F44-CBDA-405B-AA97-0204C062ECE8}" srcOrd="1" destOrd="0" parTransId="{0E04B834-56BF-441B-B107-67724553DCD4}" sibTransId="{A56B75A7-5B19-431A-B357-179EC99BE16D}"/>
    <dgm:cxn modelId="{07A34239-AD26-44BB-B40E-DC4F90E39ED3}" srcId="{262033DA-795B-41CF-BDED-7D89B39E59DB}" destId="{1FB7448A-B4E5-436B-B99A-ACD01678F165}" srcOrd="0" destOrd="0" parTransId="{89B933C8-225E-410F-B855-B4A4271434F2}" sibTransId="{FEF530C5-A371-4F90-BA41-82A6384EB1BC}"/>
    <dgm:cxn modelId="{BAF85648-7A1B-497F-A746-09F54558CE7B}" type="presOf" srcId="{898E743E-845B-4AF2-A5EE-85844A08F6AB}" destId="{9CE45CC2-BC8E-49EF-9E21-25A3169B9A60}" srcOrd="0" destOrd="2" presId="urn:diagrams.loki3.com/BracketList"/>
    <dgm:cxn modelId="{EA6203F5-5171-4504-9270-BBD791401FA7}" srcId="{A6C7B798-1059-456D-9529-D9970F236897}" destId="{4FB37683-884E-414D-9D27-8F799946E4E8}" srcOrd="0" destOrd="0" parTransId="{D7466DEF-BE2B-426A-8F42-4AF3010620FC}" sibTransId="{3BD4A7F3-7089-4201-9A9D-7935BDABB034}"/>
    <dgm:cxn modelId="{CE80C8D3-ED06-45DD-BEEF-F3A0BE7EBBC2}" type="presOf" srcId="{2C4089BC-858F-40D5-AD24-7F74A69775AC}" destId="{0B08A65E-8C76-4FB6-8A27-56FB7F3FAAB1}" srcOrd="0" destOrd="2" presId="urn:diagrams.loki3.com/BracketList"/>
    <dgm:cxn modelId="{7984EAEA-9BCE-4CE2-972F-7814978EDF89}" srcId="{069AC817-0F12-40FF-BAA6-DC6729EC4ED3}" destId="{262033DA-795B-41CF-BDED-7D89B39E59DB}" srcOrd="0" destOrd="0" parTransId="{5B161B2D-0506-42D8-ABF4-6A73FBB2AD76}" sibTransId="{7697CA1B-8B32-464B-B6C7-3B78C650329C}"/>
    <dgm:cxn modelId="{FD6FABAE-DFF2-4491-9ADD-2FCEB56EB467}" srcId="{A6C7B798-1059-456D-9529-D9970F236897}" destId="{8DDE701F-1071-4E00-8EB1-92D38A896C2B}" srcOrd="4" destOrd="0" parTransId="{F1D83C17-F09A-44B7-BACC-E5D62D9C6139}" sibTransId="{16826CF9-3712-44AB-AD63-8AF1A219DEB9}"/>
    <dgm:cxn modelId="{7D0BC119-76D3-4D00-BE86-794FE776D6C1}" srcId="{A6C7B798-1059-456D-9529-D9970F236897}" destId="{2C4089BC-858F-40D5-AD24-7F74A69775AC}" srcOrd="2" destOrd="0" parTransId="{7EC1502B-EC42-4DFB-BE96-E0B55EBE933C}" sibTransId="{F1FD7875-46EA-4848-9DB7-0D9B0DA0A585}"/>
    <dgm:cxn modelId="{6FFE4FB0-F4E3-4797-964D-556E7F372815}" type="presOf" srcId="{2A4EE622-73DC-4539-96D7-5F3BDE49E9D2}" destId="{0B08A65E-8C76-4FB6-8A27-56FB7F3FAAB1}" srcOrd="0" destOrd="1" presId="urn:diagrams.loki3.com/BracketList"/>
    <dgm:cxn modelId="{7231D529-B865-4D2B-83F3-E8D9860CDAAA}" srcId="{7CA935BC-6B67-401D-8C1D-E0716CFC793C}" destId="{898E743E-845B-4AF2-A5EE-85844A08F6AB}" srcOrd="2" destOrd="0" parTransId="{F32267C0-7CDC-4AE6-9C9B-0D610A138BAE}" sibTransId="{549FEA68-D546-44F5-8AC8-94A019863CE2}"/>
    <dgm:cxn modelId="{F7F7E1A7-7148-4A9A-BD3C-59D6AF1B7BAF}" srcId="{7CA935BC-6B67-401D-8C1D-E0716CFC793C}" destId="{C9AE07CA-790D-480F-A1D2-54961AA4C6CC}" srcOrd="1" destOrd="0" parTransId="{0DE163D7-0013-4F34-ABB3-949B198E7C5A}" sibTransId="{4C285D97-A287-4A35-9E29-9E9FA4078C39}"/>
    <dgm:cxn modelId="{A7814B2C-5469-49B2-8206-E146FEE9082A}" srcId="{A6C7B798-1059-456D-9529-D9970F236897}" destId="{2A4EE622-73DC-4539-96D7-5F3BDE49E9D2}" srcOrd="1" destOrd="0" parTransId="{A1715DF4-D196-4360-B06A-1286BF21F4CD}" sibTransId="{886A0E05-1004-4C88-B393-2009EFC1318A}"/>
    <dgm:cxn modelId="{FE6A33E2-4E3F-4CEF-A5FD-EDC343796FE1}" srcId="{069AC817-0F12-40FF-BAA6-DC6729EC4ED3}" destId="{7CA935BC-6B67-401D-8C1D-E0716CFC793C}" srcOrd="2" destOrd="0" parTransId="{1F04B29F-E660-4FD7-8860-B478D2B272AE}" sibTransId="{E144AD3A-8238-4A3A-BBE7-7AAAEAB1FDC0}"/>
    <dgm:cxn modelId="{3785BA82-30A9-4355-9952-4D08D4BE317E}" srcId="{069AC817-0F12-40FF-BAA6-DC6729EC4ED3}" destId="{A6C7B798-1059-456D-9529-D9970F236897}" srcOrd="1" destOrd="0" parTransId="{729CF5FE-27C8-4827-8B31-19418C4D2C7E}" sibTransId="{3C82865B-61A1-4966-9EBB-A29098EF186E}"/>
    <dgm:cxn modelId="{CEAF91BB-9578-4375-BBED-30EEDF6D0E9E}" type="presOf" srcId="{8DDE701F-1071-4E00-8EB1-92D38A896C2B}" destId="{0B08A65E-8C76-4FB6-8A27-56FB7F3FAAB1}" srcOrd="0" destOrd="4" presId="urn:diagrams.loki3.com/BracketList"/>
    <dgm:cxn modelId="{124AD680-7E75-4FB9-822B-9C4F01A7799E}" type="presOf" srcId="{069AC817-0F12-40FF-BAA6-DC6729EC4ED3}" destId="{6DD729AD-7BD2-426F-9ED8-729DF3F8AD3F}" srcOrd="0" destOrd="0" presId="urn:diagrams.loki3.com/BracketList"/>
    <dgm:cxn modelId="{B038876C-3EBB-4C11-87E1-6F6FD4DD4E28}" type="presOf" srcId="{1FB7448A-B4E5-436B-B99A-ACD01678F165}" destId="{DC7A88C7-9DBA-4D63-ADB1-64CC4314A5D0}" srcOrd="0" destOrd="0" presId="urn:diagrams.loki3.com/BracketList"/>
    <dgm:cxn modelId="{3DF6B2EB-409F-4AFF-93E6-CE6AEAC1A2F6}" type="presOf" srcId="{7CA935BC-6B67-401D-8C1D-E0716CFC793C}" destId="{AD3CFC88-BCCB-43E5-B3C6-686B1C1B7641}" srcOrd="0" destOrd="0" presId="urn:diagrams.loki3.com/BracketList"/>
    <dgm:cxn modelId="{6EF04403-CC01-46F6-818C-1F30DEB0CED9}" type="presOf" srcId="{C9AE07CA-790D-480F-A1D2-54961AA4C6CC}" destId="{9CE45CC2-BC8E-49EF-9E21-25A3169B9A60}" srcOrd="0" destOrd="1" presId="urn:diagrams.loki3.com/BracketList"/>
    <dgm:cxn modelId="{F840300A-A0A7-4E8F-9C10-B0DEA56E4E68}" srcId="{A6C7B798-1059-456D-9529-D9970F236897}" destId="{6EF61A39-9EDD-48F5-8B6F-915D831F183D}" srcOrd="3" destOrd="0" parTransId="{F122E1CE-B058-4CB6-B80B-8533423841B2}" sibTransId="{2E7627AA-A7B2-45A8-8E38-4FB20DCD32B2}"/>
    <dgm:cxn modelId="{C37F550A-250D-4B64-BAC4-775D03A38CB8}" type="presOf" srcId="{4FB37683-884E-414D-9D27-8F799946E4E8}" destId="{0B08A65E-8C76-4FB6-8A27-56FB7F3FAAB1}" srcOrd="0" destOrd="0" presId="urn:diagrams.loki3.com/BracketList"/>
    <dgm:cxn modelId="{091A12D5-B9A6-4EBF-8533-BE9BEF37F8A7}" type="presOf" srcId="{C89113FC-80B2-4BE3-AE3C-DCFAE2ACD60F}" destId="{9CE45CC2-BC8E-49EF-9E21-25A3169B9A60}" srcOrd="0" destOrd="0" presId="urn:diagrams.loki3.com/BracketList"/>
    <dgm:cxn modelId="{68A3E06B-2E2A-4DD7-BEDA-1AB999A8EC1D}" srcId="{7CA935BC-6B67-401D-8C1D-E0716CFC793C}" destId="{C89113FC-80B2-4BE3-AE3C-DCFAE2ACD60F}" srcOrd="0" destOrd="0" parTransId="{D44650CF-51E6-4F62-BDB7-28A962DC6D32}" sibTransId="{71D1EC11-2780-4B39-99C4-E55F710BD8AB}"/>
    <dgm:cxn modelId="{3BF1003F-6C58-4F1C-A6AB-317ED84445D6}" type="presOf" srcId="{64702F44-CBDA-405B-AA97-0204C062ECE8}" destId="{DC7A88C7-9DBA-4D63-ADB1-64CC4314A5D0}" srcOrd="0" destOrd="1" presId="urn:diagrams.loki3.com/BracketList"/>
    <dgm:cxn modelId="{0B8135EA-6982-4EDA-822F-C11252406367}" type="presOf" srcId="{6EF61A39-9EDD-48F5-8B6F-915D831F183D}" destId="{0B08A65E-8C76-4FB6-8A27-56FB7F3FAAB1}" srcOrd="0" destOrd="3" presId="urn:diagrams.loki3.com/BracketList"/>
    <dgm:cxn modelId="{FC68EFB8-6BAC-40D2-B2A2-215CD50EEF30}" type="presOf" srcId="{A6C7B798-1059-456D-9529-D9970F236897}" destId="{ECEF6313-A2F1-47E0-A648-664DD9F9EA3D}" srcOrd="0" destOrd="0" presId="urn:diagrams.loki3.com/BracketList"/>
    <dgm:cxn modelId="{A0283256-65D8-4CE7-A53B-C512FF541C33}" type="presParOf" srcId="{6DD729AD-7BD2-426F-9ED8-729DF3F8AD3F}" destId="{2AB77733-F57C-4AE8-B02D-C2F5F29976AA}" srcOrd="0" destOrd="0" presId="urn:diagrams.loki3.com/BracketList"/>
    <dgm:cxn modelId="{03DDB482-5AB5-4C7D-B7F5-62022BE0A36A}" type="presParOf" srcId="{2AB77733-F57C-4AE8-B02D-C2F5F29976AA}" destId="{937F1E02-8EFA-4249-8CD2-74D0C7607DE4}" srcOrd="0" destOrd="0" presId="urn:diagrams.loki3.com/BracketList"/>
    <dgm:cxn modelId="{94C1D000-7868-42EB-8DB0-A047F36ACA37}" type="presParOf" srcId="{2AB77733-F57C-4AE8-B02D-C2F5F29976AA}" destId="{086EFF71-D6AC-4F20-9F24-120FDAA1123F}" srcOrd="1" destOrd="0" presId="urn:diagrams.loki3.com/BracketList"/>
    <dgm:cxn modelId="{9F1982A5-243D-4E47-8A2B-E91BC326501C}" type="presParOf" srcId="{2AB77733-F57C-4AE8-B02D-C2F5F29976AA}" destId="{CAF2A823-1416-4A18-90C5-F1852C35351B}" srcOrd="2" destOrd="0" presId="urn:diagrams.loki3.com/BracketList"/>
    <dgm:cxn modelId="{F6185C81-D91A-4A59-9B0D-96D951E2E333}" type="presParOf" srcId="{2AB77733-F57C-4AE8-B02D-C2F5F29976AA}" destId="{DC7A88C7-9DBA-4D63-ADB1-64CC4314A5D0}" srcOrd="3" destOrd="0" presId="urn:diagrams.loki3.com/BracketList"/>
    <dgm:cxn modelId="{A01CBE3D-6A77-462F-B677-76ED3C34F72B}" type="presParOf" srcId="{6DD729AD-7BD2-426F-9ED8-729DF3F8AD3F}" destId="{07ED2D6A-D5B4-437E-8C05-3B522BB326C6}" srcOrd="1" destOrd="0" presId="urn:diagrams.loki3.com/BracketList"/>
    <dgm:cxn modelId="{059A49A9-D58A-4F4D-986A-AEB766F07DC3}" type="presParOf" srcId="{6DD729AD-7BD2-426F-9ED8-729DF3F8AD3F}" destId="{56CAE684-FD77-466F-B75F-59E0B9DAD233}" srcOrd="2" destOrd="0" presId="urn:diagrams.loki3.com/BracketList"/>
    <dgm:cxn modelId="{63171D09-320B-4B85-9A4D-7D5A38F00BFE}" type="presParOf" srcId="{56CAE684-FD77-466F-B75F-59E0B9DAD233}" destId="{ECEF6313-A2F1-47E0-A648-664DD9F9EA3D}" srcOrd="0" destOrd="0" presId="urn:diagrams.loki3.com/BracketList"/>
    <dgm:cxn modelId="{3847C3A8-BEC6-4C06-BD2F-5F45B3446F2C}" type="presParOf" srcId="{56CAE684-FD77-466F-B75F-59E0B9DAD233}" destId="{F638119B-C275-4470-8CB6-30931620E3E2}" srcOrd="1" destOrd="0" presId="urn:diagrams.loki3.com/BracketList"/>
    <dgm:cxn modelId="{E3545EF4-1FCA-4BF3-A189-D589144CDE08}" type="presParOf" srcId="{56CAE684-FD77-466F-B75F-59E0B9DAD233}" destId="{EDB8A236-1470-4684-825F-453D00A35463}" srcOrd="2" destOrd="0" presId="urn:diagrams.loki3.com/BracketList"/>
    <dgm:cxn modelId="{D49F754F-2E87-4FD3-8D7F-BE13B5890B45}" type="presParOf" srcId="{56CAE684-FD77-466F-B75F-59E0B9DAD233}" destId="{0B08A65E-8C76-4FB6-8A27-56FB7F3FAAB1}" srcOrd="3" destOrd="0" presId="urn:diagrams.loki3.com/BracketList"/>
    <dgm:cxn modelId="{D94A2D01-121A-4645-B1A4-6E1CBF5B23B5}" type="presParOf" srcId="{6DD729AD-7BD2-426F-9ED8-729DF3F8AD3F}" destId="{058C94D2-0633-458A-AC97-11E147F82AD8}" srcOrd="3" destOrd="0" presId="urn:diagrams.loki3.com/BracketList"/>
    <dgm:cxn modelId="{F0F68E23-12E5-4F1E-9A90-F2EF924EDE4B}" type="presParOf" srcId="{6DD729AD-7BD2-426F-9ED8-729DF3F8AD3F}" destId="{A67A7A14-C136-404E-BC58-5173FB20367B}" srcOrd="4" destOrd="0" presId="urn:diagrams.loki3.com/BracketList"/>
    <dgm:cxn modelId="{E9A704A4-8F28-4E82-B636-A11B592FBD05}" type="presParOf" srcId="{A67A7A14-C136-404E-BC58-5173FB20367B}" destId="{AD3CFC88-BCCB-43E5-B3C6-686B1C1B7641}" srcOrd="0" destOrd="0" presId="urn:diagrams.loki3.com/BracketList"/>
    <dgm:cxn modelId="{0E8CE9E5-6E50-487A-A57E-5C582A933B1A}" type="presParOf" srcId="{A67A7A14-C136-404E-BC58-5173FB20367B}" destId="{7329C784-1EF8-48F9-9C3D-4FC5519E612C}" srcOrd="1" destOrd="0" presId="urn:diagrams.loki3.com/BracketList"/>
    <dgm:cxn modelId="{AA3A0116-4429-4D77-84D2-EFEB47040027}" type="presParOf" srcId="{A67A7A14-C136-404E-BC58-5173FB20367B}" destId="{D4359387-E9E9-43D2-8EAB-A19045360652}" srcOrd="2" destOrd="0" presId="urn:diagrams.loki3.com/BracketList"/>
    <dgm:cxn modelId="{29668D84-057B-408B-82E5-E8BCF870B75F}" type="presParOf" srcId="{A67A7A14-C136-404E-BC58-5173FB20367B}" destId="{9CE45CC2-BC8E-49EF-9E21-25A3169B9A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9AC817-0F12-40FF-BAA6-DC6729EC4ED3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033DA-795B-41CF-BDED-7D89B39E59DB}">
      <dgm:prSet phldrT="[Text]"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5B161B2D-0506-42D8-ABF4-6A73FBB2AD76}" type="parTrans" cxnId="{7984EAEA-9BCE-4CE2-972F-7814978EDF89}">
      <dgm:prSet/>
      <dgm:spPr/>
      <dgm:t>
        <a:bodyPr/>
        <a:lstStyle/>
        <a:p>
          <a:endParaRPr lang="en-US"/>
        </a:p>
      </dgm:t>
    </dgm:pt>
    <dgm:pt modelId="{7697CA1B-8B32-464B-B6C7-3B78C650329C}" type="sibTrans" cxnId="{7984EAEA-9BCE-4CE2-972F-7814978EDF89}">
      <dgm:prSet/>
      <dgm:spPr/>
      <dgm:t>
        <a:bodyPr/>
        <a:lstStyle/>
        <a:p>
          <a:endParaRPr lang="en-US"/>
        </a:p>
      </dgm:t>
    </dgm:pt>
    <dgm:pt modelId="{1FB7448A-B4E5-436B-B99A-ACD01678F165}">
      <dgm:prSet phldrT="[Text]"/>
      <dgm:spPr/>
      <dgm:t>
        <a:bodyPr/>
        <a:lstStyle/>
        <a:p>
          <a:r>
            <a:rPr lang="en-US" dirty="0" smtClean="0"/>
            <a:t>Control and message center</a:t>
          </a:r>
          <a:endParaRPr lang="en-US" dirty="0"/>
        </a:p>
      </dgm:t>
    </dgm:pt>
    <dgm:pt modelId="{89B933C8-225E-410F-B855-B4A4271434F2}" type="parTrans" cxnId="{07A34239-AD26-44BB-B40E-DC4F90E39ED3}">
      <dgm:prSet/>
      <dgm:spPr/>
      <dgm:t>
        <a:bodyPr/>
        <a:lstStyle/>
        <a:p>
          <a:endParaRPr lang="en-US"/>
        </a:p>
      </dgm:t>
    </dgm:pt>
    <dgm:pt modelId="{FEF530C5-A371-4F90-BA41-82A6384EB1BC}" type="sibTrans" cxnId="{07A34239-AD26-44BB-B40E-DC4F90E39ED3}">
      <dgm:prSet/>
      <dgm:spPr/>
      <dgm:t>
        <a:bodyPr/>
        <a:lstStyle/>
        <a:p>
          <a:endParaRPr lang="en-US"/>
        </a:p>
      </dgm:t>
    </dgm:pt>
    <dgm:pt modelId="{A6C7B798-1059-456D-9529-D9970F236897}">
      <dgm:prSet phldrT="[Text]"/>
      <dgm:spPr/>
      <dgm:t>
        <a:bodyPr/>
        <a:lstStyle/>
        <a:p>
          <a:r>
            <a:rPr lang="en-US" dirty="0" smtClean="0"/>
            <a:t>How does it change?</a:t>
          </a:r>
          <a:endParaRPr lang="en-US" dirty="0"/>
        </a:p>
      </dgm:t>
    </dgm:pt>
    <dgm:pt modelId="{729CF5FE-27C8-4827-8B31-19418C4D2C7E}" type="parTrans" cxnId="{3785BA82-30A9-4355-9952-4D08D4BE317E}">
      <dgm:prSet/>
      <dgm:spPr/>
      <dgm:t>
        <a:bodyPr/>
        <a:lstStyle/>
        <a:p>
          <a:endParaRPr lang="en-US"/>
        </a:p>
      </dgm:t>
    </dgm:pt>
    <dgm:pt modelId="{3C82865B-61A1-4966-9EBB-A29098EF186E}" type="sibTrans" cxnId="{3785BA82-30A9-4355-9952-4D08D4BE317E}">
      <dgm:prSet/>
      <dgm:spPr/>
      <dgm:t>
        <a:bodyPr/>
        <a:lstStyle/>
        <a:p>
          <a:endParaRPr lang="en-US"/>
        </a:p>
      </dgm:t>
    </dgm:pt>
    <dgm:pt modelId="{4FB37683-884E-414D-9D27-8F799946E4E8}">
      <dgm:prSet phldrT="[Text]"/>
      <dgm:spPr/>
      <dgm:t>
        <a:bodyPr/>
        <a:lstStyle/>
        <a:p>
          <a:r>
            <a:rPr lang="en-US" dirty="0" smtClean="0"/>
            <a:t>Slower responses and reflexes</a:t>
          </a:r>
          <a:endParaRPr lang="en-US" dirty="0"/>
        </a:p>
      </dgm:t>
    </dgm:pt>
    <dgm:pt modelId="{D7466DEF-BE2B-426A-8F42-4AF3010620FC}" type="parTrans" cxnId="{EA6203F5-5171-4504-9270-BBD791401FA7}">
      <dgm:prSet/>
      <dgm:spPr/>
      <dgm:t>
        <a:bodyPr/>
        <a:lstStyle/>
        <a:p>
          <a:endParaRPr lang="en-US"/>
        </a:p>
      </dgm:t>
    </dgm:pt>
    <dgm:pt modelId="{3BD4A7F3-7089-4201-9A9D-7935BDABB034}" type="sibTrans" cxnId="{EA6203F5-5171-4504-9270-BBD791401FA7}">
      <dgm:prSet/>
      <dgm:spPr/>
      <dgm:t>
        <a:bodyPr/>
        <a:lstStyle/>
        <a:p>
          <a:endParaRPr lang="en-US"/>
        </a:p>
      </dgm:t>
    </dgm:pt>
    <dgm:pt modelId="{7CA935BC-6B67-401D-8C1D-E0716CFC793C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can you help?</a:t>
          </a:r>
          <a:endParaRPr lang="en-US" dirty="0"/>
        </a:p>
      </dgm:t>
    </dgm:pt>
    <dgm:pt modelId="{1F04B29F-E660-4FD7-8860-B478D2B272AE}" type="parTrans" cxnId="{FE6A33E2-4E3F-4CEF-A5FD-EDC343796FE1}">
      <dgm:prSet/>
      <dgm:spPr/>
      <dgm:t>
        <a:bodyPr/>
        <a:lstStyle/>
        <a:p>
          <a:endParaRPr lang="en-US"/>
        </a:p>
      </dgm:t>
    </dgm:pt>
    <dgm:pt modelId="{E144AD3A-8238-4A3A-BBE7-7AAAEAB1FDC0}" type="sibTrans" cxnId="{FE6A33E2-4E3F-4CEF-A5FD-EDC343796FE1}">
      <dgm:prSet/>
      <dgm:spPr/>
      <dgm:t>
        <a:bodyPr/>
        <a:lstStyle/>
        <a:p>
          <a:endParaRPr lang="en-US"/>
        </a:p>
      </dgm:t>
    </dgm:pt>
    <dgm:pt modelId="{C89113FC-80B2-4BE3-AE3C-DCFAE2ACD60F}">
      <dgm:prSet phldrT="[Text]"/>
      <dgm:spPr/>
      <dgm:t>
        <a:bodyPr/>
        <a:lstStyle/>
        <a:p>
          <a:r>
            <a:rPr lang="en-US" dirty="0" smtClean="0"/>
            <a:t>Allow time </a:t>
          </a:r>
          <a:endParaRPr lang="en-US" dirty="0"/>
        </a:p>
      </dgm:t>
    </dgm:pt>
    <dgm:pt modelId="{D44650CF-51E6-4F62-BDB7-28A962DC6D32}" type="parTrans" cxnId="{68A3E06B-2E2A-4DD7-BEDA-1AB999A8EC1D}">
      <dgm:prSet/>
      <dgm:spPr/>
      <dgm:t>
        <a:bodyPr/>
        <a:lstStyle/>
        <a:p>
          <a:endParaRPr lang="en-US"/>
        </a:p>
      </dgm:t>
    </dgm:pt>
    <dgm:pt modelId="{71D1EC11-2780-4B39-99C4-E55F710BD8AB}" type="sibTrans" cxnId="{68A3E06B-2E2A-4DD7-BEDA-1AB999A8EC1D}">
      <dgm:prSet/>
      <dgm:spPr/>
      <dgm:t>
        <a:bodyPr/>
        <a:lstStyle/>
        <a:p>
          <a:endParaRPr lang="en-US"/>
        </a:p>
      </dgm:t>
    </dgm:pt>
    <dgm:pt modelId="{8BA86604-3EA7-416B-8F25-6149B699C903}">
      <dgm:prSet phldrT="[Text]"/>
      <dgm:spPr/>
      <dgm:t>
        <a:bodyPr/>
        <a:lstStyle/>
        <a:p>
          <a:r>
            <a:rPr lang="en-US" dirty="0" smtClean="0"/>
            <a:t>CNS and PNS</a:t>
          </a:r>
          <a:endParaRPr lang="en-US" dirty="0"/>
        </a:p>
      </dgm:t>
    </dgm:pt>
    <dgm:pt modelId="{D8E60D48-70B1-4627-83A3-1279ACC84F88}" type="parTrans" cxnId="{6124CE8F-F0C5-441D-8071-101DD8DF2423}">
      <dgm:prSet/>
      <dgm:spPr/>
      <dgm:t>
        <a:bodyPr/>
        <a:lstStyle/>
        <a:p>
          <a:endParaRPr lang="en-US"/>
        </a:p>
      </dgm:t>
    </dgm:pt>
    <dgm:pt modelId="{1946AEE7-3C21-4967-8C09-BD2726F3592C}" type="sibTrans" cxnId="{6124CE8F-F0C5-441D-8071-101DD8DF2423}">
      <dgm:prSet/>
      <dgm:spPr/>
      <dgm:t>
        <a:bodyPr/>
        <a:lstStyle/>
        <a:p>
          <a:endParaRPr lang="en-US"/>
        </a:p>
      </dgm:t>
    </dgm:pt>
    <dgm:pt modelId="{A54DE47B-0A8E-4CF9-A026-F6F243CC58D4}">
      <dgm:prSet phldrT="[Text]"/>
      <dgm:spPr/>
      <dgm:t>
        <a:bodyPr/>
        <a:lstStyle/>
        <a:p>
          <a:r>
            <a:rPr lang="en-US" dirty="0" smtClean="0"/>
            <a:t>Decreased sensitivity</a:t>
          </a:r>
          <a:endParaRPr lang="en-US" dirty="0"/>
        </a:p>
      </dgm:t>
    </dgm:pt>
    <dgm:pt modelId="{B87F16C9-9A4F-453D-869F-31E68F60A328}" type="parTrans" cxnId="{9CA0EE67-0AC4-4F62-A2E8-0EA0CA71825E}">
      <dgm:prSet/>
      <dgm:spPr/>
      <dgm:t>
        <a:bodyPr/>
        <a:lstStyle/>
        <a:p>
          <a:endParaRPr lang="en-US"/>
        </a:p>
      </dgm:t>
    </dgm:pt>
    <dgm:pt modelId="{89BDAAC3-DECA-42F2-87CD-8ADDC790DFB1}" type="sibTrans" cxnId="{9CA0EE67-0AC4-4F62-A2E8-0EA0CA71825E}">
      <dgm:prSet/>
      <dgm:spPr/>
      <dgm:t>
        <a:bodyPr/>
        <a:lstStyle/>
        <a:p>
          <a:endParaRPr lang="en-US"/>
        </a:p>
      </dgm:t>
    </dgm:pt>
    <dgm:pt modelId="{7E7C158C-4F93-42A8-BAE4-BE29B27954B3}">
      <dgm:prSet phldrT="[Text]"/>
      <dgm:spPr/>
      <dgm:t>
        <a:bodyPr/>
        <a:lstStyle/>
        <a:p>
          <a:r>
            <a:rPr lang="en-US" dirty="0" smtClean="0"/>
            <a:t>Short-term memory loss</a:t>
          </a:r>
          <a:endParaRPr lang="en-US" dirty="0"/>
        </a:p>
      </dgm:t>
    </dgm:pt>
    <dgm:pt modelId="{8C6FC98C-A30E-4584-B822-A337877F2C28}" type="parTrans" cxnId="{60C7111E-F2DA-452C-AB92-6D6D2318B753}">
      <dgm:prSet/>
      <dgm:spPr/>
      <dgm:t>
        <a:bodyPr/>
        <a:lstStyle/>
        <a:p>
          <a:endParaRPr lang="en-US"/>
        </a:p>
      </dgm:t>
    </dgm:pt>
    <dgm:pt modelId="{1780ED3D-64A7-4722-9F9C-8506D9EEFF5D}" type="sibTrans" cxnId="{60C7111E-F2DA-452C-AB92-6D6D2318B753}">
      <dgm:prSet/>
      <dgm:spPr/>
      <dgm:t>
        <a:bodyPr/>
        <a:lstStyle/>
        <a:p>
          <a:endParaRPr lang="en-US"/>
        </a:p>
      </dgm:t>
    </dgm:pt>
    <dgm:pt modelId="{14C4BA0E-28A9-4D6E-A10D-5272EF3536B9}">
      <dgm:prSet phldrT="[Text]"/>
      <dgm:spPr/>
      <dgm:t>
        <a:bodyPr/>
        <a:lstStyle/>
        <a:p>
          <a:r>
            <a:rPr lang="en-US" dirty="0" smtClean="0"/>
            <a:t>Avoid sudden changes</a:t>
          </a:r>
          <a:endParaRPr lang="en-US" dirty="0"/>
        </a:p>
      </dgm:t>
    </dgm:pt>
    <dgm:pt modelId="{BE55F836-F51E-4E69-8DB6-B3746BF32DE2}" type="parTrans" cxnId="{5C35B555-B2A0-4B07-A726-DED02F3A21E8}">
      <dgm:prSet/>
      <dgm:spPr/>
      <dgm:t>
        <a:bodyPr/>
        <a:lstStyle/>
        <a:p>
          <a:endParaRPr lang="en-US"/>
        </a:p>
      </dgm:t>
    </dgm:pt>
    <dgm:pt modelId="{12B2A409-C6FE-4477-9053-30BE0378DB98}" type="sibTrans" cxnId="{5C35B555-B2A0-4B07-A726-DED02F3A21E8}">
      <dgm:prSet/>
      <dgm:spPr/>
      <dgm:t>
        <a:bodyPr/>
        <a:lstStyle/>
        <a:p>
          <a:endParaRPr lang="en-US"/>
        </a:p>
      </dgm:t>
    </dgm:pt>
    <dgm:pt modelId="{FC2512DF-5989-452A-8C52-BD1DDE0DDB62}">
      <dgm:prSet phldrT="[Text]"/>
      <dgm:spPr/>
      <dgm:t>
        <a:bodyPr/>
        <a:lstStyle/>
        <a:p>
          <a:r>
            <a:rPr lang="en-US" dirty="0" smtClean="0"/>
            <a:t>Do NOT rush</a:t>
          </a:r>
          <a:endParaRPr lang="en-US" dirty="0"/>
        </a:p>
      </dgm:t>
    </dgm:pt>
    <dgm:pt modelId="{395C84F3-66F2-43B2-A1D1-4F462A3A8D21}" type="parTrans" cxnId="{A1231D34-FCF1-482C-8F95-F684CAB23036}">
      <dgm:prSet/>
      <dgm:spPr/>
      <dgm:t>
        <a:bodyPr/>
        <a:lstStyle/>
        <a:p>
          <a:endParaRPr lang="en-US"/>
        </a:p>
      </dgm:t>
    </dgm:pt>
    <dgm:pt modelId="{3F89C88F-2608-47EC-B6B6-8352A2CA82EC}" type="sibTrans" cxnId="{A1231D34-FCF1-482C-8F95-F684CAB23036}">
      <dgm:prSet/>
      <dgm:spPr/>
      <dgm:t>
        <a:bodyPr/>
        <a:lstStyle/>
        <a:p>
          <a:endParaRPr lang="en-US"/>
        </a:p>
      </dgm:t>
    </dgm:pt>
    <dgm:pt modelId="{041421EF-9E7A-4210-9D09-29EBC1EAE50E}">
      <dgm:prSet phldrT="[Text]"/>
      <dgm:spPr/>
      <dgm:t>
        <a:bodyPr/>
        <a:lstStyle/>
        <a:p>
          <a:r>
            <a:rPr lang="en-US" dirty="0" smtClean="0"/>
            <a:t>Encourage mental stimulation</a:t>
          </a:r>
          <a:endParaRPr lang="en-US" dirty="0"/>
        </a:p>
      </dgm:t>
    </dgm:pt>
    <dgm:pt modelId="{1002A413-1F3B-4A84-8B2D-35FD97D80438}" type="parTrans" cxnId="{CDA37916-DBBD-481F-9369-EF8E62430DDC}">
      <dgm:prSet/>
      <dgm:spPr/>
      <dgm:t>
        <a:bodyPr/>
        <a:lstStyle/>
        <a:p>
          <a:endParaRPr lang="en-US"/>
        </a:p>
      </dgm:t>
    </dgm:pt>
    <dgm:pt modelId="{E081056A-0A8A-462A-8547-935EA0DE9263}" type="sibTrans" cxnId="{CDA37916-DBBD-481F-9369-EF8E62430DDC}">
      <dgm:prSet/>
      <dgm:spPr/>
      <dgm:t>
        <a:bodyPr/>
        <a:lstStyle/>
        <a:p>
          <a:endParaRPr lang="en-US"/>
        </a:p>
      </dgm:t>
    </dgm:pt>
    <dgm:pt modelId="{6DD729AD-7BD2-426F-9ED8-729DF3F8AD3F}" type="pres">
      <dgm:prSet presAssocID="{069AC817-0F12-40FF-BAA6-DC6729EC4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7733-F57C-4AE8-B02D-C2F5F29976AA}" type="pres">
      <dgm:prSet presAssocID="{262033DA-795B-41CF-BDED-7D89B39E59DB}" presName="linNode" presStyleCnt="0"/>
      <dgm:spPr/>
    </dgm:pt>
    <dgm:pt modelId="{937F1E02-8EFA-4249-8CD2-74D0C7607DE4}" type="pres">
      <dgm:prSet presAssocID="{262033DA-795B-41CF-BDED-7D89B39E59DB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EFF71-D6AC-4F20-9F24-120FDAA1123F}" type="pres">
      <dgm:prSet presAssocID="{262033DA-795B-41CF-BDED-7D89B39E59DB}" presName="bracket" presStyleLbl="parChTrans1D1" presStyleIdx="0" presStyleCnt="3"/>
      <dgm:spPr/>
    </dgm:pt>
    <dgm:pt modelId="{CAF2A823-1416-4A18-90C5-F1852C35351B}" type="pres">
      <dgm:prSet presAssocID="{262033DA-795B-41CF-BDED-7D89B39E59DB}" presName="spH" presStyleCnt="0"/>
      <dgm:spPr/>
    </dgm:pt>
    <dgm:pt modelId="{DC7A88C7-9DBA-4D63-ADB1-64CC4314A5D0}" type="pres">
      <dgm:prSet presAssocID="{262033DA-795B-41CF-BDED-7D89B39E59DB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2D6A-D5B4-437E-8C05-3B522BB326C6}" type="pres">
      <dgm:prSet presAssocID="{7697CA1B-8B32-464B-B6C7-3B78C650329C}" presName="spV" presStyleCnt="0"/>
      <dgm:spPr/>
    </dgm:pt>
    <dgm:pt modelId="{56CAE684-FD77-466F-B75F-59E0B9DAD233}" type="pres">
      <dgm:prSet presAssocID="{A6C7B798-1059-456D-9529-D9970F236897}" presName="linNode" presStyleCnt="0"/>
      <dgm:spPr/>
    </dgm:pt>
    <dgm:pt modelId="{ECEF6313-A2F1-47E0-A648-664DD9F9EA3D}" type="pres">
      <dgm:prSet presAssocID="{A6C7B798-1059-456D-9529-D9970F23689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8119B-C275-4470-8CB6-30931620E3E2}" type="pres">
      <dgm:prSet presAssocID="{A6C7B798-1059-456D-9529-D9970F236897}" presName="bracket" presStyleLbl="parChTrans1D1" presStyleIdx="1" presStyleCnt="3"/>
      <dgm:spPr/>
    </dgm:pt>
    <dgm:pt modelId="{EDB8A236-1470-4684-825F-453D00A35463}" type="pres">
      <dgm:prSet presAssocID="{A6C7B798-1059-456D-9529-D9970F236897}" presName="spH" presStyleCnt="0"/>
      <dgm:spPr/>
    </dgm:pt>
    <dgm:pt modelId="{0B08A65E-8C76-4FB6-8A27-56FB7F3FAAB1}" type="pres">
      <dgm:prSet presAssocID="{A6C7B798-1059-456D-9529-D9970F23689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94D2-0633-458A-AC97-11E147F82AD8}" type="pres">
      <dgm:prSet presAssocID="{3C82865B-61A1-4966-9EBB-A29098EF186E}" presName="spV" presStyleCnt="0"/>
      <dgm:spPr/>
    </dgm:pt>
    <dgm:pt modelId="{A67A7A14-C136-404E-BC58-5173FB20367B}" type="pres">
      <dgm:prSet presAssocID="{7CA935BC-6B67-401D-8C1D-E0716CFC793C}" presName="linNode" presStyleCnt="0"/>
      <dgm:spPr/>
    </dgm:pt>
    <dgm:pt modelId="{AD3CFC88-BCCB-43E5-B3C6-686B1C1B7641}" type="pres">
      <dgm:prSet presAssocID="{7CA935BC-6B67-401D-8C1D-E0716CFC793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C784-1EF8-48F9-9C3D-4FC5519E612C}" type="pres">
      <dgm:prSet presAssocID="{7CA935BC-6B67-401D-8C1D-E0716CFC793C}" presName="bracket" presStyleLbl="parChTrans1D1" presStyleIdx="2" presStyleCnt="3"/>
      <dgm:spPr/>
    </dgm:pt>
    <dgm:pt modelId="{D4359387-E9E9-43D2-8EAB-A19045360652}" type="pres">
      <dgm:prSet presAssocID="{7CA935BC-6B67-401D-8C1D-E0716CFC793C}" presName="spH" presStyleCnt="0"/>
      <dgm:spPr/>
    </dgm:pt>
    <dgm:pt modelId="{9CE45CC2-BC8E-49EF-9E21-25A3169B9A60}" type="pres">
      <dgm:prSet presAssocID="{7CA935BC-6B67-401D-8C1D-E0716CFC793C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A3E06B-2E2A-4DD7-BEDA-1AB999A8EC1D}" srcId="{7CA935BC-6B67-401D-8C1D-E0716CFC793C}" destId="{C89113FC-80B2-4BE3-AE3C-DCFAE2ACD60F}" srcOrd="0" destOrd="0" parTransId="{D44650CF-51E6-4F62-BDB7-28A962DC6D32}" sibTransId="{71D1EC11-2780-4B39-99C4-E55F710BD8AB}"/>
    <dgm:cxn modelId="{93EFA043-0583-4584-92FD-31954CCB819D}" type="presOf" srcId="{4FB37683-884E-414D-9D27-8F799946E4E8}" destId="{0B08A65E-8C76-4FB6-8A27-56FB7F3FAAB1}" srcOrd="0" destOrd="0" presId="urn:diagrams.loki3.com/BracketList"/>
    <dgm:cxn modelId="{3785BA82-30A9-4355-9952-4D08D4BE317E}" srcId="{069AC817-0F12-40FF-BAA6-DC6729EC4ED3}" destId="{A6C7B798-1059-456D-9529-D9970F236897}" srcOrd="1" destOrd="0" parTransId="{729CF5FE-27C8-4827-8B31-19418C4D2C7E}" sibTransId="{3C82865B-61A1-4966-9EBB-A29098EF186E}"/>
    <dgm:cxn modelId="{FE6A33E2-4E3F-4CEF-A5FD-EDC343796FE1}" srcId="{069AC817-0F12-40FF-BAA6-DC6729EC4ED3}" destId="{7CA935BC-6B67-401D-8C1D-E0716CFC793C}" srcOrd="2" destOrd="0" parTransId="{1F04B29F-E660-4FD7-8860-B478D2B272AE}" sibTransId="{E144AD3A-8238-4A3A-BBE7-7AAAEAB1FDC0}"/>
    <dgm:cxn modelId="{B30FCACB-6331-46FC-80CC-0AB9A53AE70B}" type="presOf" srcId="{C89113FC-80B2-4BE3-AE3C-DCFAE2ACD60F}" destId="{9CE45CC2-BC8E-49EF-9E21-25A3169B9A60}" srcOrd="0" destOrd="0" presId="urn:diagrams.loki3.com/BracketList"/>
    <dgm:cxn modelId="{D9016E0F-2735-4473-88A0-69BB2196CA27}" type="presOf" srcId="{8BA86604-3EA7-416B-8F25-6149B699C903}" destId="{DC7A88C7-9DBA-4D63-ADB1-64CC4314A5D0}" srcOrd="0" destOrd="1" presId="urn:diagrams.loki3.com/BracketList"/>
    <dgm:cxn modelId="{3342F74E-8071-422F-BA52-F3E3359C4758}" type="presOf" srcId="{262033DA-795B-41CF-BDED-7D89B39E59DB}" destId="{937F1E02-8EFA-4249-8CD2-74D0C7607DE4}" srcOrd="0" destOrd="0" presId="urn:diagrams.loki3.com/BracketList"/>
    <dgm:cxn modelId="{5C35B555-B2A0-4B07-A726-DED02F3A21E8}" srcId="{7CA935BC-6B67-401D-8C1D-E0716CFC793C}" destId="{14C4BA0E-28A9-4D6E-A10D-5272EF3536B9}" srcOrd="1" destOrd="0" parTransId="{BE55F836-F51E-4E69-8DB6-B3746BF32DE2}" sibTransId="{12B2A409-C6FE-4477-9053-30BE0378DB98}"/>
    <dgm:cxn modelId="{AFC59B4C-00AA-45D5-9D8C-0D45E21432D6}" type="presOf" srcId="{7CA935BC-6B67-401D-8C1D-E0716CFC793C}" destId="{AD3CFC88-BCCB-43E5-B3C6-686B1C1B7641}" srcOrd="0" destOrd="0" presId="urn:diagrams.loki3.com/BracketList"/>
    <dgm:cxn modelId="{DFBAB9E0-9D78-4F06-B970-A8AF10C86C9F}" type="presOf" srcId="{1FB7448A-B4E5-436B-B99A-ACD01678F165}" destId="{DC7A88C7-9DBA-4D63-ADB1-64CC4314A5D0}" srcOrd="0" destOrd="0" presId="urn:diagrams.loki3.com/BracketList"/>
    <dgm:cxn modelId="{A1231D34-FCF1-482C-8F95-F684CAB23036}" srcId="{7CA935BC-6B67-401D-8C1D-E0716CFC793C}" destId="{FC2512DF-5989-452A-8C52-BD1DDE0DDB62}" srcOrd="2" destOrd="0" parTransId="{395C84F3-66F2-43B2-A1D1-4F462A3A8D21}" sibTransId="{3F89C88F-2608-47EC-B6B6-8352A2CA82EC}"/>
    <dgm:cxn modelId="{C4274C26-E550-4D54-A055-E79E1BB2E6D1}" type="presOf" srcId="{069AC817-0F12-40FF-BAA6-DC6729EC4ED3}" destId="{6DD729AD-7BD2-426F-9ED8-729DF3F8AD3F}" srcOrd="0" destOrd="0" presId="urn:diagrams.loki3.com/BracketList"/>
    <dgm:cxn modelId="{07A34239-AD26-44BB-B40E-DC4F90E39ED3}" srcId="{262033DA-795B-41CF-BDED-7D89B39E59DB}" destId="{1FB7448A-B4E5-436B-B99A-ACD01678F165}" srcOrd="0" destOrd="0" parTransId="{89B933C8-225E-410F-B855-B4A4271434F2}" sibTransId="{FEF530C5-A371-4F90-BA41-82A6384EB1BC}"/>
    <dgm:cxn modelId="{A7103A9C-451E-4A3F-AFF8-84DDE24C92E9}" type="presOf" srcId="{14C4BA0E-28A9-4D6E-A10D-5272EF3536B9}" destId="{9CE45CC2-BC8E-49EF-9E21-25A3169B9A60}" srcOrd="0" destOrd="1" presId="urn:diagrams.loki3.com/BracketList"/>
    <dgm:cxn modelId="{7984EAEA-9BCE-4CE2-972F-7814978EDF89}" srcId="{069AC817-0F12-40FF-BAA6-DC6729EC4ED3}" destId="{262033DA-795B-41CF-BDED-7D89B39E59DB}" srcOrd="0" destOrd="0" parTransId="{5B161B2D-0506-42D8-ABF4-6A73FBB2AD76}" sibTransId="{7697CA1B-8B32-464B-B6C7-3B78C650329C}"/>
    <dgm:cxn modelId="{6124CE8F-F0C5-441D-8071-101DD8DF2423}" srcId="{262033DA-795B-41CF-BDED-7D89B39E59DB}" destId="{8BA86604-3EA7-416B-8F25-6149B699C903}" srcOrd="1" destOrd="0" parTransId="{D8E60D48-70B1-4627-83A3-1279ACC84F88}" sibTransId="{1946AEE7-3C21-4967-8C09-BD2726F3592C}"/>
    <dgm:cxn modelId="{60C7111E-F2DA-452C-AB92-6D6D2318B753}" srcId="{A6C7B798-1059-456D-9529-D9970F236897}" destId="{7E7C158C-4F93-42A8-BAE4-BE29B27954B3}" srcOrd="2" destOrd="0" parTransId="{8C6FC98C-A30E-4584-B822-A337877F2C28}" sibTransId="{1780ED3D-64A7-4722-9F9C-8506D9EEFF5D}"/>
    <dgm:cxn modelId="{EA6203F5-5171-4504-9270-BBD791401FA7}" srcId="{A6C7B798-1059-456D-9529-D9970F236897}" destId="{4FB37683-884E-414D-9D27-8F799946E4E8}" srcOrd="0" destOrd="0" parTransId="{D7466DEF-BE2B-426A-8F42-4AF3010620FC}" sibTransId="{3BD4A7F3-7089-4201-9A9D-7935BDABB034}"/>
    <dgm:cxn modelId="{F6119198-B737-4B68-A029-1D620F79B3DB}" type="presOf" srcId="{041421EF-9E7A-4210-9D09-29EBC1EAE50E}" destId="{9CE45CC2-BC8E-49EF-9E21-25A3169B9A60}" srcOrd="0" destOrd="3" presId="urn:diagrams.loki3.com/BracketList"/>
    <dgm:cxn modelId="{7180619E-2A56-41FE-B36A-04405D85D9BE}" type="presOf" srcId="{A6C7B798-1059-456D-9529-D9970F236897}" destId="{ECEF6313-A2F1-47E0-A648-664DD9F9EA3D}" srcOrd="0" destOrd="0" presId="urn:diagrams.loki3.com/BracketList"/>
    <dgm:cxn modelId="{9ABFDC73-2DBE-41C9-B2E1-47D54BDBE924}" type="presOf" srcId="{7E7C158C-4F93-42A8-BAE4-BE29B27954B3}" destId="{0B08A65E-8C76-4FB6-8A27-56FB7F3FAAB1}" srcOrd="0" destOrd="2" presId="urn:diagrams.loki3.com/BracketList"/>
    <dgm:cxn modelId="{9CA0EE67-0AC4-4F62-A2E8-0EA0CA71825E}" srcId="{A6C7B798-1059-456D-9529-D9970F236897}" destId="{A54DE47B-0A8E-4CF9-A026-F6F243CC58D4}" srcOrd="1" destOrd="0" parTransId="{B87F16C9-9A4F-453D-869F-31E68F60A328}" sibTransId="{89BDAAC3-DECA-42F2-87CD-8ADDC790DFB1}"/>
    <dgm:cxn modelId="{97C00BBF-F2C0-467A-B969-5B6728E11555}" type="presOf" srcId="{A54DE47B-0A8E-4CF9-A026-F6F243CC58D4}" destId="{0B08A65E-8C76-4FB6-8A27-56FB7F3FAAB1}" srcOrd="0" destOrd="1" presId="urn:diagrams.loki3.com/BracketList"/>
    <dgm:cxn modelId="{CDA37916-DBBD-481F-9369-EF8E62430DDC}" srcId="{7CA935BC-6B67-401D-8C1D-E0716CFC793C}" destId="{041421EF-9E7A-4210-9D09-29EBC1EAE50E}" srcOrd="3" destOrd="0" parTransId="{1002A413-1F3B-4A84-8B2D-35FD97D80438}" sibTransId="{E081056A-0A8A-462A-8547-935EA0DE9263}"/>
    <dgm:cxn modelId="{9B39CE0C-914F-4990-BD43-F91C1C673FCA}" type="presOf" srcId="{FC2512DF-5989-452A-8C52-BD1DDE0DDB62}" destId="{9CE45CC2-BC8E-49EF-9E21-25A3169B9A60}" srcOrd="0" destOrd="2" presId="urn:diagrams.loki3.com/BracketList"/>
    <dgm:cxn modelId="{228B86C6-AFA9-43AF-B22D-12F994F6E1E2}" type="presParOf" srcId="{6DD729AD-7BD2-426F-9ED8-729DF3F8AD3F}" destId="{2AB77733-F57C-4AE8-B02D-C2F5F29976AA}" srcOrd="0" destOrd="0" presId="urn:diagrams.loki3.com/BracketList"/>
    <dgm:cxn modelId="{F7B81919-B369-4EF1-83C4-053F8B6AE1D8}" type="presParOf" srcId="{2AB77733-F57C-4AE8-B02D-C2F5F29976AA}" destId="{937F1E02-8EFA-4249-8CD2-74D0C7607DE4}" srcOrd="0" destOrd="0" presId="urn:diagrams.loki3.com/BracketList"/>
    <dgm:cxn modelId="{36CC2E47-8D54-4005-A4AC-69D5121C39BF}" type="presParOf" srcId="{2AB77733-F57C-4AE8-B02D-C2F5F29976AA}" destId="{086EFF71-D6AC-4F20-9F24-120FDAA1123F}" srcOrd="1" destOrd="0" presId="urn:diagrams.loki3.com/BracketList"/>
    <dgm:cxn modelId="{4547B137-29E6-4F04-8137-C1E9B49CDA16}" type="presParOf" srcId="{2AB77733-F57C-4AE8-B02D-C2F5F29976AA}" destId="{CAF2A823-1416-4A18-90C5-F1852C35351B}" srcOrd="2" destOrd="0" presId="urn:diagrams.loki3.com/BracketList"/>
    <dgm:cxn modelId="{77E18366-F69D-42F7-A049-71427186742A}" type="presParOf" srcId="{2AB77733-F57C-4AE8-B02D-C2F5F29976AA}" destId="{DC7A88C7-9DBA-4D63-ADB1-64CC4314A5D0}" srcOrd="3" destOrd="0" presId="urn:diagrams.loki3.com/BracketList"/>
    <dgm:cxn modelId="{6FA79B52-7759-4356-98D9-A1F3F43F5CAE}" type="presParOf" srcId="{6DD729AD-7BD2-426F-9ED8-729DF3F8AD3F}" destId="{07ED2D6A-D5B4-437E-8C05-3B522BB326C6}" srcOrd="1" destOrd="0" presId="urn:diagrams.loki3.com/BracketList"/>
    <dgm:cxn modelId="{D97D76F2-09E1-43CB-8261-BF6FE1EB4266}" type="presParOf" srcId="{6DD729AD-7BD2-426F-9ED8-729DF3F8AD3F}" destId="{56CAE684-FD77-466F-B75F-59E0B9DAD233}" srcOrd="2" destOrd="0" presId="urn:diagrams.loki3.com/BracketList"/>
    <dgm:cxn modelId="{CE8D6470-9032-4238-BABC-3C2759B66286}" type="presParOf" srcId="{56CAE684-FD77-466F-B75F-59E0B9DAD233}" destId="{ECEF6313-A2F1-47E0-A648-664DD9F9EA3D}" srcOrd="0" destOrd="0" presId="urn:diagrams.loki3.com/BracketList"/>
    <dgm:cxn modelId="{401C1EEA-51F7-4214-B55C-872B5B4F9AF1}" type="presParOf" srcId="{56CAE684-FD77-466F-B75F-59E0B9DAD233}" destId="{F638119B-C275-4470-8CB6-30931620E3E2}" srcOrd="1" destOrd="0" presId="urn:diagrams.loki3.com/BracketList"/>
    <dgm:cxn modelId="{8E3BD778-42F8-41AA-A73E-F1A6CB15E824}" type="presParOf" srcId="{56CAE684-FD77-466F-B75F-59E0B9DAD233}" destId="{EDB8A236-1470-4684-825F-453D00A35463}" srcOrd="2" destOrd="0" presId="urn:diagrams.loki3.com/BracketList"/>
    <dgm:cxn modelId="{BBEABDCF-C667-4F51-9CFF-03FD6B96A816}" type="presParOf" srcId="{56CAE684-FD77-466F-B75F-59E0B9DAD233}" destId="{0B08A65E-8C76-4FB6-8A27-56FB7F3FAAB1}" srcOrd="3" destOrd="0" presId="urn:diagrams.loki3.com/BracketList"/>
    <dgm:cxn modelId="{D3A78C9C-AD69-4D6F-93D4-88A919B884BE}" type="presParOf" srcId="{6DD729AD-7BD2-426F-9ED8-729DF3F8AD3F}" destId="{058C94D2-0633-458A-AC97-11E147F82AD8}" srcOrd="3" destOrd="0" presId="urn:diagrams.loki3.com/BracketList"/>
    <dgm:cxn modelId="{946A948C-5C43-4068-B54C-672790242FBF}" type="presParOf" srcId="{6DD729AD-7BD2-426F-9ED8-729DF3F8AD3F}" destId="{A67A7A14-C136-404E-BC58-5173FB20367B}" srcOrd="4" destOrd="0" presId="urn:diagrams.loki3.com/BracketList"/>
    <dgm:cxn modelId="{74FA07C4-87FD-48B9-8EA3-8524B8B7532F}" type="presParOf" srcId="{A67A7A14-C136-404E-BC58-5173FB20367B}" destId="{AD3CFC88-BCCB-43E5-B3C6-686B1C1B7641}" srcOrd="0" destOrd="0" presId="urn:diagrams.loki3.com/BracketList"/>
    <dgm:cxn modelId="{70FF9CBE-C9B2-4B41-AE00-ECD02A571E6F}" type="presParOf" srcId="{A67A7A14-C136-404E-BC58-5173FB20367B}" destId="{7329C784-1EF8-48F9-9C3D-4FC5519E612C}" srcOrd="1" destOrd="0" presId="urn:diagrams.loki3.com/BracketList"/>
    <dgm:cxn modelId="{39B18DE2-C0F4-4822-BE7B-CC27B762D80A}" type="presParOf" srcId="{A67A7A14-C136-404E-BC58-5173FB20367B}" destId="{D4359387-E9E9-43D2-8EAB-A19045360652}" srcOrd="2" destOrd="0" presId="urn:diagrams.loki3.com/BracketList"/>
    <dgm:cxn modelId="{BB2684EE-95E3-42EF-A194-E83189F20AB0}" type="presParOf" srcId="{A67A7A14-C136-404E-BC58-5173FB20367B}" destId="{9CE45CC2-BC8E-49EF-9E21-25A3169B9A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9AC817-0F12-40FF-BAA6-DC6729EC4ED3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2033DA-795B-41CF-BDED-7D89B39E59DB}">
      <dgm:prSet phldrT="[Text]"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5B161B2D-0506-42D8-ABF4-6A73FBB2AD76}" type="parTrans" cxnId="{7984EAEA-9BCE-4CE2-972F-7814978EDF89}">
      <dgm:prSet/>
      <dgm:spPr/>
      <dgm:t>
        <a:bodyPr/>
        <a:lstStyle/>
        <a:p>
          <a:endParaRPr lang="en-US"/>
        </a:p>
      </dgm:t>
    </dgm:pt>
    <dgm:pt modelId="{7697CA1B-8B32-464B-B6C7-3B78C650329C}" type="sibTrans" cxnId="{7984EAEA-9BCE-4CE2-972F-7814978EDF89}">
      <dgm:prSet/>
      <dgm:spPr/>
      <dgm:t>
        <a:bodyPr/>
        <a:lstStyle/>
        <a:p>
          <a:endParaRPr lang="en-US"/>
        </a:p>
      </dgm:t>
    </dgm:pt>
    <dgm:pt modelId="{1FB7448A-B4E5-436B-B99A-ACD01678F165}">
      <dgm:prSet phldrT="[Text]"/>
      <dgm:spPr/>
      <dgm:t>
        <a:bodyPr/>
        <a:lstStyle/>
        <a:p>
          <a:r>
            <a:rPr lang="en-US" dirty="0" smtClean="0"/>
            <a:t>Contain receptors that relay information to the nerves</a:t>
          </a:r>
          <a:endParaRPr lang="en-US" dirty="0"/>
        </a:p>
      </dgm:t>
    </dgm:pt>
    <dgm:pt modelId="{89B933C8-225E-410F-B855-B4A4271434F2}" type="parTrans" cxnId="{07A34239-AD26-44BB-B40E-DC4F90E39ED3}">
      <dgm:prSet/>
      <dgm:spPr/>
      <dgm:t>
        <a:bodyPr/>
        <a:lstStyle/>
        <a:p>
          <a:endParaRPr lang="en-US"/>
        </a:p>
      </dgm:t>
    </dgm:pt>
    <dgm:pt modelId="{FEF530C5-A371-4F90-BA41-82A6384EB1BC}" type="sibTrans" cxnId="{07A34239-AD26-44BB-B40E-DC4F90E39ED3}">
      <dgm:prSet/>
      <dgm:spPr/>
      <dgm:t>
        <a:bodyPr/>
        <a:lstStyle/>
        <a:p>
          <a:endParaRPr lang="en-US"/>
        </a:p>
      </dgm:t>
    </dgm:pt>
    <dgm:pt modelId="{A6C7B798-1059-456D-9529-D9970F236897}">
      <dgm:prSet phldrT="[Text]"/>
      <dgm:spPr/>
      <dgm:t>
        <a:bodyPr/>
        <a:lstStyle/>
        <a:p>
          <a:r>
            <a:rPr lang="en-US" dirty="0" smtClean="0"/>
            <a:t>How does it change?</a:t>
          </a:r>
          <a:endParaRPr lang="en-US" dirty="0"/>
        </a:p>
      </dgm:t>
    </dgm:pt>
    <dgm:pt modelId="{729CF5FE-27C8-4827-8B31-19418C4D2C7E}" type="parTrans" cxnId="{3785BA82-30A9-4355-9952-4D08D4BE317E}">
      <dgm:prSet/>
      <dgm:spPr/>
      <dgm:t>
        <a:bodyPr/>
        <a:lstStyle/>
        <a:p>
          <a:endParaRPr lang="en-US"/>
        </a:p>
      </dgm:t>
    </dgm:pt>
    <dgm:pt modelId="{3C82865B-61A1-4966-9EBB-A29098EF186E}" type="sibTrans" cxnId="{3785BA82-30A9-4355-9952-4D08D4BE317E}">
      <dgm:prSet/>
      <dgm:spPr/>
      <dgm:t>
        <a:bodyPr/>
        <a:lstStyle/>
        <a:p>
          <a:endParaRPr lang="en-US"/>
        </a:p>
      </dgm:t>
    </dgm:pt>
    <dgm:pt modelId="{4FB37683-884E-414D-9D27-8F799946E4E8}">
      <dgm:prSet phldrT="[Text]"/>
      <dgm:spPr/>
      <dgm:t>
        <a:bodyPr/>
        <a:lstStyle/>
        <a:p>
          <a:r>
            <a:rPr lang="en-US" dirty="0" smtClean="0"/>
            <a:t>Decreased vision, hearing and senses</a:t>
          </a:r>
          <a:endParaRPr lang="en-US" dirty="0"/>
        </a:p>
      </dgm:t>
    </dgm:pt>
    <dgm:pt modelId="{D7466DEF-BE2B-426A-8F42-4AF3010620FC}" type="parTrans" cxnId="{EA6203F5-5171-4504-9270-BBD791401FA7}">
      <dgm:prSet/>
      <dgm:spPr/>
      <dgm:t>
        <a:bodyPr/>
        <a:lstStyle/>
        <a:p>
          <a:endParaRPr lang="en-US"/>
        </a:p>
      </dgm:t>
    </dgm:pt>
    <dgm:pt modelId="{3BD4A7F3-7089-4201-9A9D-7935BDABB034}" type="sibTrans" cxnId="{EA6203F5-5171-4504-9270-BBD791401FA7}">
      <dgm:prSet/>
      <dgm:spPr/>
      <dgm:t>
        <a:bodyPr/>
        <a:lstStyle/>
        <a:p>
          <a:endParaRPr lang="en-US"/>
        </a:p>
      </dgm:t>
    </dgm:pt>
    <dgm:pt modelId="{7CA935BC-6B67-401D-8C1D-E0716CFC793C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can you help?</a:t>
          </a:r>
          <a:endParaRPr lang="en-US" dirty="0"/>
        </a:p>
      </dgm:t>
    </dgm:pt>
    <dgm:pt modelId="{1F04B29F-E660-4FD7-8860-B478D2B272AE}" type="parTrans" cxnId="{FE6A33E2-4E3F-4CEF-A5FD-EDC343796FE1}">
      <dgm:prSet/>
      <dgm:spPr/>
      <dgm:t>
        <a:bodyPr/>
        <a:lstStyle/>
        <a:p>
          <a:endParaRPr lang="en-US"/>
        </a:p>
      </dgm:t>
    </dgm:pt>
    <dgm:pt modelId="{E144AD3A-8238-4A3A-BBE7-7AAAEAB1FDC0}" type="sibTrans" cxnId="{FE6A33E2-4E3F-4CEF-A5FD-EDC343796FE1}">
      <dgm:prSet/>
      <dgm:spPr/>
      <dgm:t>
        <a:bodyPr/>
        <a:lstStyle/>
        <a:p>
          <a:endParaRPr lang="en-US"/>
        </a:p>
      </dgm:t>
    </dgm:pt>
    <dgm:pt modelId="{C89113FC-80B2-4BE3-AE3C-DCFAE2ACD60F}">
      <dgm:prSet phldrT="[Text]"/>
      <dgm:spPr/>
      <dgm:t>
        <a:bodyPr/>
        <a:lstStyle/>
        <a:p>
          <a:r>
            <a:rPr lang="en-US" dirty="0" smtClean="0"/>
            <a:t>Keep eyeglasses and hearing aids clean</a:t>
          </a:r>
          <a:endParaRPr lang="en-US" dirty="0"/>
        </a:p>
      </dgm:t>
    </dgm:pt>
    <dgm:pt modelId="{D44650CF-51E6-4F62-BDB7-28A962DC6D32}" type="parTrans" cxnId="{68A3E06B-2E2A-4DD7-BEDA-1AB999A8EC1D}">
      <dgm:prSet/>
      <dgm:spPr/>
      <dgm:t>
        <a:bodyPr/>
        <a:lstStyle/>
        <a:p>
          <a:endParaRPr lang="en-US"/>
        </a:p>
      </dgm:t>
    </dgm:pt>
    <dgm:pt modelId="{71D1EC11-2780-4B39-99C4-E55F710BD8AB}" type="sibTrans" cxnId="{68A3E06B-2E2A-4DD7-BEDA-1AB999A8EC1D}">
      <dgm:prSet/>
      <dgm:spPr/>
      <dgm:t>
        <a:bodyPr/>
        <a:lstStyle/>
        <a:p>
          <a:endParaRPr lang="en-US"/>
        </a:p>
      </dgm:t>
    </dgm:pt>
    <dgm:pt modelId="{48055BD9-99B5-4E28-A59D-296E1BE99E4D}">
      <dgm:prSet phldrT="[Text]"/>
      <dgm:spPr/>
      <dgm:t>
        <a:bodyPr/>
        <a:lstStyle/>
        <a:p>
          <a:r>
            <a:rPr lang="en-US" dirty="0" smtClean="0"/>
            <a:t>Sense of balance</a:t>
          </a:r>
          <a:endParaRPr lang="en-US" dirty="0"/>
        </a:p>
      </dgm:t>
    </dgm:pt>
    <dgm:pt modelId="{19B00798-1502-4CE8-AF85-FA84AA265C6E}" type="parTrans" cxnId="{81EDAE1C-579E-415E-97F1-EF32B4DBF6CF}">
      <dgm:prSet/>
      <dgm:spPr/>
      <dgm:t>
        <a:bodyPr/>
        <a:lstStyle/>
        <a:p>
          <a:endParaRPr lang="en-US"/>
        </a:p>
      </dgm:t>
    </dgm:pt>
    <dgm:pt modelId="{4BD09255-6C7F-475C-A9FA-19042AF51E3F}" type="sibTrans" cxnId="{81EDAE1C-579E-415E-97F1-EF32B4DBF6CF}">
      <dgm:prSet/>
      <dgm:spPr/>
      <dgm:t>
        <a:bodyPr/>
        <a:lstStyle/>
        <a:p>
          <a:endParaRPr lang="en-US"/>
        </a:p>
      </dgm:t>
    </dgm:pt>
    <dgm:pt modelId="{F707F18F-AA62-4CB9-8B87-63F3A2685954}">
      <dgm:prSet phldrT="[Text]"/>
      <dgm:spPr/>
      <dgm:t>
        <a:bodyPr/>
        <a:lstStyle/>
        <a:p>
          <a:r>
            <a:rPr lang="en-US" dirty="0" smtClean="0"/>
            <a:t>Proper lighting</a:t>
          </a:r>
          <a:endParaRPr lang="en-US" dirty="0"/>
        </a:p>
      </dgm:t>
    </dgm:pt>
    <dgm:pt modelId="{A820EBBB-C1CF-461F-A2CD-245F90111228}" type="parTrans" cxnId="{F551A55F-BF07-4832-8CB9-9C394972AFC8}">
      <dgm:prSet/>
      <dgm:spPr/>
      <dgm:t>
        <a:bodyPr/>
        <a:lstStyle/>
        <a:p>
          <a:endParaRPr lang="en-US"/>
        </a:p>
      </dgm:t>
    </dgm:pt>
    <dgm:pt modelId="{0A4D3EA6-F39A-4015-B92B-E199A0C29FA1}" type="sibTrans" cxnId="{F551A55F-BF07-4832-8CB9-9C394972AFC8}">
      <dgm:prSet/>
      <dgm:spPr/>
      <dgm:t>
        <a:bodyPr/>
        <a:lstStyle/>
        <a:p>
          <a:endParaRPr lang="en-US"/>
        </a:p>
      </dgm:t>
    </dgm:pt>
    <dgm:pt modelId="{82E83FD4-0AAD-452D-802F-86620333EEA4}">
      <dgm:prSet phldrT="[Text]"/>
      <dgm:spPr/>
      <dgm:t>
        <a:bodyPr/>
        <a:lstStyle/>
        <a:p>
          <a:r>
            <a:rPr lang="en-US" dirty="0" smtClean="0"/>
            <a:t>Speak slow and clear</a:t>
          </a:r>
          <a:endParaRPr lang="en-US" dirty="0"/>
        </a:p>
      </dgm:t>
    </dgm:pt>
    <dgm:pt modelId="{0900E7CB-5F06-4039-81F5-0B82B9755C7D}" type="parTrans" cxnId="{EDFB64DA-4DEC-4506-A130-AB0D58DD3D8A}">
      <dgm:prSet/>
      <dgm:spPr/>
      <dgm:t>
        <a:bodyPr/>
        <a:lstStyle/>
        <a:p>
          <a:endParaRPr lang="en-US"/>
        </a:p>
      </dgm:t>
    </dgm:pt>
    <dgm:pt modelId="{D3FC973C-1E93-4AA4-9543-BE8209680667}" type="sibTrans" cxnId="{EDFB64DA-4DEC-4506-A130-AB0D58DD3D8A}">
      <dgm:prSet/>
      <dgm:spPr/>
      <dgm:t>
        <a:bodyPr/>
        <a:lstStyle/>
        <a:p>
          <a:endParaRPr lang="en-US"/>
        </a:p>
      </dgm:t>
    </dgm:pt>
    <dgm:pt modelId="{A41289FA-A1D6-4699-B97E-836F9BD2DB50}">
      <dgm:prSet phldrT="[Text]"/>
      <dgm:spPr/>
      <dgm:t>
        <a:bodyPr/>
        <a:lstStyle/>
        <a:p>
          <a:r>
            <a:rPr lang="en-US" dirty="0" smtClean="0"/>
            <a:t>Repeat words when needed</a:t>
          </a:r>
          <a:endParaRPr lang="en-US" dirty="0"/>
        </a:p>
      </dgm:t>
    </dgm:pt>
    <dgm:pt modelId="{7A78167A-D2BC-4550-B220-2E63581A4050}" type="parTrans" cxnId="{B172FAB0-AFA5-4A30-A6B9-7D80C67C60FE}">
      <dgm:prSet/>
      <dgm:spPr/>
      <dgm:t>
        <a:bodyPr/>
        <a:lstStyle/>
        <a:p>
          <a:endParaRPr lang="en-US"/>
        </a:p>
      </dgm:t>
    </dgm:pt>
    <dgm:pt modelId="{C2D9A1D7-9F1A-4F96-AC5F-AB4A84021A02}" type="sibTrans" cxnId="{B172FAB0-AFA5-4A30-A6B9-7D80C67C60FE}">
      <dgm:prSet/>
      <dgm:spPr/>
      <dgm:t>
        <a:bodyPr/>
        <a:lstStyle/>
        <a:p>
          <a:endParaRPr lang="en-US"/>
        </a:p>
      </dgm:t>
    </dgm:pt>
    <dgm:pt modelId="{6C63A49A-6A1A-4F5A-845E-34A5C58319C6}">
      <dgm:prSet phldrT="[Text]"/>
      <dgm:spPr/>
      <dgm:t>
        <a:bodyPr/>
        <a:lstStyle/>
        <a:p>
          <a:r>
            <a:rPr lang="en-US" dirty="0" smtClean="0"/>
            <a:t>Use caution with hot drinks and hot bath water</a:t>
          </a:r>
          <a:endParaRPr lang="en-US" dirty="0"/>
        </a:p>
      </dgm:t>
    </dgm:pt>
    <dgm:pt modelId="{C85C0E2B-7656-404E-B0C1-3623436E8615}" type="parTrans" cxnId="{85375CF8-5829-4B4D-A5BA-B0E3D9822F92}">
      <dgm:prSet/>
      <dgm:spPr/>
      <dgm:t>
        <a:bodyPr/>
        <a:lstStyle/>
        <a:p>
          <a:endParaRPr lang="en-US"/>
        </a:p>
      </dgm:t>
    </dgm:pt>
    <dgm:pt modelId="{D04C775F-6F97-4097-A856-C2E2D3B05BBB}" type="sibTrans" cxnId="{85375CF8-5829-4B4D-A5BA-B0E3D9822F92}">
      <dgm:prSet/>
      <dgm:spPr/>
      <dgm:t>
        <a:bodyPr/>
        <a:lstStyle/>
        <a:p>
          <a:endParaRPr lang="en-US"/>
        </a:p>
      </dgm:t>
    </dgm:pt>
    <dgm:pt modelId="{6DD729AD-7BD2-426F-9ED8-729DF3F8AD3F}" type="pres">
      <dgm:prSet presAssocID="{069AC817-0F12-40FF-BAA6-DC6729EC4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7733-F57C-4AE8-B02D-C2F5F29976AA}" type="pres">
      <dgm:prSet presAssocID="{262033DA-795B-41CF-BDED-7D89B39E59DB}" presName="linNode" presStyleCnt="0"/>
      <dgm:spPr/>
    </dgm:pt>
    <dgm:pt modelId="{937F1E02-8EFA-4249-8CD2-74D0C7607DE4}" type="pres">
      <dgm:prSet presAssocID="{262033DA-795B-41CF-BDED-7D89B39E59DB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EFF71-D6AC-4F20-9F24-120FDAA1123F}" type="pres">
      <dgm:prSet presAssocID="{262033DA-795B-41CF-BDED-7D89B39E59DB}" presName="bracket" presStyleLbl="parChTrans1D1" presStyleIdx="0" presStyleCnt="3"/>
      <dgm:spPr/>
    </dgm:pt>
    <dgm:pt modelId="{CAF2A823-1416-4A18-90C5-F1852C35351B}" type="pres">
      <dgm:prSet presAssocID="{262033DA-795B-41CF-BDED-7D89B39E59DB}" presName="spH" presStyleCnt="0"/>
      <dgm:spPr/>
    </dgm:pt>
    <dgm:pt modelId="{DC7A88C7-9DBA-4D63-ADB1-64CC4314A5D0}" type="pres">
      <dgm:prSet presAssocID="{262033DA-795B-41CF-BDED-7D89B39E59DB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2D6A-D5B4-437E-8C05-3B522BB326C6}" type="pres">
      <dgm:prSet presAssocID="{7697CA1B-8B32-464B-B6C7-3B78C650329C}" presName="spV" presStyleCnt="0"/>
      <dgm:spPr/>
    </dgm:pt>
    <dgm:pt modelId="{56CAE684-FD77-466F-B75F-59E0B9DAD233}" type="pres">
      <dgm:prSet presAssocID="{A6C7B798-1059-456D-9529-D9970F236897}" presName="linNode" presStyleCnt="0"/>
      <dgm:spPr/>
    </dgm:pt>
    <dgm:pt modelId="{ECEF6313-A2F1-47E0-A648-664DD9F9EA3D}" type="pres">
      <dgm:prSet presAssocID="{A6C7B798-1059-456D-9529-D9970F23689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8119B-C275-4470-8CB6-30931620E3E2}" type="pres">
      <dgm:prSet presAssocID="{A6C7B798-1059-456D-9529-D9970F236897}" presName="bracket" presStyleLbl="parChTrans1D1" presStyleIdx="1" presStyleCnt="3"/>
      <dgm:spPr/>
    </dgm:pt>
    <dgm:pt modelId="{EDB8A236-1470-4684-825F-453D00A35463}" type="pres">
      <dgm:prSet presAssocID="{A6C7B798-1059-456D-9529-D9970F236897}" presName="spH" presStyleCnt="0"/>
      <dgm:spPr/>
    </dgm:pt>
    <dgm:pt modelId="{0B08A65E-8C76-4FB6-8A27-56FB7F3FAAB1}" type="pres">
      <dgm:prSet presAssocID="{A6C7B798-1059-456D-9529-D9970F23689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94D2-0633-458A-AC97-11E147F82AD8}" type="pres">
      <dgm:prSet presAssocID="{3C82865B-61A1-4966-9EBB-A29098EF186E}" presName="spV" presStyleCnt="0"/>
      <dgm:spPr/>
    </dgm:pt>
    <dgm:pt modelId="{A67A7A14-C136-404E-BC58-5173FB20367B}" type="pres">
      <dgm:prSet presAssocID="{7CA935BC-6B67-401D-8C1D-E0716CFC793C}" presName="linNode" presStyleCnt="0"/>
      <dgm:spPr/>
    </dgm:pt>
    <dgm:pt modelId="{AD3CFC88-BCCB-43E5-B3C6-686B1C1B7641}" type="pres">
      <dgm:prSet presAssocID="{7CA935BC-6B67-401D-8C1D-E0716CFC793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C784-1EF8-48F9-9C3D-4FC5519E612C}" type="pres">
      <dgm:prSet presAssocID="{7CA935BC-6B67-401D-8C1D-E0716CFC793C}" presName="bracket" presStyleLbl="parChTrans1D1" presStyleIdx="2" presStyleCnt="3"/>
      <dgm:spPr/>
    </dgm:pt>
    <dgm:pt modelId="{D4359387-E9E9-43D2-8EAB-A19045360652}" type="pres">
      <dgm:prSet presAssocID="{7CA935BC-6B67-401D-8C1D-E0716CFC793C}" presName="spH" presStyleCnt="0"/>
      <dgm:spPr/>
    </dgm:pt>
    <dgm:pt modelId="{9CE45CC2-BC8E-49EF-9E21-25A3169B9A60}" type="pres">
      <dgm:prSet presAssocID="{7CA935BC-6B67-401D-8C1D-E0716CFC793C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632E7B-3C4F-4482-A81A-3FFD55ED028F}" type="presOf" srcId="{1FB7448A-B4E5-436B-B99A-ACD01678F165}" destId="{DC7A88C7-9DBA-4D63-ADB1-64CC4314A5D0}" srcOrd="0" destOrd="0" presId="urn:diagrams.loki3.com/BracketList"/>
    <dgm:cxn modelId="{07A34239-AD26-44BB-B40E-DC4F90E39ED3}" srcId="{262033DA-795B-41CF-BDED-7D89B39E59DB}" destId="{1FB7448A-B4E5-436B-B99A-ACD01678F165}" srcOrd="0" destOrd="0" parTransId="{89B933C8-225E-410F-B855-B4A4271434F2}" sibTransId="{FEF530C5-A371-4F90-BA41-82A6384EB1BC}"/>
    <dgm:cxn modelId="{B172FAB0-AFA5-4A30-A6B9-7D80C67C60FE}" srcId="{7CA935BC-6B67-401D-8C1D-E0716CFC793C}" destId="{A41289FA-A1D6-4699-B97E-836F9BD2DB50}" srcOrd="3" destOrd="0" parTransId="{7A78167A-D2BC-4550-B220-2E63581A4050}" sibTransId="{C2D9A1D7-9F1A-4F96-AC5F-AB4A84021A02}"/>
    <dgm:cxn modelId="{EA6203F5-5171-4504-9270-BBD791401FA7}" srcId="{A6C7B798-1059-456D-9529-D9970F236897}" destId="{4FB37683-884E-414D-9D27-8F799946E4E8}" srcOrd="0" destOrd="0" parTransId="{D7466DEF-BE2B-426A-8F42-4AF3010620FC}" sibTransId="{3BD4A7F3-7089-4201-9A9D-7935BDABB034}"/>
    <dgm:cxn modelId="{E2EAA68D-D700-4F8C-BC43-94ABF35D8519}" type="presOf" srcId="{A6C7B798-1059-456D-9529-D9970F236897}" destId="{ECEF6313-A2F1-47E0-A648-664DD9F9EA3D}" srcOrd="0" destOrd="0" presId="urn:diagrams.loki3.com/BracketList"/>
    <dgm:cxn modelId="{7E8A37C0-4D82-4467-8D8C-9D329E6949AD}" type="presOf" srcId="{6C63A49A-6A1A-4F5A-845E-34A5C58319C6}" destId="{9CE45CC2-BC8E-49EF-9E21-25A3169B9A60}" srcOrd="0" destOrd="4" presId="urn:diagrams.loki3.com/BracketList"/>
    <dgm:cxn modelId="{7984EAEA-9BCE-4CE2-972F-7814978EDF89}" srcId="{069AC817-0F12-40FF-BAA6-DC6729EC4ED3}" destId="{262033DA-795B-41CF-BDED-7D89B39E59DB}" srcOrd="0" destOrd="0" parTransId="{5B161B2D-0506-42D8-ABF4-6A73FBB2AD76}" sibTransId="{7697CA1B-8B32-464B-B6C7-3B78C650329C}"/>
    <dgm:cxn modelId="{C7231E70-5B26-4AAA-ADD2-7189D1036F8F}" type="presOf" srcId="{48055BD9-99B5-4E28-A59D-296E1BE99E4D}" destId="{0B08A65E-8C76-4FB6-8A27-56FB7F3FAAB1}" srcOrd="0" destOrd="1" presId="urn:diagrams.loki3.com/BracketList"/>
    <dgm:cxn modelId="{597C120E-B32F-48D5-98B4-0F6D2A933FCB}" type="presOf" srcId="{A41289FA-A1D6-4699-B97E-836F9BD2DB50}" destId="{9CE45CC2-BC8E-49EF-9E21-25A3169B9A60}" srcOrd="0" destOrd="3" presId="urn:diagrams.loki3.com/BracketList"/>
    <dgm:cxn modelId="{F551A55F-BF07-4832-8CB9-9C394972AFC8}" srcId="{7CA935BC-6B67-401D-8C1D-E0716CFC793C}" destId="{F707F18F-AA62-4CB9-8B87-63F3A2685954}" srcOrd="1" destOrd="0" parTransId="{A820EBBB-C1CF-461F-A2CD-245F90111228}" sibTransId="{0A4D3EA6-F39A-4015-B92B-E199A0C29FA1}"/>
    <dgm:cxn modelId="{FE6A33E2-4E3F-4CEF-A5FD-EDC343796FE1}" srcId="{069AC817-0F12-40FF-BAA6-DC6729EC4ED3}" destId="{7CA935BC-6B67-401D-8C1D-E0716CFC793C}" srcOrd="2" destOrd="0" parTransId="{1F04B29F-E660-4FD7-8860-B478D2B272AE}" sibTransId="{E144AD3A-8238-4A3A-BBE7-7AAAEAB1FDC0}"/>
    <dgm:cxn modelId="{3785BA82-30A9-4355-9952-4D08D4BE317E}" srcId="{069AC817-0F12-40FF-BAA6-DC6729EC4ED3}" destId="{A6C7B798-1059-456D-9529-D9970F236897}" srcOrd="1" destOrd="0" parTransId="{729CF5FE-27C8-4827-8B31-19418C4D2C7E}" sibTransId="{3C82865B-61A1-4966-9EBB-A29098EF186E}"/>
    <dgm:cxn modelId="{81EDAE1C-579E-415E-97F1-EF32B4DBF6CF}" srcId="{A6C7B798-1059-456D-9529-D9970F236897}" destId="{48055BD9-99B5-4E28-A59D-296E1BE99E4D}" srcOrd="1" destOrd="0" parTransId="{19B00798-1502-4CE8-AF85-FA84AA265C6E}" sibTransId="{4BD09255-6C7F-475C-A9FA-19042AF51E3F}"/>
    <dgm:cxn modelId="{EDFB64DA-4DEC-4506-A130-AB0D58DD3D8A}" srcId="{7CA935BC-6B67-401D-8C1D-E0716CFC793C}" destId="{82E83FD4-0AAD-452D-802F-86620333EEA4}" srcOrd="2" destOrd="0" parTransId="{0900E7CB-5F06-4039-81F5-0B82B9755C7D}" sibTransId="{D3FC973C-1E93-4AA4-9543-BE8209680667}"/>
    <dgm:cxn modelId="{0EBF2E1F-2E5D-4C5D-BAB2-FF6962C1DFF9}" type="presOf" srcId="{82E83FD4-0AAD-452D-802F-86620333EEA4}" destId="{9CE45CC2-BC8E-49EF-9E21-25A3169B9A60}" srcOrd="0" destOrd="2" presId="urn:diagrams.loki3.com/BracketList"/>
    <dgm:cxn modelId="{3413E8EB-A3C5-41C2-8AA3-8F48B1221571}" type="presOf" srcId="{4FB37683-884E-414D-9D27-8F799946E4E8}" destId="{0B08A65E-8C76-4FB6-8A27-56FB7F3FAAB1}" srcOrd="0" destOrd="0" presId="urn:diagrams.loki3.com/BracketList"/>
    <dgm:cxn modelId="{CB245AE7-752B-4EB5-B36F-39A4027B712A}" type="presOf" srcId="{7CA935BC-6B67-401D-8C1D-E0716CFC793C}" destId="{AD3CFC88-BCCB-43E5-B3C6-686B1C1B7641}" srcOrd="0" destOrd="0" presId="urn:diagrams.loki3.com/BracketList"/>
    <dgm:cxn modelId="{B1D82A6F-3D80-4625-BE63-23FF309CDDE7}" type="presOf" srcId="{069AC817-0F12-40FF-BAA6-DC6729EC4ED3}" destId="{6DD729AD-7BD2-426F-9ED8-729DF3F8AD3F}" srcOrd="0" destOrd="0" presId="urn:diagrams.loki3.com/BracketList"/>
    <dgm:cxn modelId="{81BE3C2A-6B91-4C67-81A9-4496611C1823}" type="presOf" srcId="{262033DA-795B-41CF-BDED-7D89B39E59DB}" destId="{937F1E02-8EFA-4249-8CD2-74D0C7607DE4}" srcOrd="0" destOrd="0" presId="urn:diagrams.loki3.com/BracketList"/>
    <dgm:cxn modelId="{85375CF8-5829-4B4D-A5BA-B0E3D9822F92}" srcId="{7CA935BC-6B67-401D-8C1D-E0716CFC793C}" destId="{6C63A49A-6A1A-4F5A-845E-34A5C58319C6}" srcOrd="4" destOrd="0" parTransId="{C85C0E2B-7656-404E-B0C1-3623436E8615}" sibTransId="{D04C775F-6F97-4097-A856-C2E2D3B05BBB}"/>
    <dgm:cxn modelId="{68A3E06B-2E2A-4DD7-BEDA-1AB999A8EC1D}" srcId="{7CA935BC-6B67-401D-8C1D-E0716CFC793C}" destId="{C89113FC-80B2-4BE3-AE3C-DCFAE2ACD60F}" srcOrd="0" destOrd="0" parTransId="{D44650CF-51E6-4F62-BDB7-28A962DC6D32}" sibTransId="{71D1EC11-2780-4B39-99C4-E55F710BD8AB}"/>
    <dgm:cxn modelId="{2D785A3B-1B50-4586-8CD7-9C2B656A5B48}" type="presOf" srcId="{F707F18F-AA62-4CB9-8B87-63F3A2685954}" destId="{9CE45CC2-BC8E-49EF-9E21-25A3169B9A60}" srcOrd="0" destOrd="1" presId="urn:diagrams.loki3.com/BracketList"/>
    <dgm:cxn modelId="{360C6E2C-EA94-4705-A9E1-3A88990C8145}" type="presOf" srcId="{C89113FC-80B2-4BE3-AE3C-DCFAE2ACD60F}" destId="{9CE45CC2-BC8E-49EF-9E21-25A3169B9A60}" srcOrd="0" destOrd="0" presId="urn:diagrams.loki3.com/BracketList"/>
    <dgm:cxn modelId="{763830B5-7F8F-47DB-AC13-401415D0F662}" type="presParOf" srcId="{6DD729AD-7BD2-426F-9ED8-729DF3F8AD3F}" destId="{2AB77733-F57C-4AE8-B02D-C2F5F29976AA}" srcOrd="0" destOrd="0" presId="urn:diagrams.loki3.com/BracketList"/>
    <dgm:cxn modelId="{F54D3B2A-1137-48A9-AF4F-6B1695381F43}" type="presParOf" srcId="{2AB77733-F57C-4AE8-B02D-C2F5F29976AA}" destId="{937F1E02-8EFA-4249-8CD2-74D0C7607DE4}" srcOrd="0" destOrd="0" presId="urn:diagrams.loki3.com/BracketList"/>
    <dgm:cxn modelId="{FE90C3AB-90DF-4E91-9EC1-642C61CE948E}" type="presParOf" srcId="{2AB77733-F57C-4AE8-B02D-C2F5F29976AA}" destId="{086EFF71-D6AC-4F20-9F24-120FDAA1123F}" srcOrd="1" destOrd="0" presId="urn:diagrams.loki3.com/BracketList"/>
    <dgm:cxn modelId="{47933A29-3DAC-4237-AB4A-D90818ECC4D1}" type="presParOf" srcId="{2AB77733-F57C-4AE8-B02D-C2F5F29976AA}" destId="{CAF2A823-1416-4A18-90C5-F1852C35351B}" srcOrd="2" destOrd="0" presId="urn:diagrams.loki3.com/BracketList"/>
    <dgm:cxn modelId="{BD18591A-D132-4144-B492-EE903F74AB82}" type="presParOf" srcId="{2AB77733-F57C-4AE8-B02D-C2F5F29976AA}" destId="{DC7A88C7-9DBA-4D63-ADB1-64CC4314A5D0}" srcOrd="3" destOrd="0" presId="urn:diagrams.loki3.com/BracketList"/>
    <dgm:cxn modelId="{57E08A47-FA65-4582-8278-DF2B1D397275}" type="presParOf" srcId="{6DD729AD-7BD2-426F-9ED8-729DF3F8AD3F}" destId="{07ED2D6A-D5B4-437E-8C05-3B522BB326C6}" srcOrd="1" destOrd="0" presId="urn:diagrams.loki3.com/BracketList"/>
    <dgm:cxn modelId="{B05B8DF2-EC04-471D-8311-CD3987F0E117}" type="presParOf" srcId="{6DD729AD-7BD2-426F-9ED8-729DF3F8AD3F}" destId="{56CAE684-FD77-466F-B75F-59E0B9DAD233}" srcOrd="2" destOrd="0" presId="urn:diagrams.loki3.com/BracketList"/>
    <dgm:cxn modelId="{75E45087-F966-47CA-AACE-8D3D6DF122D4}" type="presParOf" srcId="{56CAE684-FD77-466F-B75F-59E0B9DAD233}" destId="{ECEF6313-A2F1-47E0-A648-664DD9F9EA3D}" srcOrd="0" destOrd="0" presId="urn:diagrams.loki3.com/BracketList"/>
    <dgm:cxn modelId="{2B218353-8A8A-40D1-AF81-AE3BDCE6E19F}" type="presParOf" srcId="{56CAE684-FD77-466F-B75F-59E0B9DAD233}" destId="{F638119B-C275-4470-8CB6-30931620E3E2}" srcOrd="1" destOrd="0" presId="urn:diagrams.loki3.com/BracketList"/>
    <dgm:cxn modelId="{F1A7DDDE-0F83-4B3C-8952-5DAE29DCBE73}" type="presParOf" srcId="{56CAE684-FD77-466F-B75F-59E0B9DAD233}" destId="{EDB8A236-1470-4684-825F-453D00A35463}" srcOrd="2" destOrd="0" presId="urn:diagrams.loki3.com/BracketList"/>
    <dgm:cxn modelId="{0B6E0CB6-1E10-4636-8DD9-1749CC9B954F}" type="presParOf" srcId="{56CAE684-FD77-466F-B75F-59E0B9DAD233}" destId="{0B08A65E-8C76-4FB6-8A27-56FB7F3FAAB1}" srcOrd="3" destOrd="0" presId="urn:diagrams.loki3.com/BracketList"/>
    <dgm:cxn modelId="{086EE9A0-BCF8-4DD4-BC04-721913B1FF86}" type="presParOf" srcId="{6DD729AD-7BD2-426F-9ED8-729DF3F8AD3F}" destId="{058C94D2-0633-458A-AC97-11E147F82AD8}" srcOrd="3" destOrd="0" presId="urn:diagrams.loki3.com/BracketList"/>
    <dgm:cxn modelId="{FEA6F337-488E-4A1D-8066-CF913BE45D06}" type="presParOf" srcId="{6DD729AD-7BD2-426F-9ED8-729DF3F8AD3F}" destId="{A67A7A14-C136-404E-BC58-5173FB20367B}" srcOrd="4" destOrd="0" presId="urn:diagrams.loki3.com/BracketList"/>
    <dgm:cxn modelId="{43F3FE37-B514-4D6C-A678-2C5BD2B84FAC}" type="presParOf" srcId="{A67A7A14-C136-404E-BC58-5173FB20367B}" destId="{AD3CFC88-BCCB-43E5-B3C6-686B1C1B7641}" srcOrd="0" destOrd="0" presId="urn:diagrams.loki3.com/BracketList"/>
    <dgm:cxn modelId="{48AB4F49-1429-4A5A-81D3-1FE13937D112}" type="presParOf" srcId="{A67A7A14-C136-404E-BC58-5173FB20367B}" destId="{7329C784-1EF8-48F9-9C3D-4FC5519E612C}" srcOrd="1" destOrd="0" presId="urn:diagrams.loki3.com/BracketList"/>
    <dgm:cxn modelId="{21CFCD99-BFD0-45F6-B609-BCA8DEE9A56A}" type="presParOf" srcId="{A67A7A14-C136-404E-BC58-5173FB20367B}" destId="{D4359387-E9E9-43D2-8EAB-A19045360652}" srcOrd="2" destOrd="0" presId="urn:diagrams.loki3.com/BracketList"/>
    <dgm:cxn modelId="{AAE01C5F-9E93-49C0-AF93-5EDF7D7283AD}" type="presParOf" srcId="{A67A7A14-C136-404E-BC58-5173FB20367B}" destId="{9CE45CC2-BC8E-49EF-9E21-25A3169B9A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9AC817-0F12-40FF-BAA6-DC6729EC4ED3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033DA-795B-41CF-BDED-7D89B39E59DB}">
      <dgm:prSet phldrT="[Text]"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5B161B2D-0506-42D8-ABF4-6A73FBB2AD76}" type="parTrans" cxnId="{7984EAEA-9BCE-4CE2-972F-7814978EDF89}">
      <dgm:prSet/>
      <dgm:spPr/>
      <dgm:t>
        <a:bodyPr/>
        <a:lstStyle/>
        <a:p>
          <a:endParaRPr lang="en-US"/>
        </a:p>
      </dgm:t>
    </dgm:pt>
    <dgm:pt modelId="{7697CA1B-8B32-464B-B6C7-3B78C650329C}" type="sibTrans" cxnId="{7984EAEA-9BCE-4CE2-972F-7814978EDF89}">
      <dgm:prSet/>
      <dgm:spPr/>
      <dgm:t>
        <a:bodyPr/>
        <a:lstStyle/>
        <a:p>
          <a:endParaRPr lang="en-US"/>
        </a:p>
      </dgm:t>
    </dgm:pt>
    <dgm:pt modelId="{1FB7448A-B4E5-436B-B99A-ACD01678F165}">
      <dgm:prSet phldrT="[Text]"/>
      <dgm:spPr/>
      <dgm:t>
        <a:bodyPr/>
        <a:lstStyle/>
        <a:p>
          <a:r>
            <a:rPr lang="en-US" dirty="0" smtClean="0"/>
            <a:t>Heart, blood vessels, and blood</a:t>
          </a:r>
          <a:endParaRPr lang="en-US" dirty="0"/>
        </a:p>
      </dgm:t>
    </dgm:pt>
    <dgm:pt modelId="{89B933C8-225E-410F-B855-B4A4271434F2}" type="parTrans" cxnId="{07A34239-AD26-44BB-B40E-DC4F90E39ED3}">
      <dgm:prSet/>
      <dgm:spPr/>
      <dgm:t>
        <a:bodyPr/>
        <a:lstStyle/>
        <a:p>
          <a:endParaRPr lang="en-US"/>
        </a:p>
      </dgm:t>
    </dgm:pt>
    <dgm:pt modelId="{FEF530C5-A371-4F90-BA41-82A6384EB1BC}" type="sibTrans" cxnId="{07A34239-AD26-44BB-B40E-DC4F90E39ED3}">
      <dgm:prSet/>
      <dgm:spPr/>
      <dgm:t>
        <a:bodyPr/>
        <a:lstStyle/>
        <a:p>
          <a:endParaRPr lang="en-US"/>
        </a:p>
      </dgm:t>
    </dgm:pt>
    <dgm:pt modelId="{A6C7B798-1059-456D-9529-D9970F236897}">
      <dgm:prSet phldrT="[Text]"/>
      <dgm:spPr/>
      <dgm:t>
        <a:bodyPr/>
        <a:lstStyle/>
        <a:p>
          <a:r>
            <a:rPr lang="en-US" dirty="0" smtClean="0"/>
            <a:t>How does it change?</a:t>
          </a:r>
          <a:endParaRPr lang="en-US" dirty="0"/>
        </a:p>
      </dgm:t>
    </dgm:pt>
    <dgm:pt modelId="{729CF5FE-27C8-4827-8B31-19418C4D2C7E}" type="parTrans" cxnId="{3785BA82-30A9-4355-9952-4D08D4BE317E}">
      <dgm:prSet/>
      <dgm:spPr/>
      <dgm:t>
        <a:bodyPr/>
        <a:lstStyle/>
        <a:p>
          <a:endParaRPr lang="en-US"/>
        </a:p>
      </dgm:t>
    </dgm:pt>
    <dgm:pt modelId="{3C82865B-61A1-4966-9EBB-A29098EF186E}" type="sibTrans" cxnId="{3785BA82-30A9-4355-9952-4D08D4BE317E}">
      <dgm:prSet/>
      <dgm:spPr/>
      <dgm:t>
        <a:bodyPr/>
        <a:lstStyle/>
        <a:p>
          <a:endParaRPr lang="en-US"/>
        </a:p>
      </dgm:t>
    </dgm:pt>
    <dgm:pt modelId="{4FB37683-884E-414D-9D27-8F799946E4E8}">
      <dgm:prSet phldrT="[Text]"/>
      <dgm:spPr/>
      <dgm:t>
        <a:bodyPr/>
        <a:lstStyle/>
        <a:p>
          <a:r>
            <a:rPr lang="en-US" dirty="0" smtClean="0"/>
            <a:t>Less efficient pumping</a:t>
          </a:r>
          <a:endParaRPr lang="en-US" dirty="0"/>
        </a:p>
      </dgm:t>
    </dgm:pt>
    <dgm:pt modelId="{D7466DEF-BE2B-426A-8F42-4AF3010620FC}" type="parTrans" cxnId="{EA6203F5-5171-4504-9270-BBD791401FA7}">
      <dgm:prSet/>
      <dgm:spPr/>
      <dgm:t>
        <a:bodyPr/>
        <a:lstStyle/>
        <a:p>
          <a:endParaRPr lang="en-US"/>
        </a:p>
      </dgm:t>
    </dgm:pt>
    <dgm:pt modelId="{3BD4A7F3-7089-4201-9A9D-7935BDABB034}" type="sibTrans" cxnId="{EA6203F5-5171-4504-9270-BBD791401FA7}">
      <dgm:prSet/>
      <dgm:spPr/>
      <dgm:t>
        <a:bodyPr/>
        <a:lstStyle/>
        <a:p>
          <a:endParaRPr lang="en-US"/>
        </a:p>
      </dgm:t>
    </dgm:pt>
    <dgm:pt modelId="{7CA935BC-6B67-401D-8C1D-E0716CFC793C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can you help?</a:t>
          </a:r>
          <a:endParaRPr lang="en-US" dirty="0"/>
        </a:p>
      </dgm:t>
    </dgm:pt>
    <dgm:pt modelId="{1F04B29F-E660-4FD7-8860-B478D2B272AE}" type="parTrans" cxnId="{FE6A33E2-4E3F-4CEF-A5FD-EDC343796FE1}">
      <dgm:prSet/>
      <dgm:spPr/>
      <dgm:t>
        <a:bodyPr/>
        <a:lstStyle/>
        <a:p>
          <a:endParaRPr lang="en-US"/>
        </a:p>
      </dgm:t>
    </dgm:pt>
    <dgm:pt modelId="{E144AD3A-8238-4A3A-BBE7-7AAAEAB1FDC0}" type="sibTrans" cxnId="{FE6A33E2-4E3F-4CEF-A5FD-EDC343796FE1}">
      <dgm:prSet/>
      <dgm:spPr/>
      <dgm:t>
        <a:bodyPr/>
        <a:lstStyle/>
        <a:p>
          <a:endParaRPr lang="en-US"/>
        </a:p>
      </dgm:t>
    </dgm:pt>
    <dgm:pt modelId="{C89113FC-80B2-4BE3-AE3C-DCFAE2ACD60F}">
      <dgm:prSet phldrT="[Text]"/>
      <dgm:spPr/>
      <dgm:t>
        <a:bodyPr/>
        <a:lstStyle/>
        <a:p>
          <a:r>
            <a:rPr lang="en-US" dirty="0" smtClean="0"/>
            <a:t>Encourage movement</a:t>
          </a:r>
          <a:endParaRPr lang="en-US" dirty="0"/>
        </a:p>
      </dgm:t>
    </dgm:pt>
    <dgm:pt modelId="{D44650CF-51E6-4F62-BDB7-28A962DC6D32}" type="parTrans" cxnId="{68A3E06B-2E2A-4DD7-BEDA-1AB999A8EC1D}">
      <dgm:prSet/>
      <dgm:spPr/>
      <dgm:t>
        <a:bodyPr/>
        <a:lstStyle/>
        <a:p>
          <a:endParaRPr lang="en-US"/>
        </a:p>
      </dgm:t>
    </dgm:pt>
    <dgm:pt modelId="{71D1EC11-2780-4B39-99C4-E55F710BD8AB}" type="sibTrans" cxnId="{68A3E06B-2E2A-4DD7-BEDA-1AB999A8EC1D}">
      <dgm:prSet/>
      <dgm:spPr/>
      <dgm:t>
        <a:bodyPr/>
        <a:lstStyle/>
        <a:p>
          <a:endParaRPr lang="en-US"/>
        </a:p>
      </dgm:t>
    </dgm:pt>
    <dgm:pt modelId="{DA01106E-7FB4-45E8-9FDD-EB00BAB4E5FE}">
      <dgm:prSet phldrT="[Text]"/>
      <dgm:spPr/>
      <dgm:t>
        <a:bodyPr/>
        <a:lstStyle/>
        <a:p>
          <a:r>
            <a:rPr lang="en-US" dirty="0" smtClean="0"/>
            <a:t>Supplies food, oxygen and hormones to cells</a:t>
          </a:r>
          <a:endParaRPr lang="en-US" dirty="0"/>
        </a:p>
      </dgm:t>
    </dgm:pt>
    <dgm:pt modelId="{A156BA6C-58A9-4C3A-BCDC-EDD68E870140}" type="parTrans" cxnId="{63078F4B-6C34-487E-A159-9DEED9967A4C}">
      <dgm:prSet/>
      <dgm:spPr/>
      <dgm:t>
        <a:bodyPr/>
        <a:lstStyle/>
        <a:p>
          <a:endParaRPr lang="en-US"/>
        </a:p>
      </dgm:t>
    </dgm:pt>
    <dgm:pt modelId="{345D7B70-5112-4B90-9F4D-FB590A5FCBB4}" type="sibTrans" cxnId="{63078F4B-6C34-487E-A159-9DEED9967A4C}">
      <dgm:prSet/>
      <dgm:spPr/>
      <dgm:t>
        <a:bodyPr/>
        <a:lstStyle/>
        <a:p>
          <a:endParaRPr lang="en-US"/>
        </a:p>
      </dgm:t>
    </dgm:pt>
    <dgm:pt modelId="{3A4286CF-04C5-491A-807C-976C91A75287}">
      <dgm:prSet phldrT="[Text]"/>
      <dgm:spPr/>
      <dgm:t>
        <a:bodyPr/>
        <a:lstStyle/>
        <a:p>
          <a:r>
            <a:rPr lang="en-US" dirty="0" smtClean="0"/>
            <a:t>Decreased blood flow</a:t>
          </a:r>
          <a:endParaRPr lang="en-US" dirty="0"/>
        </a:p>
      </dgm:t>
    </dgm:pt>
    <dgm:pt modelId="{3F1449EA-9FBB-4A88-A20C-0D7D077E22AF}" type="parTrans" cxnId="{FD781F27-5299-41D7-94B0-48B095E371F5}">
      <dgm:prSet/>
      <dgm:spPr/>
      <dgm:t>
        <a:bodyPr/>
        <a:lstStyle/>
        <a:p>
          <a:endParaRPr lang="en-US"/>
        </a:p>
      </dgm:t>
    </dgm:pt>
    <dgm:pt modelId="{1C71D721-0DF4-402C-B64B-2791E0DB7782}" type="sibTrans" cxnId="{FD781F27-5299-41D7-94B0-48B095E371F5}">
      <dgm:prSet/>
      <dgm:spPr/>
      <dgm:t>
        <a:bodyPr/>
        <a:lstStyle/>
        <a:p>
          <a:endParaRPr lang="en-US"/>
        </a:p>
      </dgm:t>
    </dgm:pt>
    <dgm:pt modelId="{27937106-CFD7-4FF7-A346-93209DEA990C}">
      <dgm:prSet phldrT="[Text]"/>
      <dgm:spPr/>
      <dgm:t>
        <a:bodyPr/>
        <a:lstStyle/>
        <a:p>
          <a:r>
            <a:rPr lang="en-US" dirty="0" smtClean="0"/>
            <a:t>Narrowed blood vessels</a:t>
          </a:r>
          <a:endParaRPr lang="en-US" dirty="0"/>
        </a:p>
      </dgm:t>
    </dgm:pt>
    <dgm:pt modelId="{65F42BA0-47A2-4B32-A3E6-1B067C9D1907}" type="parTrans" cxnId="{0D323522-5DD0-41FC-A09F-F0B5D8447C52}">
      <dgm:prSet/>
      <dgm:spPr/>
      <dgm:t>
        <a:bodyPr/>
        <a:lstStyle/>
        <a:p>
          <a:endParaRPr lang="en-US"/>
        </a:p>
      </dgm:t>
    </dgm:pt>
    <dgm:pt modelId="{D1A02742-E6CD-4401-981B-6414DF1DCF30}" type="sibTrans" cxnId="{0D323522-5DD0-41FC-A09F-F0B5D8447C52}">
      <dgm:prSet/>
      <dgm:spPr/>
      <dgm:t>
        <a:bodyPr/>
        <a:lstStyle/>
        <a:p>
          <a:endParaRPr lang="en-US"/>
        </a:p>
      </dgm:t>
    </dgm:pt>
    <dgm:pt modelId="{7EBBA311-865B-49DB-BBD3-6E2014E259E3}">
      <dgm:prSet phldrT="[Text]"/>
      <dgm:spPr/>
      <dgm:t>
        <a:bodyPr/>
        <a:lstStyle/>
        <a:p>
          <a:r>
            <a:rPr lang="en-US" dirty="0" smtClean="0"/>
            <a:t>Assist with ROM</a:t>
          </a:r>
          <a:endParaRPr lang="en-US" dirty="0"/>
        </a:p>
      </dgm:t>
    </dgm:pt>
    <dgm:pt modelId="{1CF95098-D5C5-487B-83A2-D9B806FDDE53}" type="parTrans" cxnId="{4FB177EA-2AF3-4B6D-83C2-0E377F98F0B7}">
      <dgm:prSet/>
      <dgm:spPr/>
      <dgm:t>
        <a:bodyPr/>
        <a:lstStyle/>
        <a:p>
          <a:endParaRPr lang="en-US"/>
        </a:p>
      </dgm:t>
    </dgm:pt>
    <dgm:pt modelId="{E09023BD-5027-4435-A012-98B00A24BD8C}" type="sibTrans" cxnId="{4FB177EA-2AF3-4B6D-83C2-0E377F98F0B7}">
      <dgm:prSet/>
      <dgm:spPr/>
      <dgm:t>
        <a:bodyPr/>
        <a:lstStyle/>
        <a:p>
          <a:endParaRPr lang="en-US"/>
        </a:p>
      </dgm:t>
    </dgm:pt>
    <dgm:pt modelId="{975AD7F5-BECA-4D3B-97AC-D54FCF4B6AE3}">
      <dgm:prSet phldrT="[Text]"/>
      <dgm:spPr/>
      <dgm:t>
        <a:bodyPr/>
        <a:lstStyle/>
        <a:p>
          <a:r>
            <a:rPr lang="en-US" dirty="0" smtClean="0"/>
            <a:t>Allow time</a:t>
          </a:r>
          <a:endParaRPr lang="en-US" dirty="0"/>
        </a:p>
      </dgm:t>
    </dgm:pt>
    <dgm:pt modelId="{6B262F4C-9181-4AB2-9ED0-D0CDA73BA547}" type="parTrans" cxnId="{4A9B4867-E5E2-4471-A3C3-5BFF812FF0F4}">
      <dgm:prSet/>
      <dgm:spPr/>
      <dgm:t>
        <a:bodyPr/>
        <a:lstStyle/>
        <a:p>
          <a:endParaRPr lang="en-US"/>
        </a:p>
      </dgm:t>
    </dgm:pt>
    <dgm:pt modelId="{FE0F3541-A098-418F-956A-5224976A6445}" type="sibTrans" cxnId="{4A9B4867-E5E2-4471-A3C3-5BFF812FF0F4}">
      <dgm:prSet/>
      <dgm:spPr/>
      <dgm:t>
        <a:bodyPr/>
        <a:lstStyle/>
        <a:p>
          <a:endParaRPr lang="en-US"/>
        </a:p>
      </dgm:t>
    </dgm:pt>
    <dgm:pt modelId="{EED68924-16D8-400C-9BB3-97AB317FE917}">
      <dgm:prSet phldrT="[Text]"/>
      <dgm:spPr/>
      <dgm:t>
        <a:bodyPr/>
        <a:lstStyle/>
        <a:p>
          <a:r>
            <a:rPr lang="en-US" dirty="0" smtClean="0"/>
            <a:t>Warmth</a:t>
          </a:r>
          <a:endParaRPr lang="en-US" dirty="0"/>
        </a:p>
      </dgm:t>
    </dgm:pt>
    <dgm:pt modelId="{B73A3DC9-D61E-45B0-9E51-B631558EC941}" type="parTrans" cxnId="{1EC3BB8F-2B1E-41D8-AF60-150C76F3A56A}">
      <dgm:prSet/>
      <dgm:spPr/>
      <dgm:t>
        <a:bodyPr/>
        <a:lstStyle/>
        <a:p>
          <a:endParaRPr lang="en-US"/>
        </a:p>
      </dgm:t>
    </dgm:pt>
    <dgm:pt modelId="{8D9D97B8-82E6-42F0-A729-CD77EED3F7B2}" type="sibTrans" cxnId="{1EC3BB8F-2B1E-41D8-AF60-150C76F3A56A}">
      <dgm:prSet/>
      <dgm:spPr/>
      <dgm:t>
        <a:bodyPr/>
        <a:lstStyle/>
        <a:p>
          <a:endParaRPr lang="en-US"/>
        </a:p>
      </dgm:t>
    </dgm:pt>
    <dgm:pt modelId="{6DD729AD-7BD2-426F-9ED8-729DF3F8AD3F}" type="pres">
      <dgm:prSet presAssocID="{069AC817-0F12-40FF-BAA6-DC6729EC4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7733-F57C-4AE8-B02D-C2F5F29976AA}" type="pres">
      <dgm:prSet presAssocID="{262033DA-795B-41CF-BDED-7D89B39E59DB}" presName="linNode" presStyleCnt="0"/>
      <dgm:spPr/>
    </dgm:pt>
    <dgm:pt modelId="{937F1E02-8EFA-4249-8CD2-74D0C7607DE4}" type="pres">
      <dgm:prSet presAssocID="{262033DA-795B-41CF-BDED-7D89B39E59DB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EFF71-D6AC-4F20-9F24-120FDAA1123F}" type="pres">
      <dgm:prSet presAssocID="{262033DA-795B-41CF-BDED-7D89B39E59DB}" presName="bracket" presStyleLbl="parChTrans1D1" presStyleIdx="0" presStyleCnt="3"/>
      <dgm:spPr/>
    </dgm:pt>
    <dgm:pt modelId="{CAF2A823-1416-4A18-90C5-F1852C35351B}" type="pres">
      <dgm:prSet presAssocID="{262033DA-795B-41CF-BDED-7D89B39E59DB}" presName="spH" presStyleCnt="0"/>
      <dgm:spPr/>
    </dgm:pt>
    <dgm:pt modelId="{DC7A88C7-9DBA-4D63-ADB1-64CC4314A5D0}" type="pres">
      <dgm:prSet presAssocID="{262033DA-795B-41CF-BDED-7D89B39E59DB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2D6A-D5B4-437E-8C05-3B522BB326C6}" type="pres">
      <dgm:prSet presAssocID="{7697CA1B-8B32-464B-B6C7-3B78C650329C}" presName="spV" presStyleCnt="0"/>
      <dgm:spPr/>
    </dgm:pt>
    <dgm:pt modelId="{56CAE684-FD77-466F-B75F-59E0B9DAD233}" type="pres">
      <dgm:prSet presAssocID="{A6C7B798-1059-456D-9529-D9970F236897}" presName="linNode" presStyleCnt="0"/>
      <dgm:spPr/>
    </dgm:pt>
    <dgm:pt modelId="{ECEF6313-A2F1-47E0-A648-664DD9F9EA3D}" type="pres">
      <dgm:prSet presAssocID="{A6C7B798-1059-456D-9529-D9970F23689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8119B-C275-4470-8CB6-30931620E3E2}" type="pres">
      <dgm:prSet presAssocID="{A6C7B798-1059-456D-9529-D9970F236897}" presName="bracket" presStyleLbl="parChTrans1D1" presStyleIdx="1" presStyleCnt="3"/>
      <dgm:spPr/>
    </dgm:pt>
    <dgm:pt modelId="{EDB8A236-1470-4684-825F-453D00A35463}" type="pres">
      <dgm:prSet presAssocID="{A6C7B798-1059-456D-9529-D9970F236897}" presName="spH" presStyleCnt="0"/>
      <dgm:spPr/>
    </dgm:pt>
    <dgm:pt modelId="{0B08A65E-8C76-4FB6-8A27-56FB7F3FAAB1}" type="pres">
      <dgm:prSet presAssocID="{A6C7B798-1059-456D-9529-D9970F23689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94D2-0633-458A-AC97-11E147F82AD8}" type="pres">
      <dgm:prSet presAssocID="{3C82865B-61A1-4966-9EBB-A29098EF186E}" presName="spV" presStyleCnt="0"/>
      <dgm:spPr/>
    </dgm:pt>
    <dgm:pt modelId="{A67A7A14-C136-404E-BC58-5173FB20367B}" type="pres">
      <dgm:prSet presAssocID="{7CA935BC-6B67-401D-8C1D-E0716CFC793C}" presName="linNode" presStyleCnt="0"/>
      <dgm:spPr/>
    </dgm:pt>
    <dgm:pt modelId="{AD3CFC88-BCCB-43E5-B3C6-686B1C1B7641}" type="pres">
      <dgm:prSet presAssocID="{7CA935BC-6B67-401D-8C1D-E0716CFC793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C784-1EF8-48F9-9C3D-4FC5519E612C}" type="pres">
      <dgm:prSet presAssocID="{7CA935BC-6B67-401D-8C1D-E0716CFC793C}" presName="bracket" presStyleLbl="parChTrans1D1" presStyleIdx="2" presStyleCnt="3"/>
      <dgm:spPr/>
    </dgm:pt>
    <dgm:pt modelId="{D4359387-E9E9-43D2-8EAB-A19045360652}" type="pres">
      <dgm:prSet presAssocID="{7CA935BC-6B67-401D-8C1D-E0716CFC793C}" presName="spH" presStyleCnt="0"/>
      <dgm:spPr/>
    </dgm:pt>
    <dgm:pt modelId="{9CE45CC2-BC8E-49EF-9E21-25A3169B9A60}" type="pres">
      <dgm:prSet presAssocID="{7CA935BC-6B67-401D-8C1D-E0716CFC793C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66444E-FAA9-426C-AACC-C50E7A649971}" type="presOf" srcId="{27937106-CFD7-4FF7-A346-93209DEA990C}" destId="{0B08A65E-8C76-4FB6-8A27-56FB7F3FAAB1}" srcOrd="0" destOrd="2" presId="urn:diagrams.loki3.com/BracketList"/>
    <dgm:cxn modelId="{1EC3BB8F-2B1E-41D8-AF60-150C76F3A56A}" srcId="{7CA935BC-6B67-401D-8C1D-E0716CFC793C}" destId="{EED68924-16D8-400C-9BB3-97AB317FE917}" srcOrd="3" destOrd="0" parTransId="{B73A3DC9-D61E-45B0-9E51-B631558EC941}" sibTransId="{8D9D97B8-82E6-42F0-A729-CD77EED3F7B2}"/>
    <dgm:cxn modelId="{68A3E06B-2E2A-4DD7-BEDA-1AB999A8EC1D}" srcId="{7CA935BC-6B67-401D-8C1D-E0716CFC793C}" destId="{C89113FC-80B2-4BE3-AE3C-DCFAE2ACD60F}" srcOrd="0" destOrd="0" parTransId="{D44650CF-51E6-4F62-BDB7-28A962DC6D32}" sibTransId="{71D1EC11-2780-4B39-99C4-E55F710BD8AB}"/>
    <dgm:cxn modelId="{C34685E4-AE61-4B62-90AD-E8F39099849D}" type="presOf" srcId="{C89113FC-80B2-4BE3-AE3C-DCFAE2ACD60F}" destId="{9CE45CC2-BC8E-49EF-9E21-25A3169B9A60}" srcOrd="0" destOrd="0" presId="urn:diagrams.loki3.com/BracketList"/>
    <dgm:cxn modelId="{3785BA82-30A9-4355-9952-4D08D4BE317E}" srcId="{069AC817-0F12-40FF-BAA6-DC6729EC4ED3}" destId="{A6C7B798-1059-456D-9529-D9970F236897}" srcOrd="1" destOrd="0" parTransId="{729CF5FE-27C8-4827-8B31-19418C4D2C7E}" sibTransId="{3C82865B-61A1-4966-9EBB-A29098EF186E}"/>
    <dgm:cxn modelId="{FE6A33E2-4E3F-4CEF-A5FD-EDC343796FE1}" srcId="{069AC817-0F12-40FF-BAA6-DC6729EC4ED3}" destId="{7CA935BC-6B67-401D-8C1D-E0716CFC793C}" srcOrd="2" destOrd="0" parTransId="{1F04B29F-E660-4FD7-8860-B478D2B272AE}" sibTransId="{E144AD3A-8238-4A3A-BBE7-7AAAEAB1FDC0}"/>
    <dgm:cxn modelId="{4A9B4867-E5E2-4471-A3C3-5BFF812FF0F4}" srcId="{7CA935BC-6B67-401D-8C1D-E0716CFC793C}" destId="{975AD7F5-BECA-4D3B-97AC-D54FCF4B6AE3}" srcOrd="2" destOrd="0" parTransId="{6B262F4C-9181-4AB2-9ED0-D0CDA73BA547}" sibTransId="{FE0F3541-A098-418F-956A-5224976A6445}"/>
    <dgm:cxn modelId="{FD781F27-5299-41D7-94B0-48B095E371F5}" srcId="{A6C7B798-1059-456D-9529-D9970F236897}" destId="{3A4286CF-04C5-491A-807C-976C91A75287}" srcOrd="1" destOrd="0" parTransId="{3F1449EA-9FBB-4A88-A20C-0D7D077E22AF}" sibTransId="{1C71D721-0DF4-402C-B64B-2791E0DB7782}"/>
    <dgm:cxn modelId="{0D323522-5DD0-41FC-A09F-F0B5D8447C52}" srcId="{A6C7B798-1059-456D-9529-D9970F236897}" destId="{27937106-CFD7-4FF7-A346-93209DEA990C}" srcOrd="2" destOrd="0" parTransId="{65F42BA0-47A2-4B32-A3E6-1B067C9D1907}" sibTransId="{D1A02742-E6CD-4401-981B-6414DF1DCF30}"/>
    <dgm:cxn modelId="{07A34239-AD26-44BB-B40E-DC4F90E39ED3}" srcId="{262033DA-795B-41CF-BDED-7D89B39E59DB}" destId="{1FB7448A-B4E5-436B-B99A-ACD01678F165}" srcOrd="0" destOrd="0" parTransId="{89B933C8-225E-410F-B855-B4A4271434F2}" sibTransId="{FEF530C5-A371-4F90-BA41-82A6384EB1BC}"/>
    <dgm:cxn modelId="{4FB177EA-2AF3-4B6D-83C2-0E377F98F0B7}" srcId="{7CA935BC-6B67-401D-8C1D-E0716CFC793C}" destId="{7EBBA311-865B-49DB-BBD3-6E2014E259E3}" srcOrd="1" destOrd="0" parTransId="{1CF95098-D5C5-487B-83A2-D9B806FDDE53}" sibTransId="{E09023BD-5027-4435-A012-98B00A24BD8C}"/>
    <dgm:cxn modelId="{7984EAEA-9BCE-4CE2-972F-7814978EDF89}" srcId="{069AC817-0F12-40FF-BAA6-DC6729EC4ED3}" destId="{262033DA-795B-41CF-BDED-7D89B39E59DB}" srcOrd="0" destOrd="0" parTransId="{5B161B2D-0506-42D8-ABF4-6A73FBB2AD76}" sibTransId="{7697CA1B-8B32-464B-B6C7-3B78C650329C}"/>
    <dgm:cxn modelId="{C1CDCF7C-9635-4D32-9B86-A548395D7A0F}" type="presOf" srcId="{4FB37683-884E-414D-9D27-8F799946E4E8}" destId="{0B08A65E-8C76-4FB6-8A27-56FB7F3FAAB1}" srcOrd="0" destOrd="0" presId="urn:diagrams.loki3.com/BracketList"/>
    <dgm:cxn modelId="{6F28A5E0-4E4E-4C94-8886-6F26D116A5AC}" type="presOf" srcId="{A6C7B798-1059-456D-9529-D9970F236897}" destId="{ECEF6313-A2F1-47E0-A648-664DD9F9EA3D}" srcOrd="0" destOrd="0" presId="urn:diagrams.loki3.com/BracketList"/>
    <dgm:cxn modelId="{9B3AE080-96F7-4F0B-B4BA-FA52641E2FB2}" type="presOf" srcId="{3A4286CF-04C5-491A-807C-976C91A75287}" destId="{0B08A65E-8C76-4FB6-8A27-56FB7F3FAAB1}" srcOrd="0" destOrd="1" presId="urn:diagrams.loki3.com/BracketList"/>
    <dgm:cxn modelId="{96EFCA28-0C07-4B81-AD8C-CC9F32175A7B}" type="presOf" srcId="{975AD7F5-BECA-4D3B-97AC-D54FCF4B6AE3}" destId="{9CE45CC2-BC8E-49EF-9E21-25A3169B9A60}" srcOrd="0" destOrd="2" presId="urn:diagrams.loki3.com/BracketList"/>
    <dgm:cxn modelId="{EA6203F5-5171-4504-9270-BBD791401FA7}" srcId="{A6C7B798-1059-456D-9529-D9970F236897}" destId="{4FB37683-884E-414D-9D27-8F799946E4E8}" srcOrd="0" destOrd="0" parTransId="{D7466DEF-BE2B-426A-8F42-4AF3010620FC}" sibTransId="{3BD4A7F3-7089-4201-9A9D-7935BDABB034}"/>
    <dgm:cxn modelId="{245D5844-2342-4D88-A14A-B70F6F3102B0}" type="presOf" srcId="{069AC817-0F12-40FF-BAA6-DC6729EC4ED3}" destId="{6DD729AD-7BD2-426F-9ED8-729DF3F8AD3F}" srcOrd="0" destOrd="0" presId="urn:diagrams.loki3.com/BracketList"/>
    <dgm:cxn modelId="{8C762E63-0B51-48F2-96FD-DFE8B34227E1}" type="presOf" srcId="{262033DA-795B-41CF-BDED-7D89B39E59DB}" destId="{937F1E02-8EFA-4249-8CD2-74D0C7607DE4}" srcOrd="0" destOrd="0" presId="urn:diagrams.loki3.com/BracketList"/>
    <dgm:cxn modelId="{22B0E300-6A0F-4775-82E8-14D51A5E3EF4}" type="presOf" srcId="{DA01106E-7FB4-45E8-9FDD-EB00BAB4E5FE}" destId="{DC7A88C7-9DBA-4D63-ADB1-64CC4314A5D0}" srcOrd="0" destOrd="1" presId="urn:diagrams.loki3.com/BracketList"/>
    <dgm:cxn modelId="{63078F4B-6C34-487E-A159-9DEED9967A4C}" srcId="{262033DA-795B-41CF-BDED-7D89B39E59DB}" destId="{DA01106E-7FB4-45E8-9FDD-EB00BAB4E5FE}" srcOrd="1" destOrd="0" parTransId="{A156BA6C-58A9-4C3A-BCDC-EDD68E870140}" sibTransId="{345D7B70-5112-4B90-9F4D-FB590A5FCBB4}"/>
    <dgm:cxn modelId="{F8D47F62-E56A-43E8-8E4B-C6A637FA5B44}" type="presOf" srcId="{EED68924-16D8-400C-9BB3-97AB317FE917}" destId="{9CE45CC2-BC8E-49EF-9E21-25A3169B9A60}" srcOrd="0" destOrd="3" presId="urn:diagrams.loki3.com/BracketList"/>
    <dgm:cxn modelId="{AED2ABA4-5B4C-4AD2-8DC0-7B68FD2F3B7A}" type="presOf" srcId="{7CA935BC-6B67-401D-8C1D-E0716CFC793C}" destId="{AD3CFC88-BCCB-43E5-B3C6-686B1C1B7641}" srcOrd="0" destOrd="0" presId="urn:diagrams.loki3.com/BracketList"/>
    <dgm:cxn modelId="{DEF4864E-DF3F-496F-81AD-BE57A91A421A}" type="presOf" srcId="{1FB7448A-B4E5-436B-B99A-ACD01678F165}" destId="{DC7A88C7-9DBA-4D63-ADB1-64CC4314A5D0}" srcOrd="0" destOrd="0" presId="urn:diagrams.loki3.com/BracketList"/>
    <dgm:cxn modelId="{1109B006-E52D-4D15-A6F2-337DF53F8B2E}" type="presOf" srcId="{7EBBA311-865B-49DB-BBD3-6E2014E259E3}" destId="{9CE45CC2-BC8E-49EF-9E21-25A3169B9A60}" srcOrd="0" destOrd="1" presId="urn:diagrams.loki3.com/BracketList"/>
    <dgm:cxn modelId="{E88D736F-CDE7-44B8-B452-407DD4935C37}" type="presParOf" srcId="{6DD729AD-7BD2-426F-9ED8-729DF3F8AD3F}" destId="{2AB77733-F57C-4AE8-B02D-C2F5F29976AA}" srcOrd="0" destOrd="0" presId="urn:diagrams.loki3.com/BracketList"/>
    <dgm:cxn modelId="{B2FB1969-A71B-4D18-AFB6-D719C0BD5522}" type="presParOf" srcId="{2AB77733-F57C-4AE8-B02D-C2F5F29976AA}" destId="{937F1E02-8EFA-4249-8CD2-74D0C7607DE4}" srcOrd="0" destOrd="0" presId="urn:diagrams.loki3.com/BracketList"/>
    <dgm:cxn modelId="{B41A62F1-361B-4AAD-BA7A-8F570A693BFA}" type="presParOf" srcId="{2AB77733-F57C-4AE8-B02D-C2F5F29976AA}" destId="{086EFF71-D6AC-4F20-9F24-120FDAA1123F}" srcOrd="1" destOrd="0" presId="urn:diagrams.loki3.com/BracketList"/>
    <dgm:cxn modelId="{28AA17EE-E8D2-4E67-9291-235451621C45}" type="presParOf" srcId="{2AB77733-F57C-4AE8-B02D-C2F5F29976AA}" destId="{CAF2A823-1416-4A18-90C5-F1852C35351B}" srcOrd="2" destOrd="0" presId="urn:diagrams.loki3.com/BracketList"/>
    <dgm:cxn modelId="{FA7BA92A-FD49-4DA5-9E86-8175A3C75402}" type="presParOf" srcId="{2AB77733-F57C-4AE8-B02D-C2F5F29976AA}" destId="{DC7A88C7-9DBA-4D63-ADB1-64CC4314A5D0}" srcOrd="3" destOrd="0" presId="urn:diagrams.loki3.com/BracketList"/>
    <dgm:cxn modelId="{A8880005-1C6B-4069-AD6E-1159FE35E141}" type="presParOf" srcId="{6DD729AD-7BD2-426F-9ED8-729DF3F8AD3F}" destId="{07ED2D6A-D5B4-437E-8C05-3B522BB326C6}" srcOrd="1" destOrd="0" presId="urn:diagrams.loki3.com/BracketList"/>
    <dgm:cxn modelId="{83278FEA-428B-4BEE-8D1C-D5B6A002AC14}" type="presParOf" srcId="{6DD729AD-7BD2-426F-9ED8-729DF3F8AD3F}" destId="{56CAE684-FD77-466F-B75F-59E0B9DAD233}" srcOrd="2" destOrd="0" presId="urn:diagrams.loki3.com/BracketList"/>
    <dgm:cxn modelId="{0B726EA7-E5A1-4245-BBCE-71EC6F66576A}" type="presParOf" srcId="{56CAE684-FD77-466F-B75F-59E0B9DAD233}" destId="{ECEF6313-A2F1-47E0-A648-664DD9F9EA3D}" srcOrd="0" destOrd="0" presId="urn:diagrams.loki3.com/BracketList"/>
    <dgm:cxn modelId="{87193A2E-AB32-48C9-9CB5-D1D3DA5ACD98}" type="presParOf" srcId="{56CAE684-FD77-466F-B75F-59E0B9DAD233}" destId="{F638119B-C275-4470-8CB6-30931620E3E2}" srcOrd="1" destOrd="0" presId="urn:diagrams.loki3.com/BracketList"/>
    <dgm:cxn modelId="{971BB762-40BC-4FA1-A2AA-1A50FC4F873B}" type="presParOf" srcId="{56CAE684-FD77-466F-B75F-59E0B9DAD233}" destId="{EDB8A236-1470-4684-825F-453D00A35463}" srcOrd="2" destOrd="0" presId="urn:diagrams.loki3.com/BracketList"/>
    <dgm:cxn modelId="{6F3C6C49-6FF4-4DF1-8221-3320AD2FA81A}" type="presParOf" srcId="{56CAE684-FD77-466F-B75F-59E0B9DAD233}" destId="{0B08A65E-8C76-4FB6-8A27-56FB7F3FAAB1}" srcOrd="3" destOrd="0" presId="urn:diagrams.loki3.com/BracketList"/>
    <dgm:cxn modelId="{B6CC2C77-AF45-418E-9ADA-DE76D55958EB}" type="presParOf" srcId="{6DD729AD-7BD2-426F-9ED8-729DF3F8AD3F}" destId="{058C94D2-0633-458A-AC97-11E147F82AD8}" srcOrd="3" destOrd="0" presId="urn:diagrams.loki3.com/BracketList"/>
    <dgm:cxn modelId="{A5088B01-B8AF-4554-9239-C874463AF9B4}" type="presParOf" srcId="{6DD729AD-7BD2-426F-9ED8-729DF3F8AD3F}" destId="{A67A7A14-C136-404E-BC58-5173FB20367B}" srcOrd="4" destOrd="0" presId="urn:diagrams.loki3.com/BracketList"/>
    <dgm:cxn modelId="{75972AEA-491B-49FE-AD36-C9F7C208952A}" type="presParOf" srcId="{A67A7A14-C136-404E-BC58-5173FB20367B}" destId="{AD3CFC88-BCCB-43E5-B3C6-686B1C1B7641}" srcOrd="0" destOrd="0" presId="urn:diagrams.loki3.com/BracketList"/>
    <dgm:cxn modelId="{69FB34F5-D466-427C-B39C-F7FF33598A60}" type="presParOf" srcId="{A67A7A14-C136-404E-BC58-5173FB20367B}" destId="{7329C784-1EF8-48F9-9C3D-4FC5519E612C}" srcOrd="1" destOrd="0" presId="urn:diagrams.loki3.com/BracketList"/>
    <dgm:cxn modelId="{BE3C7561-D938-460D-AE58-839C51961707}" type="presParOf" srcId="{A67A7A14-C136-404E-BC58-5173FB20367B}" destId="{D4359387-E9E9-43D2-8EAB-A19045360652}" srcOrd="2" destOrd="0" presId="urn:diagrams.loki3.com/BracketList"/>
    <dgm:cxn modelId="{468633E7-949F-4DD0-B276-9F132B5D14EC}" type="presParOf" srcId="{A67A7A14-C136-404E-BC58-5173FB20367B}" destId="{9CE45CC2-BC8E-49EF-9E21-25A3169B9A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9AC817-0F12-40FF-BAA6-DC6729EC4ED3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033DA-795B-41CF-BDED-7D89B39E59DB}">
      <dgm:prSet phldrT="[Text]"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5B161B2D-0506-42D8-ABF4-6A73FBB2AD76}" type="parTrans" cxnId="{7984EAEA-9BCE-4CE2-972F-7814978EDF89}">
      <dgm:prSet/>
      <dgm:spPr/>
      <dgm:t>
        <a:bodyPr/>
        <a:lstStyle/>
        <a:p>
          <a:endParaRPr lang="en-US"/>
        </a:p>
      </dgm:t>
    </dgm:pt>
    <dgm:pt modelId="{7697CA1B-8B32-464B-B6C7-3B78C650329C}" type="sibTrans" cxnId="{7984EAEA-9BCE-4CE2-972F-7814978EDF89}">
      <dgm:prSet/>
      <dgm:spPr/>
      <dgm:t>
        <a:bodyPr/>
        <a:lstStyle/>
        <a:p>
          <a:endParaRPr lang="en-US"/>
        </a:p>
      </dgm:t>
    </dgm:pt>
    <dgm:pt modelId="{1FB7448A-B4E5-436B-B99A-ACD01678F165}">
      <dgm:prSet phldrT="[Text]"/>
      <dgm:spPr/>
      <dgm:t>
        <a:bodyPr/>
        <a:lstStyle/>
        <a:p>
          <a:r>
            <a:rPr lang="en-US" dirty="0" smtClean="0"/>
            <a:t>Nose, trachea, bronchi, lungs</a:t>
          </a:r>
          <a:endParaRPr lang="en-US" dirty="0"/>
        </a:p>
      </dgm:t>
    </dgm:pt>
    <dgm:pt modelId="{89B933C8-225E-410F-B855-B4A4271434F2}" type="parTrans" cxnId="{07A34239-AD26-44BB-B40E-DC4F90E39ED3}">
      <dgm:prSet/>
      <dgm:spPr/>
      <dgm:t>
        <a:bodyPr/>
        <a:lstStyle/>
        <a:p>
          <a:endParaRPr lang="en-US"/>
        </a:p>
      </dgm:t>
    </dgm:pt>
    <dgm:pt modelId="{FEF530C5-A371-4F90-BA41-82A6384EB1BC}" type="sibTrans" cxnId="{07A34239-AD26-44BB-B40E-DC4F90E39ED3}">
      <dgm:prSet/>
      <dgm:spPr/>
      <dgm:t>
        <a:bodyPr/>
        <a:lstStyle/>
        <a:p>
          <a:endParaRPr lang="en-US"/>
        </a:p>
      </dgm:t>
    </dgm:pt>
    <dgm:pt modelId="{A6C7B798-1059-456D-9529-D9970F236897}">
      <dgm:prSet phldrT="[Text]"/>
      <dgm:spPr/>
      <dgm:t>
        <a:bodyPr/>
        <a:lstStyle/>
        <a:p>
          <a:r>
            <a:rPr lang="en-US" dirty="0" smtClean="0"/>
            <a:t>How does it change?</a:t>
          </a:r>
          <a:endParaRPr lang="en-US" dirty="0"/>
        </a:p>
      </dgm:t>
    </dgm:pt>
    <dgm:pt modelId="{729CF5FE-27C8-4827-8B31-19418C4D2C7E}" type="parTrans" cxnId="{3785BA82-30A9-4355-9952-4D08D4BE317E}">
      <dgm:prSet/>
      <dgm:spPr/>
      <dgm:t>
        <a:bodyPr/>
        <a:lstStyle/>
        <a:p>
          <a:endParaRPr lang="en-US"/>
        </a:p>
      </dgm:t>
    </dgm:pt>
    <dgm:pt modelId="{3C82865B-61A1-4966-9EBB-A29098EF186E}" type="sibTrans" cxnId="{3785BA82-30A9-4355-9952-4D08D4BE317E}">
      <dgm:prSet/>
      <dgm:spPr/>
      <dgm:t>
        <a:bodyPr/>
        <a:lstStyle/>
        <a:p>
          <a:endParaRPr lang="en-US"/>
        </a:p>
      </dgm:t>
    </dgm:pt>
    <dgm:pt modelId="{4FB37683-884E-414D-9D27-8F799946E4E8}">
      <dgm:prSet phldrT="[Text]"/>
      <dgm:spPr/>
      <dgm:t>
        <a:bodyPr/>
        <a:lstStyle/>
        <a:p>
          <a:r>
            <a:rPr lang="en-US" dirty="0" smtClean="0"/>
            <a:t>Decreased lung strength and capacity</a:t>
          </a:r>
          <a:endParaRPr lang="en-US" dirty="0"/>
        </a:p>
      </dgm:t>
    </dgm:pt>
    <dgm:pt modelId="{D7466DEF-BE2B-426A-8F42-4AF3010620FC}" type="parTrans" cxnId="{EA6203F5-5171-4504-9270-BBD791401FA7}">
      <dgm:prSet/>
      <dgm:spPr/>
      <dgm:t>
        <a:bodyPr/>
        <a:lstStyle/>
        <a:p>
          <a:endParaRPr lang="en-US"/>
        </a:p>
      </dgm:t>
    </dgm:pt>
    <dgm:pt modelId="{3BD4A7F3-7089-4201-9A9D-7935BDABB034}" type="sibTrans" cxnId="{EA6203F5-5171-4504-9270-BBD791401FA7}">
      <dgm:prSet/>
      <dgm:spPr/>
      <dgm:t>
        <a:bodyPr/>
        <a:lstStyle/>
        <a:p>
          <a:endParaRPr lang="en-US"/>
        </a:p>
      </dgm:t>
    </dgm:pt>
    <dgm:pt modelId="{7CA935BC-6B67-401D-8C1D-E0716CFC793C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can you help?</a:t>
          </a:r>
          <a:endParaRPr lang="en-US" dirty="0"/>
        </a:p>
      </dgm:t>
    </dgm:pt>
    <dgm:pt modelId="{1F04B29F-E660-4FD7-8860-B478D2B272AE}" type="parTrans" cxnId="{FE6A33E2-4E3F-4CEF-A5FD-EDC343796FE1}">
      <dgm:prSet/>
      <dgm:spPr/>
      <dgm:t>
        <a:bodyPr/>
        <a:lstStyle/>
        <a:p>
          <a:endParaRPr lang="en-US"/>
        </a:p>
      </dgm:t>
    </dgm:pt>
    <dgm:pt modelId="{E144AD3A-8238-4A3A-BBE7-7AAAEAB1FDC0}" type="sibTrans" cxnId="{FE6A33E2-4E3F-4CEF-A5FD-EDC343796FE1}">
      <dgm:prSet/>
      <dgm:spPr/>
      <dgm:t>
        <a:bodyPr/>
        <a:lstStyle/>
        <a:p>
          <a:endParaRPr lang="en-US"/>
        </a:p>
      </dgm:t>
    </dgm:pt>
    <dgm:pt modelId="{C89113FC-80B2-4BE3-AE3C-DCFAE2ACD60F}">
      <dgm:prSet phldrT="[Text]"/>
      <dgm:spPr/>
      <dgm:t>
        <a:bodyPr/>
        <a:lstStyle/>
        <a:p>
          <a:r>
            <a:rPr lang="en-US" dirty="0" smtClean="0"/>
            <a:t>Encourage movement</a:t>
          </a:r>
          <a:endParaRPr lang="en-US" dirty="0"/>
        </a:p>
      </dgm:t>
    </dgm:pt>
    <dgm:pt modelId="{D44650CF-51E6-4F62-BDB7-28A962DC6D32}" type="parTrans" cxnId="{68A3E06B-2E2A-4DD7-BEDA-1AB999A8EC1D}">
      <dgm:prSet/>
      <dgm:spPr/>
      <dgm:t>
        <a:bodyPr/>
        <a:lstStyle/>
        <a:p>
          <a:endParaRPr lang="en-US"/>
        </a:p>
      </dgm:t>
    </dgm:pt>
    <dgm:pt modelId="{71D1EC11-2780-4B39-99C4-E55F710BD8AB}" type="sibTrans" cxnId="{68A3E06B-2E2A-4DD7-BEDA-1AB999A8EC1D}">
      <dgm:prSet/>
      <dgm:spPr/>
      <dgm:t>
        <a:bodyPr/>
        <a:lstStyle/>
        <a:p>
          <a:endParaRPr lang="en-US"/>
        </a:p>
      </dgm:t>
    </dgm:pt>
    <dgm:pt modelId="{5DCC9DEF-1862-46F9-A2A9-B4618D15D3B6}">
      <dgm:prSet phldrT="[Text]"/>
      <dgm:spPr/>
      <dgm:t>
        <a:bodyPr/>
        <a:lstStyle/>
        <a:p>
          <a:r>
            <a:rPr lang="en-US" dirty="0" smtClean="0"/>
            <a:t>Oxygen and carbon dioxide exchange</a:t>
          </a:r>
          <a:endParaRPr lang="en-US" dirty="0"/>
        </a:p>
      </dgm:t>
    </dgm:pt>
    <dgm:pt modelId="{19AE6081-F7DB-4B56-B0F3-F84E5DC5DF9C}" type="parTrans" cxnId="{6C1D817E-7710-481A-8255-742E7277FB14}">
      <dgm:prSet/>
      <dgm:spPr/>
      <dgm:t>
        <a:bodyPr/>
        <a:lstStyle/>
        <a:p>
          <a:endParaRPr lang="en-US"/>
        </a:p>
      </dgm:t>
    </dgm:pt>
    <dgm:pt modelId="{3F1AD310-DBD7-4472-B02C-EBF6850C121A}" type="sibTrans" cxnId="{6C1D817E-7710-481A-8255-742E7277FB14}">
      <dgm:prSet/>
      <dgm:spPr/>
      <dgm:t>
        <a:bodyPr/>
        <a:lstStyle/>
        <a:p>
          <a:endParaRPr lang="en-US"/>
        </a:p>
      </dgm:t>
    </dgm:pt>
    <dgm:pt modelId="{36303DAB-04CF-4143-8140-C69316D64193}">
      <dgm:prSet phldrT="[Text]"/>
      <dgm:spPr/>
      <dgm:t>
        <a:bodyPr/>
        <a:lstStyle/>
        <a:p>
          <a:r>
            <a:rPr lang="en-US" dirty="0" smtClean="0"/>
            <a:t>Decreased oxygen in blood</a:t>
          </a:r>
          <a:endParaRPr lang="en-US" dirty="0"/>
        </a:p>
      </dgm:t>
    </dgm:pt>
    <dgm:pt modelId="{02BAEBEE-DC28-4786-8ED8-CB6EA99189C5}" type="parTrans" cxnId="{E5C5D5C0-47D2-44DA-8AB4-CE61B983AF53}">
      <dgm:prSet/>
      <dgm:spPr/>
      <dgm:t>
        <a:bodyPr/>
        <a:lstStyle/>
        <a:p>
          <a:endParaRPr lang="en-US"/>
        </a:p>
      </dgm:t>
    </dgm:pt>
    <dgm:pt modelId="{759132AF-A898-44E1-8B7A-4BB744C257F2}" type="sibTrans" cxnId="{E5C5D5C0-47D2-44DA-8AB4-CE61B983AF53}">
      <dgm:prSet/>
      <dgm:spPr/>
      <dgm:t>
        <a:bodyPr/>
        <a:lstStyle/>
        <a:p>
          <a:endParaRPr lang="en-US"/>
        </a:p>
      </dgm:t>
    </dgm:pt>
    <dgm:pt modelId="{D2CA02BA-B114-4BFA-BBC2-832F43052A00}">
      <dgm:prSet phldrT="[Text]"/>
      <dgm:spPr/>
      <dgm:t>
        <a:bodyPr/>
        <a:lstStyle/>
        <a:p>
          <a:r>
            <a:rPr lang="en-US" dirty="0" smtClean="0"/>
            <a:t>Weakened voice</a:t>
          </a:r>
          <a:endParaRPr lang="en-US" dirty="0"/>
        </a:p>
      </dgm:t>
    </dgm:pt>
    <dgm:pt modelId="{48AFBBBD-5D1F-4BF7-8CDC-F60A52286764}" type="parTrans" cxnId="{70A73F27-D7E3-4BEB-BB2D-5EE5167AA809}">
      <dgm:prSet/>
      <dgm:spPr/>
      <dgm:t>
        <a:bodyPr/>
        <a:lstStyle/>
        <a:p>
          <a:endParaRPr lang="en-US"/>
        </a:p>
      </dgm:t>
    </dgm:pt>
    <dgm:pt modelId="{E370F3BD-BB1E-41BE-AF8B-C459F4DFF15D}" type="sibTrans" cxnId="{70A73F27-D7E3-4BEB-BB2D-5EE5167AA809}">
      <dgm:prSet/>
      <dgm:spPr/>
      <dgm:t>
        <a:bodyPr/>
        <a:lstStyle/>
        <a:p>
          <a:endParaRPr lang="en-US"/>
        </a:p>
      </dgm:t>
    </dgm:pt>
    <dgm:pt modelId="{F73A0DE6-BB3F-4E9A-A089-CBDC11D96DEA}">
      <dgm:prSet phldrT="[Text]"/>
      <dgm:spPr/>
      <dgm:t>
        <a:bodyPr/>
        <a:lstStyle/>
        <a:p>
          <a:r>
            <a:rPr lang="en-US" dirty="0" smtClean="0"/>
            <a:t>Rest periods</a:t>
          </a:r>
          <a:endParaRPr lang="en-US" dirty="0"/>
        </a:p>
      </dgm:t>
    </dgm:pt>
    <dgm:pt modelId="{8500A482-4B44-4F0D-9D89-5B95E4E75F80}" type="parTrans" cxnId="{5F4F4A80-87F7-4108-BEAF-65AB2B5692E4}">
      <dgm:prSet/>
      <dgm:spPr/>
      <dgm:t>
        <a:bodyPr/>
        <a:lstStyle/>
        <a:p>
          <a:endParaRPr lang="en-US"/>
        </a:p>
      </dgm:t>
    </dgm:pt>
    <dgm:pt modelId="{489A7F54-1C4C-40D9-A8FC-025924510263}" type="sibTrans" cxnId="{5F4F4A80-87F7-4108-BEAF-65AB2B5692E4}">
      <dgm:prSet/>
      <dgm:spPr/>
      <dgm:t>
        <a:bodyPr/>
        <a:lstStyle/>
        <a:p>
          <a:endParaRPr lang="en-US"/>
        </a:p>
      </dgm:t>
    </dgm:pt>
    <dgm:pt modelId="{4085ABCA-A55F-475A-8146-41B7DBF3E50A}">
      <dgm:prSet phldrT="[Text]"/>
      <dgm:spPr/>
      <dgm:t>
        <a:bodyPr/>
        <a:lstStyle/>
        <a:p>
          <a:r>
            <a:rPr lang="en-US" dirty="0" smtClean="0"/>
            <a:t>Deep breathing exercises</a:t>
          </a:r>
          <a:endParaRPr lang="en-US" dirty="0"/>
        </a:p>
      </dgm:t>
    </dgm:pt>
    <dgm:pt modelId="{5EF500C5-5F12-42C8-B865-32143C21872B}" type="parTrans" cxnId="{57121F7A-1D5A-4811-9A2B-8CF1C7069BD3}">
      <dgm:prSet/>
      <dgm:spPr/>
      <dgm:t>
        <a:bodyPr/>
        <a:lstStyle/>
        <a:p>
          <a:endParaRPr lang="en-US"/>
        </a:p>
      </dgm:t>
    </dgm:pt>
    <dgm:pt modelId="{5FFFADA5-9932-4883-9C29-4685DF49934F}" type="sibTrans" cxnId="{57121F7A-1D5A-4811-9A2B-8CF1C7069BD3}">
      <dgm:prSet/>
      <dgm:spPr/>
      <dgm:t>
        <a:bodyPr/>
        <a:lstStyle/>
        <a:p>
          <a:endParaRPr lang="en-US"/>
        </a:p>
      </dgm:t>
    </dgm:pt>
    <dgm:pt modelId="{9B9D61A1-A67B-4163-BC21-7C917F5FF0B3}">
      <dgm:prSet phldrT="[Text]"/>
      <dgm:spPr/>
      <dgm:t>
        <a:bodyPr/>
        <a:lstStyle/>
        <a:p>
          <a:r>
            <a:rPr lang="en-US" dirty="0" smtClean="0"/>
            <a:t>Assist to sit up</a:t>
          </a:r>
          <a:endParaRPr lang="en-US" dirty="0"/>
        </a:p>
      </dgm:t>
    </dgm:pt>
    <dgm:pt modelId="{89EC8AB6-65A0-4FDB-9957-52ADDCDF1638}" type="parTrans" cxnId="{A20A2E14-C6C8-409E-934B-801ED6A797DE}">
      <dgm:prSet/>
      <dgm:spPr/>
      <dgm:t>
        <a:bodyPr/>
        <a:lstStyle/>
        <a:p>
          <a:endParaRPr lang="en-US"/>
        </a:p>
      </dgm:t>
    </dgm:pt>
    <dgm:pt modelId="{BD1BF0BB-5E7B-4767-97B4-B82FD363A3E4}" type="sibTrans" cxnId="{A20A2E14-C6C8-409E-934B-801ED6A797DE}">
      <dgm:prSet/>
      <dgm:spPr/>
      <dgm:t>
        <a:bodyPr/>
        <a:lstStyle/>
        <a:p>
          <a:endParaRPr lang="en-US"/>
        </a:p>
      </dgm:t>
    </dgm:pt>
    <dgm:pt modelId="{6DD729AD-7BD2-426F-9ED8-729DF3F8AD3F}" type="pres">
      <dgm:prSet presAssocID="{069AC817-0F12-40FF-BAA6-DC6729EC4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7733-F57C-4AE8-B02D-C2F5F29976AA}" type="pres">
      <dgm:prSet presAssocID="{262033DA-795B-41CF-BDED-7D89B39E59DB}" presName="linNode" presStyleCnt="0"/>
      <dgm:spPr/>
    </dgm:pt>
    <dgm:pt modelId="{937F1E02-8EFA-4249-8CD2-74D0C7607DE4}" type="pres">
      <dgm:prSet presAssocID="{262033DA-795B-41CF-BDED-7D89B39E59DB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EFF71-D6AC-4F20-9F24-120FDAA1123F}" type="pres">
      <dgm:prSet presAssocID="{262033DA-795B-41CF-BDED-7D89B39E59DB}" presName="bracket" presStyleLbl="parChTrans1D1" presStyleIdx="0" presStyleCnt="3"/>
      <dgm:spPr/>
    </dgm:pt>
    <dgm:pt modelId="{CAF2A823-1416-4A18-90C5-F1852C35351B}" type="pres">
      <dgm:prSet presAssocID="{262033DA-795B-41CF-BDED-7D89B39E59DB}" presName="spH" presStyleCnt="0"/>
      <dgm:spPr/>
    </dgm:pt>
    <dgm:pt modelId="{DC7A88C7-9DBA-4D63-ADB1-64CC4314A5D0}" type="pres">
      <dgm:prSet presAssocID="{262033DA-795B-41CF-BDED-7D89B39E59DB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2D6A-D5B4-437E-8C05-3B522BB326C6}" type="pres">
      <dgm:prSet presAssocID="{7697CA1B-8B32-464B-B6C7-3B78C650329C}" presName="spV" presStyleCnt="0"/>
      <dgm:spPr/>
    </dgm:pt>
    <dgm:pt modelId="{56CAE684-FD77-466F-B75F-59E0B9DAD233}" type="pres">
      <dgm:prSet presAssocID="{A6C7B798-1059-456D-9529-D9970F236897}" presName="linNode" presStyleCnt="0"/>
      <dgm:spPr/>
    </dgm:pt>
    <dgm:pt modelId="{ECEF6313-A2F1-47E0-A648-664DD9F9EA3D}" type="pres">
      <dgm:prSet presAssocID="{A6C7B798-1059-456D-9529-D9970F23689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8119B-C275-4470-8CB6-30931620E3E2}" type="pres">
      <dgm:prSet presAssocID="{A6C7B798-1059-456D-9529-D9970F236897}" presName="bracket" presStyleLbl="parChTrans1D1" presStyleIdx="1" presStyleCnt="3"/>
      <dgm:spPr/>
    </dgm:pt>
    <dgm:pt modelId="{EDB8A236-1470-4684-825F-453D00A35463}" type="pres">
      <dgm:prSet presAssocID="{A6C7B798-1059-456D-9529-D9970F236897}" presName="spH" presStyleCnt="0"/>
      <dgm:spPr/>
    </dgm:pt>
    <dgm:pt modelId="{0B08A65E-8C76-4FB6-8A27-56FB7F3FAAB1}" type="pres">
      <dgm:prSet presAssocID="{A6C7B798-1059-456D-9529-D9970F23689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94D2-0633-458A-AC97-11E147F82AD8}" type="pres">
      <dgm:prSet presAssocID="{3C82865B-61A1-4966-9EBB-A29098EF186E}" presName="spV" presStyleCnt="0"/>
      <dgm:spPr/>
    </dgm:pt>
    <dgm:pt modelId="{A67A7A14-C136-404E-BC58-5173FB20367B}" type="pres">
      <dgm:prSet presAssocID="{7CA935BC-6B67-401D-8C1D-E0716CFC793C}" presName="linNode" presStyleCnt="0"/>
      <dgm:spPr/>
    </dgm:pt>
    <dgm:pt modelId="{AD3CFC88-BCCB-43E5-B3C6-686B1C1B7641}" type="pres">
      <dgm:prSet presAssocID="{7CA935BC-6B67-401D-8C1D-E0716CFC793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C784-1EF8-48F9-9C3D-4FC5519E612C}" type="pres">
      <dgm:prSet presAssocID="{7CA935BC-6B67-401D-8C1D-E0716CFC793C}" presName="bracket" presStyleLbl="parChTrans1D1" presStyleIdx="2" presStyleCnt="3"/>
      <dgm:spPr/>
    </dgm:pt>
    <dgm:pt modelId="{D4359387-E9E9-43D2-8EAB-A19045360652}" type="pres">
      <dgm:prSet presAssocID="{7CA935BC-6B67-401D-8C1D-E0716CFC793C}" presName="spH" presStyleCnt="0"/>
      <dgm:spPr/>
    </dgm:pt>
    <dgm:pt modelId="{9CE45CC2-BC8E-49EF-9E21-25A3169B9A60}" type="pres">
      <dgm:prSet presAssocID="{7CA935BC-6B67-401D-8C1D-E0716CFC793C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A3E06B-2E2A-4DD7-BEDA-1AB999A8EC1D}" srcId="{7CA935BC-6B67-401D-8C1D-E0716CFC793C}" destId="{C89113FC-80B2-4BE3-AE3C-DCFAE2ACD60F}" srcOrd="0" destOrd="0" parTransId="{D44650CF-51E6-4F62-BDB7-28A962DC6D32}" sibTransId="{71D1EC11-2780-4B39-99C4-E55F710BD8AB}"/>
    <dgm:cxn modelId="{3785BA82-30A9-4355-9952-4D08D4BE317E}" srcId="{069AC817-0F12-40FF-BAA6-DC6729EC4ED3}" destId="{A6C7B798-1059-456D-9529-D9970F236897}" srcOrd="1" destOrd="0" parTransId="{729CF5FE-27C8-4827-8B31-19418C4D2C7E}" sibTransId="{3C82865B-61A1-4966-9EBB-A29098EF186E}"/>
    <dgm:cxn modelId="{FE6A33E2-4E3F-4CEF-A5FD-EDC343796FE1}" srcId="{069AC817-0F12-40FF-BAA6-DC6729EC4ED3}" destId="{7CA935BC-6B67-401D-8C1D-E0716CFC793C}" srcOrd="2" destOrd="0" parTransId="{1F04B29F-E660-4FD7-8860-B478D2B272AE}" sibTransId="{E144AD3A-8238-4A3A-BBE7-7AAAEAB1FDC0}"/>
    <dgm:cxn modelId="{4675A61E-492E-42B1-9DCE-81E087A9E3C6}" type="presOf" srcId="{F73A0DE6-BB3F-4E9A-A089-CBDC11D96DEA}" destId="{9CE45CC2-BC8E-49EF-9E21-25A3169B9A60}" srcOrd="0" destOrd="1" presId="urn:diagrams.loki3.com/BracketList"/>
    <dgm:cxn modelId="{E5C5D5C0-47D2-44DA-8AB4-CE61B983AF53}" srcId="{A6C7B798-1059-456D-9529-D9970F236897}" destId="{36303DAB-04CF-4143-8140-C69316D64193}" srcOrd="1" destOrd="0" parTransId="{02BAEBEE-DC28-4786-8ED8-CB6EA99189C5}" sibTransId="{759132AF-A898-44E1-8B7A-4BB744C257F2}"/>
    <dgm:cxn modelId="{479C40CE-A5FA-4138-9D99-7DB40F1DC9B6}" type="presOf" srcId="{4FB37683-884E-414D-9D27-8F799946E4E8}" destId="{0B08A65E-8C76-4FB6-8A27-56FB7F3FAAB1}" srcOrd="0" destOrd="0" presId="urn:diagrams.loki3.com/BracketList"/>
    <dgm:cxn modelId="{70A73F27-D7E3-4BEB-BB2D-5EE5167AA809}" srcId="{A6C7B798-1059-456D-9529-D9970F236897}" destId="{D2CA02BA-B114-4BFA-BBC2-832F43052A00}" srcOrd="2" destOrd="0" parTransId="{48AFBBBD-5D1F-4BF7-8CDC-F60A52286764}" sibTransId="{E370F3BD-BB1E-41BE-AF8B-C459F4DFF15D}"/>
    <dgm:cxn modelId="{3C92A817-680E-40D3-92C5-5611537875C1}" type="presOf" srcId="{5DCC9DEF-1862-46F9-A2A9-B4618D15D3B6}" destId="{DC7A88C7-9DBA-4D63-ADB1-64CC4314A5D0}" srcOrd="0" destOrd="1" presId="urn:diagrams.loki3.com/BracketList"/>
    <dgm:cxn modelId="{57121F7A-1D5A-4811-9A2B-8CF1C7069BD3}" srcId="{7CA935BC-6B67-401D-8C1D-E0716CFC793C}" destId="{4085ABCA-A55F-475A-8146-41B7DBF3E50A}" srcOrd="2" destOrd="0" parTransId="{5EF500C5-5F12-42C8-B865-32143C21872B}" sibTransId="{5FFFADA5-9932-4883-9C29-4685DF49934F}"/>
    <dgm:cxn modelId="{6C1D817E-7710-481A-8255-742E7277FB14}" srcId="{262033DA-795B-41CF-BDED-7D89B39E59DB}" destId="{5DCC9DEF-1862-46F9-A2A9-B4618D15D3B6}" srcOrd="1" destOrd="0" parTransId="{19AE6081-F7DB-4B56-B0F3-F84E5DC5DF9C}" sibTransId="{3F1AD310-DBD7-4472-B02C-EBF6850C121A}"/>
    <dgm:cxn modelId="{07A34239-AD26-44BB-B40E-DC4F90E39ED3}" srcId="{262033DA-795B-41CF-BDED-7D89B39E59DB}" destId="{1FB7448A-B4E5-436B-B99A-ACD01678F165}" srcOrd="0" destOrd="0" parTransId="{89B933C8-225E-410F-B855-B4A4271434F2}" sibTransId="{FEF530C5-A371-4F90-BA41-82A6384EB1BC}"/>
    <dgm:cxn modelId="{7984EAEA-9BCE-4CE2-972F-7814978EDF89}" srcId="{069AC817-0F12-40FF-BAA6-DC6729EC4ED3}" destId="{262033DA-795B-41CF-BDED-7D89B39E59DB}" srcOrd="0" destOrd="0" parTransId="{5B161B2D-0506-42D8-ABF4-6A73FBB2AD76}" sibTransId="{7697CA1B-8B32-464B-B6C7-3B78C650329C}"/>
    <dgm:cxn modelId="{61E47152-87E9-45D4-AC03-CAD8546C6815}" type="presOf" srcId="{069AC817-0F12-40FF-BAA6-DC6729EC4ED3}" destId="{6DD729AD-7BD2-426F-9ED8-729DF3F8AD3F}" srcOrd="0" destOrd="0" presId="urn:diagrams.loki3.com/BracketList"/>
    <dgm:cxn modelId="{EA6203F5-5171-4504-9270-BBD791401FA7}" srcId="{A6C7B798-1059-456D-9529-D9970F236897}" destId="{4FB37683-884E-414D-9D27-8F799946E4E8}" srcOrd="0" destOrd="0" parTransId="{D7466DEF-BE2B-426A-8F42-4AF3010620FC}" sibTransId="{3BD4A7F3-7089-4201-9A9D-7935BDABB034}"/>
    <dgm:cxn modelId="{5F4F4A80-87F7-4108-BEAF-65AB2B5692E4}" srcId="{7CA935BC-6B67-401D-8C1D-E0716CFC793C}" destId="{F73A0DE6-BB3F-4E9A-A089-CBDC11D96DEA}" srcOrd="1" destOrd="0" parTransId="{8500A482-4B44-4F0D-9D89-5B95E4E75F80}" sibTransId="{489A7F54-1C4C-40D9-A8FC-025924510263}"/>
    <dgm:cxn modelId="{27BC53B8-C030-44FC-A128-DE437034F328}" type="presOf" srcId="{4085ABCA-A55F-475A-8146-41B7DBF3E50A}" destId="{9CE45CC2-BC8E-49EF-9E21-25A3169B9A60}" srcOrd="0" destOrd="2" presId="urn:diagrams.loki3.com/BracketList"/>
    <dgm:cxn modelId="{0CB1AE07-BB5D-49FB-92F6-810937C0FEA2}" type="presOf" srcId="{9B9D61A1-A67B-4163-BC21-7C917F5FF0B3}" destId="{9CE45CC2-BC8E-49EF-9E21-25A3169B9A60}" srcOrd="0" destOrd="3" presId="urn:diagrams.loki3.com/BracketList"/>
    <dgm:cxn modelId="{FE8A6B2E-83FE-44B2-87C5-3672F7DEA913}" type="presOf" srcId="{36303DAB-04CF-4143-8140-C69316D64193}" destId="{0B08A65E-8C76-4FB6-8A27-56FB7F3FAAB1}" srcOrd="0" destOrd="1" presId="urn:diagrams.loki3.com/BracketList"/>
    <dgm:cxn modelId="{8E4D667D-3E26-4206-8618-4BDCE2CFE403}" type="presOf" srcId="{7CA935BC-6B67-401D-8C1D-E0716CFC793C}" destId="{AD3CFC88-BCCB-43E5-B3C6-686B1C1B7641}" srcOrd="0" destOrd="0" presId="urn:diagrams.loki3.com/BracketList"/>
    <dgm:cxn modelId="{0F8EC0E7-0283-458B-89E1-84B1E1169395}" type="presOf" srcId="{A6C7B798-1059-456D-9529-D9970F236897}" destId="{ECEF6313-A2F1-47E0-A648-664DD9F9EA3D}" srcOrd="0" destOrd="0" presId="urn:diagrams.loki3.com/BracketList"/>
    <dgm:cxn modelId="{E7A3331B-BE8A-4F05-A35F-B8FCF8055D57}" type="presOf" srcId="{D2CA02BA-B114-4BFA-BBC2-832F43052A00}" destId="{0B08A65E-8C76-4FB6-8A27-56FB7F3FAAB1}" srcOrd="0" destOrd="2" presId="urn:diagrams.loki3.com/BracketList"/>
    <dgm:cxn modelId="{1CC1DB57-DB9B-4483-AED3-66566AB62A5C}" type="presOf" srcId="{1FB7448A-B4E5-436B-B99A-ACD01678F165}" destId="{DC7A88C7-9DBA-4D63-ADB1-64CC4314A5D0}" srcOrd="0" destOrd="0" presId="urn:diagrams.loki3.com/BracketList"/>
    <dgm:cxn modelId="{A20A2E14-C6C8-409E-934B-801ED6A797DE}" srcId="{7CA935BC-6B67-401D-8C1D-E0716CFC793C}" destId="{9B9D61A1-A67B-4163-BC21-7C917F5FF0B3}" srcOrd="3" destOrd="0" parTransId="{89EC8AB6-65A0-4FDB-9957-52ADDCDF1638}" sibTransId="{BD1BF0BB-5E7B-4767-97B4-B82FD363A3E4}"/>
    <dgm:cxn modelId="{9E27588B-84E8-4949-94C5-29E1083D11D2}" type="presOf" srcId="{262033DA-795B-41CF-BDED-7D89B39E59DB}" destId="{937F1E02-8EFA-4249-8CD2-74D0C7607DE4}" srcOrd="0" destOrd="0" presId="urn:diagrams.loki3.com/BracketList"/>
    <dgm:cxn modelId="{8BAB36B1-845D-41B4-87E3-B0D41979427A}" type="presOf" srcId="{C89113FC-80B2-4BE3-AE3C-DCFAE2ACD60F}" destId="{9CE45CC2-BC8E-49EF-9E21-25A3169B9A60}" srcOrd="0" destOrd="0" presId="urn:diagrams.loki3.com/BracketList"/>
    <dgm:cxn modelId="{94901E32-84A6-454D-8FD1-B94277BFEBFE}" type="presParOf" srcId="{6DD729AD-7BD2-426F-9ED8-729DF3F8AD3F}" destId="{2AB77733-F57C-4AE8-B02D-C2F5F29976AA}" srcOrd="0" destOrd="0" presId="urn:diagrams.loki3.com/BracketList"/>
    <dgm:cxn modelId="{4A50F3A1-808E-4B39-A83C-BCA7DDF085FB}" type="presParOf" srcId="{2AB77733-F57C-4AE8-B02D-C2F5F29976AA}" destId="{937F1E02-8EFA-4249-8CD2-74D0C7607DE4}" srcOrd="0" destOrd="0" presId="urn:diagrams.loki3.com/BracketList"/>
    <dgm:cxn modelId="{B1D83AD5-11A8-4E66-8EF1-7274DFBE75DA}" type="presParOf" srcId="{2AB77733-F57C-4AE8-B02D-C2F5F29976AA}" destId="{086EFF71-D6AC-4F20-9F24-120FDAA1123F}" srcOrd="1" destOrd="0" presId="urn:diagrams.loki3.com/BracketList"/>
    <dgm:cxn modelId="{EFB9C843-224C-4026-8BA5-7286FBC7E134}" type="presParOf" srcId="{2AB77733-F57C-4AE8-B02D-C2F5F29976AA}" destId="{CAF2A823-1416-4A18-90C5-F1852C35351B}" srcOrd="2" destOrd="0" presId="urn:diagrams.loki3.com/BracketList"/>
    <dgm:cxn modelId="{D72A2B00-D633-473F-9E93-30536CF04D63}" type="presParOf" srcId="{2AB77733-F57C-4AE8-B02D-C2F5F29976AA}" destId="{DC7A88C7-9DBA-4D63-ADB1-64CC4314A5D0}" srcOrd="3" destOrd="0" presId="urn:diagrams.loki3.com/BracketList"/>
    <dgm:cxn modelId="{EF7B0442-D778-4C57-B929-79B8ABAE5647}" type="presParOf" srcId="{6DD729AD-7BD2-426F-9ED8-729DF3F8AD3F}" destId="{07ED2D6A-D5B4-437E-8C05-3B522BB326C6}" srcOrd="1" destOrd="0" presId="urn:diagrams.loki3.com/BracketList"/>
    <dgm:cxn modelId="{A4119923-6A01-408C-A5F8-8953C4674369}" type="presParOf" srcId="{6DD729AD-7BD2-426F-9ED8-729DF3F8AD3F}" destId="{56CAE684-FD77-466F-B75F-59E0B9DAD233}" srcOrd="2" destOrd="0" presId="urn:diagrams.loki3.com/BracketList"/>
    <dgm:cxn modelId="{8ED1CE3F-7A46-4049-90A9-AF57D228689F}" type="presParOf" srcId="{56CAE684-FD77-466F-B75F-59E0B9DAD233}" destId="{ECEF6313-A2F1-47E0-A648-664DD9F9EA3D}" srcOrd="0" destOrd="0" presId="urn:diagrams.loki3.com/BracketList"/>
    <dgm:cxn modelId="{8BAAEBB1-AF7D-4814-850F-D11F6120306B}" type="presParOf" srcId="{56CAE684-FD77-466F-B75F-59E0B9DAD233}" destId="{F638119B-C275-4470-8CB6-30931620E3E2}" srcOrd="1" destOrd="0" presId="urn:diagrams.loki3.com/BracketList"/>
    <dgm:cxn modelId="{226EDCF0-EF1B-40F2-967A-D9781A10EE9F}" type="presParOf" srcId="{56CAE684-FD77-466F-B75F-59E0B9DAD233}" destId="{EDB8A236-1470-4684-825F-453D00A35463}" srcOrd="2" destOrd="0" presId="urn:diagrams.loki3.com/BracketList"/>
    <dgm:cxn modelId="{DCF24967-0BF7-46B7-BD68-F1DCD3645A43}" type="presParOf" srcId="{56CAE684-FD77-466F-B75F-59E0B9DAD233}" destId="{0B08A65E-8C76-4FB6-8A27-56FB7F3FAAB1}" srcOrd="3" destOrd="0" presId="urn:diagrams.loki3.com/BracketList"/>
    <dgm:cxn modelId="{7C01990E-D571-4C4E-92AD-A1EC9B4C0F8D}" type="presParOf" srcId="{6DD729AD-7BD2-426F-9ED8-729DF3F8AD3F}" destId="{058C94D2-0633-458A-AC97-11E147F82AD8}" srcOrd="3" destOrd="0" presId="urn:diagrams.loki3.com/BracketList"/>
    <dgm:cxn modelId="{1944F122-4175-418A-8D9A-FA79B83592C4}" type="presParOf" srcId="{6DD729AD-7BD2-426F-9ED8-729DF3F8AD3F}" destId="{A67A7A14-C136-404E-BC58-5173FB20367B}" srcOrd="4" destOrd="0" presId="urn:diagrams.loki3.com/BracketList"/>
    <dgm:cxn modelId="{A87FBAF1-EBFC-4EA2-913C-793982AA10C6}" type="presParOf" srcId="{A67A7A14-C136-404E-BC58-5173FB20367B}" destId="{AD3CFC88-BCCB-43E5-B3C6-686B1C1B7641}" srcOrd="0" destOrd="0" presId="urn:diagrams.loki3.com/BracketList"/>
    <dgm:cxn modelId="{4B23455B-70C4-4120-933E-E8A1442A9FFD}" type="presParOf" srcId="{A67A7A14-C136-404E-BC58-5173FB20367B}" destId="{7329C784-1EF8-48F9-9C3D-4FC5519E612C}" srcOrd="1" destOrd="0" presId="urn:diagrams.loki3.com/BracketList"/>
    <dgm:cxn modelId="{E1409D95-36A9-4591-ABB9-9A68D47D3E22}" type="presParOf" srcId="{A67A7A14-C136-404E-BC58-5173FB20367B}" destId="{D4359387-E9E9-43D2-8EAB-A19045360652}" srcOrd="2" destOrd="0" presId="urn:diagrams.loki3.com/BracketList"/>
    <dgm:cxn modelId="{F296A790-5F9A-4AA0-BBDF-A31EBD5CD15B}" type="presParOf" srcId="{A67A7A14-C136-404E-BC58-5173FB20367B}" destId="{9CE45CC2-BC8E-49EF-9E21-25A3169B9A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0C59FC-DF49-4CC5-89CF-1F4817BAB133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7CD58D2F-550A-4421-8755-1042D234BDCB}">
      <dgm:prSet phldrT="[Text]"/>
      <dgm:spPr/>
      <dgm:t>
        <a:bodyPr/>
        <a:lstStyle/>
        <a:p>
          <a:r>
            <a:rPr lang="en-US" dirty="0" smtClean="0"/>
            <a:t>Inspiration </a:t>
          </a:r>
          <a:endParaRPr lang="en-US" dirty="0"/>
        </a:p>
      </dgm:t>
    </dgm:pt>
    <dgm:pt modelId="{A7362265-F4A5-42A8-ABBA-3EAA97C99AB4}" type="parTrans" cxnId="{FD4936B9-A8A6-4A36-ACC0-50D59451569A}">
      <dgm:prSet/>
      <dgm:spPr/>
      <dgm:t>
        <a:bodyPr/>
        <a:lstStyle/>
        <a:p>
          <a:endParaRPr lang="en-US"/>
        </a:p>
      </dgm:t>
    </dgm:pt>
    <dgm:pt modelId="{3394AE11-FF0E-4BD4-BB31-8F613C5BA733}" type="sibTrans" cxnId="{FD4936B9-A8A6-4A36-ACC0-50D59451569A}">
      <dgm:prSet/>
      <dgm:spPr/>
      <dgm:t>
        <a:bodyPr/>
        <a:lstStyle/>
        <a:p>
          <a:endParaRPr lang="en-US"/>
        </a:p>
      </dgm:t>
    </dgm:pt>
    <dgm:pt modelId="{327D3160-048F-493E-801A-C5B7A21FC1F4}">
      <dgm:prSet phldrT="[Text]"/>
      <dgm:spPr/>
      <dgm:t>
        <a:bodyPr/>
        <a:lstStyle/>
        <a:p>
          <a:r>
            <a:rPr lang="en-US" dirty="0" smtClean="0"/>
            <a:t>Expiration</a:t>
          </a:r>
          <a:endParaRPr lang="en-US" dirty="0"/>
        </a:p>
      </dgm:t>
    </dgm:pt>
    <dgm:pt modelId="{CBD604AD-CFD7-4B97-A3D3-09485F0CCAFC}" type="parTrans" cxnId="{3ECEB97A-C460-4721-ACEB-EA8F04CC2EDD}">
      <dgm:prSet/>
      <dgm:spPr/>
      <dgm:t>
        <a:bodyPr/>
        <a:lstStyle/>
        <a:p>
          <a:endParaRPr lang="en-US"/>
        </a:p>
      </dgm:t>
    </dgm:pt>
    <dgm:pt modelId="{DC91D0DA-7574-422F-9B75-8060830B9F9A}" type="sibTrans" cxnId="{3ECEB97A-C460-4721-ACEB-EA8F04CC2EDD}">
      <dgm:prSet/>
      <dgm:spPr/>
      <dgm:t>
        <a:bodyPr/>
        <a:lstStyle/>
        <a:p>
          <a:endParaRPr lang="en-US"/>
        </a:p>
      </dgm:t>
    </dgm:pt>
    <dgm:pt modelId="{99B0725B-7B12-4633-B9C0-59F6651543A6}">
      <dgm:prSet phldrT="[Text]"/>
      <dgm:spPr/>
      <dgm:t>
        <a:bodyPr/>
        <a:lstStyle/>
        <a:p>
          <a:r>
            <a:rPr lang="en-US" dirty="0" smtClean="0"/>
            <a:t>Respiration</a:t>
          </a:r>
          <a:endParaRPr lang="en-US" dirty="0"/>
        </a:p>
      </dgm:t>
    </dgm:pt>
    <dgm:pt modelId="{90BE49FE-A52F-4320-873C-78A6A6E76CAA}" type="parTrans" cxnId="{0D0022E2-3FC5-4704-99F4-EB39C9DA34C7}">
      <dgm:prSet/>
      <dgm:spPr/>
      <dgm:t>
        <a:bodyPr/>
        <a:lstStyle/>
        <a:p>
          <a:endParaRPr lang="en-US"/>
        </a:p>
      </dgm:t>
    </dgm:pt>
    <dgm:pt modelId="{C5688CD7-7E1D-4DBB-94B7-3ABD340F135E}" type="sibTrans" cxnId="{0D0022E2-3FC5-4704-99F4-EB39C9DA34C7}">
      <dgm:prSet/>
      <dgm:spPr/>
      <dgm:t>
        <a:bodyPr/>
        <a:lstStyle/>
        <a:p>
          <a:endParaRPr lang="en-US"/>
        </a:p>
      </dgm:t>
    </dgm:pt>
    <dgm:pt modelId="{AE14AF8A-F7B1-4672-BDB2-B69040176517}" type="pres">
      <dgm:prSet presAssocID="{200C59FC-DF49-4CC5-89CF-1F4817BAB133}" presName="linearFlow" presStyleCnt="0">
        <dgm:presLayoutVars>
          <dgm:dir/>
          <dgm:resizeHandles val="exact"/>
        </dgm:presLayoutVars>
      </dgm:prSet>
      <dgm:spPr/>
    </dgm:pt>
    <dgm:pt modelId="{AE653E8A-7358-41D8-B65E-098079E90F98}" type="pres">
      <dgm:prSet presAssocID="{7CD58D2F-550A-4421-8755-1042D234BDC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07670-3951-4BD7-B24A-B0C9E61EF04F}" type="pres">
      <dgm:prSet presAssocID="{3394AE11-FF0E-4BD4-BB31-8F613C5BA733}" presName="spacerL" presStyleCnt="0"/>
      <dgm:spPr/>
    </dgm:pt>
    <dgm:pt modelId="{A7BC7919-7F93-4CEC-90E8-CC80FED8280D}" type="pres">
      <dgm:prSet presAssocID="{3394AE11-FF0E-4BD4-BB31-8F613C5BA73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CF6611C-92EE-432B-A512-B910404F5229}" type="pres">
      <dgm:prSet presAssocID="{3394AE11-FF0E-4BD4-BB31-8F613C5BA733}" presName="spacerR" presStyleCnt="0"/>
      <dgm:spPr/>
    </dgm:pt>
    <dgm:pt modelId="{2A191F2D-49BB-4A2A-A3CE-3A4C0105B2EF}" type="pres">
      <dgm:prSet presAssocID="{327D3160-048F-493E-801A-C5B7A21FC1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FC355-ACB4-4EFD-8F50-87B62B34AA37}" type="pres">
      <dgm:prSet presAssocID="{DC91D0DA-7574-422F-9B75-8060830B9F9A}" presName="spacerL" presStyleCnt="0"/>
      <dgm:spPr/>
    </dgm:pt>
    <dgm:pt modelId="{6C3F0BFC-3266-4679-9995-5E8404ED4131}" type="pres">
      <dgm:prSet presAssocID="{DC91D0DA-7574-422F-9B75-8060830B9F9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238416D-B4D4-41C8-A086-D7429676C1B8}" type="pres">
      <dgm:prSet presAssocID="{DC91D0DA-7574-422F-9B75-8060830B9F9A}" presName="spacerR" presStyleCnt="0"/>
      <dgm:spPr/>
    </dgm:pt>
    <dgm:pt modelId="{2C8AF0DA-0528-4E56-8DAA-7746490B2D06}" type="pres">
      <dgm:prSet presAssocID="{99B0725B-7B12-4633-B9C0-59F6651543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E711DB-2B75-41AA-A50B-CD52504EC8E4}" type="presOf" srcId="{3394AE11-FF0E-4BD4-BB31-8F613C5BA733}" destId="{A7BC7919-7F93-4CEC-90E8-CC80FED8280D}" srcOrd="0" destOrd="0" presId="urn:microsoft.com/office/officeart/2005/8/layout/equation1"/>
    <dgm:cxn modelId="{2C1675CC-FFC0-42B5-8442-6C8405483127}" type="presOf" srcId="{7CD58D2F-550A-4421-8755-1042D234BDCB}" destId="{AE653E8A-7358-41D8-B65E-098079E90F98}" srcOrd="0" destOrd="0" presId="urn:microsoft.com/office/officeart/2005/8/layout/equation1"/>
    <dgm:cxn modelId="{E65B6DAE-0BCE-4512-8CAC-BA5E147BACFD}" type="presOf" srcId="{DC91D0DA-7574-422F-9B75-8060830B9F9A}" destId="{6C3F0BFC-3266-4679-9995-5E8404ED4131}" srcOrd="0" destOrd="0" presId="urn:microsoft.com/office/officeart/2005/8/layout/equation1"/>
    <dgm:cxn modelId="{D4D50F22-915B-4393-94F8-AA465B833CC9}" type="presOf" srcId="{327D3160-048F-493E-801A-C5B7A21FC1F4}" destId="{2A191F2D-49BB-4A2A-A3CE-3A4C0105B2EF}" srcOrd="0" destOrd="0" presId="urn:microsoft.com/office/officeart/2005/8/layout/equation1"/>
    <dgm:cxn modelId="{FD4936B9-A8A6-4A36-ACC0-50D59451569A}" srcId="{200C59FC-DF49-4CC5-89CF-1F4817BAB133}" destId="{7CD58D2F-550A-4421-8755-1042D234BDCB}" srcOrd="0" destOrd="0" parTransId="{A7362265-F4A5-42A8-ABBA-3EAA97C99AB4}" sibTransId="{3394AE11-FF0E-4BD4-BB31-8F613C5BA733}"/>
    <dgm:cxn modelId="{F04214BF-2136-4A1B-8A08-DEC84324E643}" type="presOf" srcId="{99B0725B-7B12-4633-B9C0-59F6651543A6}" destId="{2C8AF0DA-0528-4E56-8DAA-7746490B2D06}" srcOrd="0" destOrd="0" presId="urn:microsoft.com/office/officeart/2005/8/layout/equation1"/>
    <dgm:cxn modelId="{3ECEB97A-C460-4721-ACEB-EA8F04CC2EDD}" srcId="{200C59FC-DF49-4CC5-89CF-1F4817BAB133}" destId="{327D3160-048F-493E-801A-C5B7A21FC1F4}" srcOrd="1" destOrd="0" parTransId="{CBD604AD-CFD7-4B97-A3D3-09485F0CCAFC}" sibTransId="{DC91D0DA-7574-422F-9B75-8060830B9F9A}"/>
    <dgm:cxn modelId="{16B77C7E-C417-4374-875D-404DE74E5622}" type="presOf" srcId="{200C59FC-DF49-4CC5-89CF-1F4817BAB133}" destId="{AE14AF8A-F7B1-4672-BDB2-B69040176517}" srcOrd="0" destOrd="0" presId="urn:microsoft.com/office/officeart/2005/8/layout/equation1"/>
    <dgm:cxn modelId="{0D0022E2-3FC5-4704-99F4-EB39C9DA34C7}" srcId="{200C59FC-DF49-4CC5-89CF-1F4817BAB133}" destId="{99B0725B-7B12-4633-B9C0-59F6651543A6}" srcOrd="2" destOrd="0" parTransId="{90BE49FE-A52F-4320-873C-78A6A6E76CAA}" sibTransId="{C5688CD7-7E1D-4DBB-94B7-3ABD340F135E}"/>
    <dgm:cxn modelId="{EC323F28-DF98-4876-90FE-1604848853B4}" type="presParOf" srcId="{AE14AF8A-F7B1-4672-BDB2-B69040176517}" destId="{AE653E8A-7358-41D8-B65E-098079E90F98}" srcOrd="0" destOrd="0" presId="urn:microsoft.com/office/officeart/2005/8/layout/equation1"/>
    <dgm:cxn modelId="{13AC5D01-04A2-40EE-A04C-EF305BCC8561}" type="presParOf" srcId="{AE14AF8A-F7B1-4672-BDB2-B69040176517}" destId="{99F07670-3951-4BD7-B24A-B0C9E61EF04F}" srcOrd="1" destOrd="0" presId="urn:microsoft.com/office/officeart/2005/8/layout/equation1"/>
    <dgm:cxn modelId="{233989F2-C89A-48AD-846A-1641C88DE8C9}" type="presParOf" srcId="{AE14AF8A-F7B1-4672-BDB2-B69040176517}" destId="{A7BC7919-7F93-4CEC-90E8-CC80FED8280D}" srcOrd="2" destOrd="0" presId="urn:microsoft.com/office/officeart/2005/8/layout/equation1"/>
    <dgm:cxn modelId="{38632FC5-B8D5-4774-BC29-E9B2A8299FDA}" type="presParOf" srcId="{AE14AF8A-F7B1-4672-BDB2-B69040176517}" destId="{DCF6611C-92EE-432B-A512-B910404F5229}" srcOrd="3" destOrd="0" presId="urn:microsoft.com/office/officeart/2005/8/layout/equation1"/>
    <dgm:cxn modelId="{B896F87B-F60E-4C4F-BF6C-15AF62397F57}" type="presParOf" srcId="{AE14AF8A-F7B1-4672-BDB2-B69040176517}" destId="{2A191F2D-49BB-4A2A-A3CE-3A4C0105B2EF}" srcOrd="4" destOrd="0" presId="urn:microsoft.com/office/officeart/2005/8/layout/equation1"/>
    <dgm:cxn modelId="{ECDE52B3-595E-4E54-938D-A79E107CD28A}" type="presParOf" srcId="{AE14AF8A-F7B1-4672-BDB2-B69040176517}" destId="{6BFFC355-ACB4-4EFD-8F50-87B62B34AA37}" srcOrd="5" destOrd="0" presId="urn:microsoft.com/office/officeart/2005/8/layout/equation1"/>
    <dgm:cxn modelId="{AF5EE9FC-E767-40F5-ABB0-0CE720F64715}" type="presParOf" srcId="{AE14AF8A-F7B1-4672-BDB2-B69040176517}" destId="{6C3F0BFC-3266-4679-9995-5E8404ED4131}" srcOrd="6" destOrd="0" presId="urn:microsoft.com/office/officeart/2005/8/layout/equation1"/>
    <dgm:cxn modelId="{0421CD90-D4B9-4770-87BE-8C33064CA865}" type="presParOf" srcId="{AE14AF8A-F7B1-4672-BDB2-B69040176517}" destId="{6238416D-B4D4-41C8-A086-D7429676C1B8}" srcOrd="7" destOrd="0" presId="urn:microsoft.com/office/officeart/2005/8/layout/equation1"/>
    <dgm:cxn modelId="{2269CF70-59BA-4B08-B487-AE0AB75EA2AA}" type="presParOf" srcId="{AE14AF8A-F7B1-4672-BDB2-B69040176517}" destId="{2C8AF0DA-0528-4E56-8DAA-7746490B2D0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9AC817-0F12-40FF-BAA6-DC6729EC4ED3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033DA-795B-41CF-BDED-7D89B39E59DB}">
      <dgm:prSet phldrT="[Text]"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5B161B2D-0506-42D8-ABF4-6A73FBB2AD76}" type="parTrans" cxnId="{7984EAEA-9BCE-4CE2-972F-7814978EDF89}">
      <dgm:prSet/>
      <dgm:spPr/>
      <dgm:t>
        <a:bodyPr/>
        <a:lstStyle/>
        <a:p>
          <a:endParaRPr lang="en-US"/>
        </a:p>
      </dgm:t>
    </dgm:pt>
    <dgm:pt modelId="{7697CA1B-8B32-464B-B6C7-3B78C650329C}" type="sibTrans" cxnId="{7984EAEA-9BCE-4CE2-972F-7814978EDF89}">
      <dgm:prSet/>
      <dgm:spPr/>
      <dgm:t>
        <a:bodyPr/>
        <a:lstStyle/>
        <a:p>
          <a:endParaRPr lang="en-US"/>
        </a:p>
      </dgm:t>
    </dgm:pt>
    <dgm:pt modelId="{1FB7448A-B4E5-436B-B99A-ACD01678F165}">
      <dgm:prSet phldrT="[Text]"/>
      <dgm:spPr/>
      <dgm:t>
        <a:bodyPr/>
        <a:lstStyle/>
        <a:p>
          <a:r>
            <a:rPr lang="en-US" dirty="0" smtClean="0"/>
            <a:t>Kidneys, ureters, bladder, urethra, meatus</a:t>
          </a:r>
          <a:endParaRPr lang="en-US" dirty="0"/>
        </a:p>
      </dgm:t>
    </dgm:pt>
    <dgm:pt modelId="{89B933C8-225E-410F-B855-B4A4271434F2}" type="parTrans" cxnId="{07A34239-AD26-44BB-B40E-DC4F90E39ED3}">
      <dgm:prSet/>
      <dgm:spPr/>
      <dgm:t>
        <a:bodyPr/>
        <a:lstStyle/>
        <a:p>
          <a:endParaRPr lang="en-US"/>
        </a:p>
      </dgm:t>
    </dgm:pt>
    <dgm:pt modelId="{FEF530C5-A371-4F90-BA41-82A6384EB1BC}" type="sibTrans" cxnId="{07A34239-AD26-44BB-B40E-DC4F90E39ED3}">
      <dgm:prSet/>
      <dgm:spPr/>
      <dgm:t>
        <a:bodyPr/>
        <a:lstStyle/>
        <a:p>
          <a:endParaRPr lang="en-US"/>
        </a:p>
      </dgm:t>
    </dgm:pt>
    <dgm:pt modelId="{A6C7B798-1059-456D-9529-D9970F236897}">
      <dgm:prSet phldrT="[Text]"/>
      <dgm:spPr/>
      <dgm:t>
        <a:bodyPr/>
        <a:lstStyle/>
        <a:p>
          <a:r>
            <a:rPr lang="en-US" dirty="0" smtClean="0"/>
            <a:t>How does it change?</a:t>
          </a:r>
          <a:endParaRPr lang="en-US" dirty="0"/>
        </a:p>
      </dgm:t>
    </dgm:pt>
    <dgm:pt modelId="{729CF5FE-27C8-4827-8B31-19418C4D2C7E}" type="parTrans" cxnId="{3785BA82-30A9-4355-9952-4D08D4BE317E}">
      <dgm:prSet/>
      <dgm:spPr/>
      <dgm:t>
        <a:bodyPr/>
        <a:lstStyle/>
        <a:p>
          <a:endParaRPr lang="en-US"/>
        </a:p>
      </dgm:t>
    </dgm:pt>
    <dgm:pt modelId="{3C82865B-61A1-4966-9EBB-A29098EF186E}" type="sibTrans" cxnId="{3785BA82-30A9-4355-9952-4D08D4BE317E}">
      <dgm:prSet/>
      <dgm:spPr/>
      <dgm:t>
        <a:bodyPr/>
        <a:lstStyle/>
        <a:p>
          <a:endParaRPr lang="en-US"/>
        </a:p>
      </dgm:t>
    </dgm:pt>
    <dgm:pt modelId="{4FB37683-884E-414D-9D27-8F799946E4E8}">
      <dgm:prSet phldrT="[Text]"/>
      <dgm:spPr/>
      <dgm:t>
        <a:bodyPr/>
        <a:lstStyle/>
        <a:p>
          <a:r>
            <a:rPr lang="en-US" dirty="0" smtClean="0"/>
            <a:t>Decreased kidney function</a:t>
          </a:r>
          <a:endParaRPr lang="en-US" dirty="0"/>
        </a:p>
      </dgm:t>
    </dgm:pt>
    <dgm:pt modelId="{D7466DEF-BE2B-426A-8F42-4AF3010620FC}" type="parTrans" cxnId="{EA6203F5-5171-4504-9270-BBD791401FA7}">
      <dgm:prSet/>
      <dgm:spPr/>
      <dgm:t>
        <a:bodyPr/>
        <a:lstStyle/>
        <a:p>
          <a:endParaRPr lang="en-US"/>
        </a:p>
      </dgm:t>
    </dgm:pt>
    <dgm:pt modelId="{3BD4A7F3-7089-4201-9A9D-7935BDABB034}" type="sibTrans" cxnId="{EA6203F5-5171-4504-9270-BBD791401FA7}">
      <dgm:prSet/>
      <dgm:spPr/>
      <dgm:t>
        <a:bodyPr/>
        <a:lstStyle/>
        <a:p>
          <a:endParaRPr lang="en-US"/>
        </a:p>
      </dgm:t>
    </dgm:pt>
    <dgm:pt modelId="{7CA935BC-6B67-401D-8C1D-E0716CFC793C}">
      <dgm:prSet phldrT="[Text]"/>
      <dgm:spPr/>
      <dgm:t>
        <a:bodyPr/>
        <a:lstStyle/>
        <a:p>
          <a:r>
            <a:rPr lang="en-US" dirty="0" smtClean="0"/>
            <a:t>How </a:t>
          </a:r>
          <a:br>
            <a:rPr lang="en-US" dirty="0" smtClean="0"/>
          </a:br>
          <a:r>
            <a:rPr lang="en-US" dirty="0" smtClean="0"/>
            <a:t>can you help?</a:t>
          </a:r>
          <a:endParaRPr lang="en-US" dirty="0"/>
        </a:p>
      </dgm:t>
    </dgm:pt>
    <dgm:pt modelId="{1F04B29F-E660-4FD7-8860-B478D2B272AE}" type="parTrans" cxnId="{FE6A33E2-4E3F-4CEF-A5FD-EDC343796FE1}">
      <dgm:prSet/>
      <dgm:spPr/>
      <dgm:t>
        <a:bodyPr/>
        <a:lstStyle/>
        <a:p>
          <a:endParaRPr lang="en-US"/>
        </a:p>
      </dgm:t>
    </dgm:pt>
    <dgm:pt modelId="{E144AD3A-8238-4A3A-BBE7-7AAAEAB1FDC0}" type="sibTrans" cxnId="{FE6A33E2-4E3F-4CEF-A5FD-EDC343796FE1}">
      <dgm:prSet/>
      <dgm:spPr/>
      <dgm:t>
        <a:bodyPr/>
        <a:lstStyle/>
        <a:p>
          <a:endParaRPr lang="en-US"/>
        </a:p>
      </dgm:t>
    </dgm:pt>
    <dgm:pt modelId="{C89113FC-80B2-4BE3-AE3C-DCFAE2ACD60F}">
      <dgm:prSet phldrT="[Text]"/>
      <dgm:spPr/>
      <dgm:t>
        <a:bodyPr/>
        <a:lstStyle/>
        <a:p>
          <a:r>
            <a:rPr lang="en-US" dirty="0" smtClean="0"/>
            <a:t>Encourage fluids</a:t>
          </a:r>
          <a:endParaRPr lang="en-US" dirty="0"/>
        </a:p>
      </dgm:t>
    </dgm:pt>
    <dgm:pt modelId="{D44650CF-51E6-4F62-BDB7-28A962DC6D32}" type="parTrans" cxnId="{68A3E06B-2E2A-4DD7-BEDA-1AB999A8EC1D}">
      <dgm:prSet/>
      <dgm:spPr/>
      <dgm:t>
        <a:bodyPr/>
        <a:lstStyle/>
        <a:p>
          <a:endParaRPr lang="en-US"/>
        </a:p>
      </dgm:t>
    </dgm:pt>
    <dgm:pt modelId="{71D1EC11-2780-4B39-99C4-E55F710BD8AB}" type="sibTrans" cxnId="{68A3E06B-2E2A-4DD7-BEDA-1AB999A8EC1D}">
      <dgm:prSet/>
      <dgm:spPr/>
      <dgm:t>
        <a:bodyPr/>
        <a:lstStyle/>
        <a:p>
          <a:endParaRPr lang="en-US"/>
        </a:p>
      </dgm:t>
    </dgm:pt>
    <dgm:pt modelId="{0CD9E2B4-CA01-43AD-8A56-77BB30649B78}">
      <dgm:prSet phldrT="[Text]"/>
      <dgm:spPr/>
      <dgm:t>
        <a:bodyPr/>
        <a:lstStyle/>
        <a:p>
          <a:r>
            <a:rPr lang="en-US" dirty="0" smtClean="0"/>
            <a:t>Eliminate waste</a:t>
          </a:r>
          <a:endParaRPr lang="en-US" dirty="0"/>
        </a:p>
      </dgm:t>
    </dgm:pt>
    <dgm:pt modelId="{15E245D3-D015-4731-8664-43566EE980E4}" type="parTrans" cxnId="{351E43CE-0119-45B3-8956-DB4976EC170D}">
      <dgm:prSet/>
      <dgm:spPr/>
      <dgm:t>
        <a:bodyPr/>
        <a:lstStyle/>
        <a:p>
          <a:endParaRPr lang="en-US"/>
        </a:p>
      </dgm:t>
    </dgm:pt>
    <dgm:pt modelId="{2813F5D4-4A66-474D-B857-F40805698A2C}" type="sibTrans" cxnId="{351E43CE-0119-45B3-8956-DB4976EC170D}">
      <dgm:prSet/>
      <dgm:spPr/>
      <dgm:t>
        <a:bodyPr/>
        <a:lstStyle/>
        <a:p>
          <a:endParaRPr lang="en-US"/>
        </a:p>
      </dgm:t>
    </dgm:pt>
    <dgm:pt modelId="{BC033DC0-7312-4E6A-86B8-991E7B477089}">
      <dgm:prSet phldrT="[Text]"/>
      <dgm:spPr/>
      <dgm:t>
        <a:bodyPr/>
        <a:lstStyle/>
        <a:p>
          <a:r>
            <a:rPr lang="en-US" dirty="0" smtClean="0"/>
            <a:t>Maintain water balance</a:t>
          </a:r>
          <a:endParaRPr lang="en-US" dirty="0"/>
        </a:p>
      </dgm:t>
    </dgm:pt>
    <dgm:pt modelId="{F28E4021-32F4-41C7-B92E-ABADBB7E1559}" type="parTrans" cxnId="{9AFC8B7B-27D3-40F2-96EF-52D0729FF649}">
      <dgm:prSet/>
      <dgm:spPr/>
      <dgm:t>
        <a:bodyPr/>
        <a:lstStyle/>
        <a:p>
          <a:endParaRPr lang="en-US"/>
        </a:p>
      </dgm:t>
    </dgm:pt>
    <dgm:pt modelId="{353A1332-3AAF-4DD3-AB67-FA9063807E1D}" type="sibTrans" cxnId="{9AFC8B7B-27D3-40F2-96EF-52D0729FF649}">
      <dgm:prSet/>
      <dgm:spPr/>
      <dgm:t>
        <a:bodyPr/>
        <a:lstStyle/>
        <a:p>
          <a:endParaRPr lang="en-US"/>
        </a:p>
      </dgm:t>
    </dgm:pt>
    <dgm:pt modelId="{17A45DED-7C01-46C0-A55C-508A4875D239}">
      <dgm:prSet phldrT="[Text]"/>
      <dgm:spPr/>
      <dgm:t>
        <a:bodyPr/>
        <a:lstStyle/>
        <a:p>
          <a:r>
            <a:rPr lang="en-US" dirty="0" smtClean="0"/>
            <a:t>Weakened bladder</a:t>
          </a:r>
          <a:endParaRPr lang="en-US" dirty="0"/>
        </a:p>
      </dgm:t>
    </dgm:pt>
    <dgm:pt modelId="{543EC694-8907-4606-B8C3-181014ADB1FB}" type="parTrans" cxnId="{144A18D3-C0A7-4860-8591-588061E20F3E}">
      <dgm:prSet/>
      <dgm:spPr/>
      <dgm:t>
        <a:bodyPr/>
        <a:lstStyle/>
        <a:p>
          <a:endParaRPr lang="en-US"/>
        </a:p>
      </dgm:t>
    </dgm:pt>
    <dgm:pt modelId="{82FB3A6B-D7D7-4395-9D47-DDDC5F61BAB0}" type="sibTrans" cxnId="{144A18D3-C0A7-4860-8591-588061E20F3E}">
      <dgm:prSet/>
      <dgm:spPr/>
      <dgm:t>
        <a:bodyPr/>
        <a:lstStyle/>
        <a:p>
          <a:endParaRPr lang="en-US"/>
        </a:p>
      </dgm:t>
    </dgm:pt>
    <dgm:pt modelId="{8C3557E2-0159-4C20-9D85-4CD6FB3213E9}">
      <dgm:prSet phldrT="[Text]"/>
      <dgm:spPr/>
      <dgm:t>
        <a:bodyPr/>
        <a:lstStyle/>
        <a:p>
          <a:r>
            <a:rPr lang="en-US" dirty="0" smtClean="0"/>
            <a:t>Increased risk of infection</a:t>
          </a:r>
          <a:endParaRPr lang="en-US" dirty="0"/>
        </a:p>
      </dgm:t>
    </dgm:pt>
    <dgm:pt modelId="{A8730ACC-D6E6-4DFB-B3C8-4D07B95C8723}" type="parTrans" cxnId="{AE7D1F47-4A60-4824-86F6-AFFC08B3CBFE}">
      <dgm:prSet/>
      <dgm:spPr/>
      <dgm:t>
        <a:bodyPr/>
        <a:lstStyle/>
        <a:p>
          <a:endParaRPr lang="en-US"/>
        </a:p>
      </dgm:t>
    </dgm:pt>
    <dgm:pt modelId="{5031CB0E-D3EC-4A0C-8A41-F63F80FBB2A6}" type="sibTrans" cxnId="{AE7D1F47-4A60-4824-86F6-AFFC08B3CBFE}">
      <dgm:prSet/>
      <dgm:spPr/>
      <dgm:t>
        <a:bodyPr/>
        <a:lstStyle/>
        <a:p>
          <a:endParaRPr lang="en-US"/>
        </a:p>
      </dgm:t>
    </dgm:pt>
    <dgm:pt modelId="{15A30942-BD8E-4CA3-9B66-731E2E4E437A}">
      <dgm:prSet phldrT="[Text]"/>
      <dgm:spPr/>
      <dgm:t>
        <a:bodyPr/>
        <a:lstStyle/>
        <a:p>
          <a:r>
            <a:rPr lang="en-US" dirty="0" smtClean="0"/>
            <a:t>Offer frequent trips to bathroom</a:t>
          </a:r>
          <a:endParaRPr lang="en-US" dirty="0"/>
        </a:p>
      </dgm:t>
    </dgm:pt>
    <dgm:pt modelId="{EAA91EA4-04F1-475D-8035-CC62957DE1A4}" type="parTrans" cxnId="{938EDE12-B8F0-43E7-9AD3-EAEFEED1AD9D}">
      <dgm:prSet/>
      <dgm:spPr/>
      <dgm:t>
        <a:bodyPr/>
        <a:lstStyle/>
        <a:p>
          <a:endParaRPr lang="en-US"/>
        </a:p>
      </dgm:t>
    </dgm:pt>
    <dgm:pt modelId="{666979E6-A165-432F-B172-79F367FD7185}" type="sibTrans" cxnId="{938EDE12-B8F0-43E7-9AD3-EAEFEED1AD9D}">
      <dgm:prSet/>
      <dgm:spPr/>
      <dgm:t>
        <a:bodyPr/>
        <a:lstStyle/>
        <a:p>
          <a:endParaRPr lang="en-US"/>
        </a:p>
      </dgm:t>
    </dgm:pt>
    <dgm:pt modelId="{FE6DCEA5-EDB1-4CDE-8365-2B76C3A70351}">
      <dgm:prSet phldrT="[Text]"/>
      <dgm:spPr/>
      <dgm:t>
        <a:bodyPr/>
        <a:lstStyle/>
        <a:p>
          <a:r>
            <a:rPr lang="en-US" dirty="0" smtClean="0"/>
            <a:t>Do NOT get frustrated</a:t>
          </a:r>
          <a:endParaRPr lang="en-US" dirty="0"/>
        </a:p>
      </dgm:t>
    </dgm:pt>
    <dgm:pt modelId="{DF42D654-FBDB-4230-8958-7F5B7D2F24B1}" type="parTrans" cxnId="{55D7C65F-928B-4C52-B225-A711E6603823}">
      <dgm:prSet/>
      <dgm:spPr/>
      <dgm:t>
        <a:bodyPr/>
        <a:lstStyle/>
        <a:p>
          <a:endParaRPr lang="en-US"/>
        </a:p>
      </dgm:t>
    </dgm:pt>
    <dgm:pt modelId="{9F535828-A0F5-4DC4-B506-535C90904C77}" type="sibTrans" cxnId="{55D7C65F-928B-4C52-B225-A711E6603823}">
      <dgm:prSet/>
      <dgm:spPr/>
      <dgm:t>
        <a:bodyPr/>
        <a:lstStyle/>
        <a:p>
          <a:endParaRPr lang="en-US"/>
        </a:p>
      </dgm:t>
    </dgm:pt>
    <dgm:pt modelId="{1B32F180-4AAF-47B5-8631-7E2B6E3C6100}">
      <dgm:prSet phldrT="[Text]"/>
      <dgm:spPr/>
      <dgm:t>
        <a:bodyPr/>
        <a:lstStyle/>
        <a:p>
          <a:r>
            <a:rPr lang="en-US" dirty="0" smtClean="0"/>
            <a:t>Keep clean and dry</a:t>
          </a:r>
          <a:endParaRPr lang="en-US" dirty="0"/>
        </a:p>
      </dgm:t>
    </dgm:pt>
    <dgm:pt modelId="{4986D33C-9AE1-498B-88C5-BD2ECBB260D8}" type="parTrans" cxnId="{3F20F5A4-DA6F-4744-8D9C-3F02432D5E6D}">
      <dgm:prSet/>
      <dgm:spPr/>
      <dgm:t>
        <a:bodyPr/>
        <a:lstStyle/>
        <a:p>
          <a:endParaRPr lang="en-US"/>
        </a:p>
      </dgm:t>
    </dgm:pt>
    <dgm:pt modelId="{2B03A80D-1064-41A5-B474-541CCB86D148}" type="sibTrans" cxnId="{3F20F5A4-DA6F-4744-8D9C-3F02432D5E6D}">
      <dgm:prSet/>
      <dgm:spPr/>
      <dgm:t>
        <a:bodyPr/>
        <a:lstStyle/>
        <a:p>
          <a:endParaRPr lang="en-US"/>
        </a:p>
      </dgm:t>
    </dgm:pt>
    <dgm:pt modelId="{6DD729AD-7BD2-426F-9ED8-729DF3F8AD3F}" type="pres">
      <dgm:prSet presAssocID="{069AC817-0F12-40FF-BAA6-DC6729EC4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7733-F57C-4AE8-B02D-C2F5F29976AA}" type="pres">
      <dgm:prSet presAssocID="{262033DA-795B-41CF-BDED-7D89B39E59DB}" presName="linNode" presStyleCnt="0"/>
      <dgm:spPr/>
    </dgm:pt>
    <dgm:pt modelId="{937F1E02-8EFA-4249-8CD2-74D0C7607DE4}" type="pres">
      <dgm:prSet presAssocID="{262033DA-795B-41CF-BDED-7D89B39E59DB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EFF71-D6AC-4F20-9F24-120FDAA1123F}" type="pres">
      <dgm:prSet presAssocID="{262033DA-795B-41CF-BDED-7D89B39E59DB}" presName="bracket" presStyleLbl="parChTrans1D1" presStyleIdx="0" presStyleCnt="3"/>
      <dgm:spPr/>
    </dgm:pt>
    <dgm:pt modelId="{CAF2A823-1416-4A18-90C5-F1852C35351B}" type="pres">
      <dgm:prSet presAssocID="{262033DA-795B-41CF-BDED-7D89B39E59DB}" presName="spH" presStyleCnt="0"/>
      <dgm:spPr/>
    </dgm:pt>
    <dgm:pt modelId="{DC7A88C7-9DBA-4D63-ADB1-64CC4314A5D0}" type="pres">
      <dgm:prSet presAssocID="{262033DA-795B-41CF-BDED-7D89B39E59DB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2D6A-D5B4-437E-8C05-3B522BB326C6}" type="pres">
      <dgm:prSet presAssocID="{7697CA1B-8B32-464B-B6C7-3B78C650329C}" presName="spV" presStyleCnt="0"/>
      <dgm:spPr/>
    </dgm:pt>
    <dgm:pt modelId="{56CAE684-FD77-466F-B75F-59E0B9DAD233}" type="pres">
      <dgm:prSet presAssocID="{A6C7B798-1059-456D-9529-D9970F236897}" presName="linNode" presStyleCnt="0"/>
      <dgm:spPr/>
    </dgm:pt>
    <dgm:pt modelId="{ECEF6313-A2F1-47E0-A648-664DD9F9EA3D}" type="pres">
      <dgm:prSet presAssocID="{A6C7B798-1059-456D-9529-D9970F23689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8119B-C275-4470-8CB6-30931620E3E2}" type="pres">
      <dgm:prSet presAssocID="{A6C7B798-1059-456D-9529-D9970F236897}" presName="bracket" presStyleLbl="parChTrans1D1" presStyleIdx="1" presStyleCnt="3"/>
      <dgm:spPr/>
    </dgm:pt>
    <dgm:pt modelId="{EDB8A236-1470-4684-825F-453D00A35463}" type="pres">
      <dgm:prSet presAssocID="{A6C7B798-1059-456D-9529-D9970F236897}" presName="spH" presStyleCnt="0"/>
      <dgm:spPr/>
    </dgm:pt>
    <dgm:pt modelId="{0B08A65E-8C76-4FB6-8A27-56FB7F3FAAB1}" type="pres">
      <dgm:prSet presAssocID="{A6C7B798-1059-456D-9529-D9970F23689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94D2-0633-458A-AC97-11E147F82AD8}" type="pres">
      <dgm:prSet presAssocID="{3C82865B-61A1-4966-9EBB-A29098EF186E}" presName="spV" presStyleCnt="0"/>
      <dgm:spPr/>
    </dgm:pt>
    <dgm:pt modelId="{A67A7A14-C136-404E-BC58-5173FB20367B}" type="pres">
      <dgm:prSet presAssocID="{7CA935BC-6B67-401D-8C1D-E0716CFC793C}" presName="linNode" presStyleCnt="0"/>
      <dgm:spPr/>
    </dgm:pt>
    <dgm:pt modelId="{AD3CFC88-BCCB-43E5-B3C6-686B1C1B7641}" type="pres">
      <dgm:prSet presAssocID="{7CA935BC-6B67-401D-8C1D-E0716CFC793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C784-1EF8-48F9-9C3D-4FC5519E612C}" type="pres">
      <dgm:prSet presAssocID="{7CA935BC-6B67-401D-8C1D-E0716CFC793C}" presName="bracket" presStyleLbl="parChTrans1D1" presStyleIdx="2" presStyleCnt="3"/>
      <dgm:spPr/>
    </dgm:pt>
    <dgm:pt modelId="{D4359387-E9E9-43D2-8EAB-A19045360652}" type="pres">
      <dgm:prSet presAssocID="{7CA935BC-6B67-401D-8C1D-E0716CFC793C}" presName="spH" presStyleCnt="0"/>
      <dgm:spPr/>
    </dgm:pt>
    <dgm:pt modelId="{9CE45CC2-BC8E-49EF-9E21-25A3169B9A60}" type="pres">
      <dgm:prSet presAssocID="{7CA935BC-6B67-401D-8C1D-E0716CFC793C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91AF9F-770C-4C9F-BC4A-A72521BED58D}" type="presOf" srcId="{1FB7448A-B4E5-436B-B99A-ACD01678F165}" destId="{DC7A88C7-9DBA-4D63-ADB1-64CC4314A5D0}" srcOrd="0" destOrd="0" presId="urn:diagrams.loki3.com/BracketList"/>
    <dgm:cxn modelId="{DFF2B616-6433-4F5F-9A27-E7AB8F613A77}" type="presOf" srcId="{4FB37683-884E-414D-9D27-8F799946E4E8}" destId="{0B08A65E-8C76-4FB6-8A27-56FB7F3FAAB1}" srcOrd="0" destOrd="0" presId="urn:diagrams.loki3.com/BracketList"/>
    <dgm:cxn modelId="{3C189075-EC43-4210-A1DA-49A77F2C07B8}" type="presOf" srcId="{7CA935BC-6B67-401D-8C1D-E0716CFC793C}" destId="{AD3CFC88-BCCB-43E5-B3C6-686B1C1B7641}" srcOrd="0" destOrd="0" presId="urn:diagrams.loki3.com/BracketList"/>
    <dgm:cxn modelId="{07A34239-AD26-44BB-B40E-DC4F90E39ED3}" srcId="{262033DA-795B-41CF-BDED-7D89B39E59DB}" destId="{1FB7448A-B4E5-436B-B99A-ACD01678F165}" srcOrd="0" destOrd="0" parTransId="{89B933C8-225E-410F-B855-B4A4271434F2}" sibTransId="{FEF530C5-A371-4F90-BA41-82A6384EB1BC}"/>
    <dgm:cxn modelId="{EA6203F5-5171-4504-9270-BBD791401FA7}" srcId="{A6C7B798-1059-456D-9529-D9970F236897}" destId="{4FB37683-884E-414D-9D27-8F799946E4E8}" srcOrd="0" destOrd="0" parTransId="{D7466DEF-BE2B-426A-8F42-4AF3010620FC}" sibTransId="{3BD4A7F3-7089-4201-9A9D-7935BDABB034}"/>
    <dgm:cxn modelId="{F4836356-0BDB-4910-B4F0-D270C37BDE8E}" type="presOf" srcId="{8C3557E2-0159-4C20-9D85-4CD6FB3213E9}" destId="{0B08A65E-8C76-4FB6-8A27-56FB7F3FAAB1}" srcOrd="0" destOrd="2" presId="urn:diagrams.loki3.com/BracketList"/>
    <dgm:cxn modelId="{55D7C65F-928B-4C52-B225-A711E6603823}" srcId="{7CA935BC-6B67-401D-8C1D-E0716CFC793C}" destId="{FE6DCEA5-EDB1-4CDE-8365-2B76C3A70351}" srcOrd="2" destOrd="0" parTransId="{DF42D654-FBDB-4230-8958-7F5B7D2F24B1}" sibTransId="{9F535828-A0F5-4DC4-B506-535C90904C77}"/>
    <dgm:cxn modelId="{9AFC8B7B-27D3-40F2-96EF-52D0729FF649}" srcId="{262033DA-795B-41CF-BDED-7D89B39E59DB}" destId="{BC033DC0-7312-4E6A-86B8-991E7B477089}" srcOrd="2" destOrd="0" parTransId="{F28E4021-32F4-41C7-B92E-ABADBB7E1559}" sibTransId="{353A1332-3AAF-4DD3-AB67-FA9063807E1D}"/>
    <dgm:cxn modelId="{7984EAEA-9BCE-4CE2-972F-7814978EDF89}" srcId="{069AC817-0F12-40FF-BAA6-DC6729EC4ED3}" destId="{262033DA-795B-41CF-BDED-7D89B39E59DB}" srcOrd="0" destOrd="0" parTransId="{5B161B2D-0506-42D8-ABF4-6A73FBB2AD76}" sibTransId="{7697CA1B-8B32-464B-B6C7-3B78C650329C}"/>
    <dgm:cxn modelId="{EEA33B60-4567-4188-AFC7-E6BE8C49E20D}" type="presOf" srcId="{17A45DED-7C01-46C0-A55C-508A4875D239}" destId="{0B08A65E-8C76-4FB6-8A27-56FB7F3FAAB1}" srcOrd="0" destOrd="1" presId="urn:diagrams.loki3.com/BracketList"/>
    <dgm:cxn modelId="{AE7D1F47-4A60-4824-86F6-AFFC08B3CBFE}" srcId="{A6C7B798-1059-456D-9529-D9970F236897}" destId="{8C3557E2-0159-4C20-9D85-4CD6FB3213E9}" srcOrd="2" destOrd="0" parTransId="{A8730ACC-D6E6-4DFB-B3C8-4D07B95C8723}" sibTransId="{5031CB0E-D3EC-4A0C-8A41-F63F80FBB2A6}"/>
    <dgm:cxn modelId="{FE6A33E2-4E3F-4CEF-A5FD-EDC343796FE1}" srcId="{069AC817-0F12-40FF-BAA6-DC6729EC4ED3}" destId="{7CA935BC-6B67-401D-8C1D-E0716CFC793C}" srcOrd="2" destOrd="0" parTransId="{1F04B29F-E660-4FD7-8860-B478D2B272AE}" sibTransId="{E144AD3A-8238-4A3A-BBE7-7AAAEAB1FDC0}"/>
    <dgm:cxn modelId="{3785BA82-30A9-4355-9952-4D08D4BE317E}" srcId="{069AC817-0F12-40FF-BAA6-DC6729EC4ED3}" destId="{A6C7B798-1059-456D-9529-D9970F236897}" srcOrd="1" destOrd="0" parTransId="{729CF5FE-27C8-4827-8B31-19418C4D2C7E}" sibTransId="{3C82865B-61A1-4966-9EBB-A29098EF186E}"/>
    <dgm:cxn modelId="{63DCF95B-F2A2-4FA1-A07E-66B294FB4AA6}" type="presOf" srcId="{262033DA-795B-41CF-BDED-7D89B39E59DB}" destId="{937F1E02-8EFA-4249-8CD2-74D0C7607DE4}" srcOrd="0" destOrd="0" presId="urn:diagrams.loki3.com/BracketList"/>
    <dgm:cxn modelId="{351E43CE-0119-45B3-8956-DB4976EC170D}" srcId="{262033DA-795B-41CF-BDED-7D89B39E59DB}" destId="{0CD9E2B4-CA01-43AD-8A56-77BB30649B78}" srcOrd="1" destOrd="0" parTransId="{15E245D3-D015-4731-8664-43566EE980E4}" sibTransId="{2813F5D4-4A66-474D-B857-F40805698A2C}"/>
    <dgm:cxn modelId="{B821F838-3E90-4226-A7DA-195B305B0D3D}" type="presOf" srcId="{15A30942-BD8E-4CA3-9B66-731E2E4E437A}" destId="{9CE45CC2-BC8E-49EF-9E21-25A3169B9A60}" srcOrd="0" destOrd="1" presId="urn:diagrams.loki3.com/BracketList"/>
    <dgm:cxn modelId="{F54C5607-1F75-4C45-8E54-F1546EEA6B21}" type="presOf" srcId="{C89113FC-80B2-4BE3-AE3C-DCFAE2ACD60F}" destId="{9CE45CC2-BC8E-49EF-9E21-25A3169B9A60}" srcOrd="0" destOrd="0" presId="urn:diagrams.loki3.com/BracketList"/>
    <dgm:cxn modelId="{3F20F5A4-DA6F-4744-8D9C-3F02432D5E6D}" srcId="{7CA935BC-6B67-401D-8C1D-E0716CFC793C}" destId="{1B32F180-4AAF-47B5-8631-7E2B6E3C6100}" srcOrd="3" destOrd="0" parTransId="{4986D33C-9AE1-498B-88C5-BD2ECBB260D8}" sibTransId="{2B03A80D-1064-41A5-B474-541CCB86D148}"/>
    <dgm:cxn modelId="{9426A3B8-23A0-452E-BBFC-56D4AF4165B5}" type="presOf" srcId="{069AC817-0F12-40FF-BAA6-DC6729EC4ED3}" destId="{6DD729AD-7BD2-426F-9ED8-729DF3F8AD3F}" srcOrd="0" destOrd="0" presId="urn:diagrams.loki3.com/BracketList"/>
    <dgm:cxn modelId="{C4A9900A-993A-4A2D-A047-27DD0B55DDE2}" type="presOf" srcId="{1B32F180-4AAF-47B5-8631-7E2B6E3C6100}" destId="{9CE45CC2-BC8E-49EF-9E21-25A3169B9A60}" srcOrd="0" destOrd="3" presId="urn:diagrams.loki3.com/BracketList"/>
    <dgm:cxn modelId="{9AE4D404-72D1-4D84-B3D0-62414E7F7D21}" type="presOf" srcId="{FE6DCEA5-EDB1-4CDE-8365-2B76C3A70351}" destId="{9CE45CC2-BC8E-49EF-9E21-25A3169B9A60}" srcOrd="0" destOrd="2" presId="urn:diagrams.loki3.com/BracketList"/>
    <dgm:cxn modelId="{4655BEA2-D625-45F4-9FE3-013529BB955B}" type="presOf" srcId="{A6C7B798-1059-456D-9529-D9970F236897}" destId="{ECEF6313-A2F1-47E0-A648-664DD9F9EA3D}" srcOrd="0" destOrd="0" presId="urn:diagrams.loki3.com/BracketList"/>
    <dgm:cxn modelId="{22EFE3ED-6450-443C-87E4-D6B2F35E38B5}" type="presOf" srcId="{0CD9E2B4-CA01-43AD-8A56-77BB30649B78}" destId="{DC7A88C7-9DBA-4D63-ADB1-64CC4314A5D0}" srcOrd="0" destOrd="1" presId="urn:diagrams.loki3.com/BracketList"/>
    <dgm:cxn modelId="{68A3E06B-2E2A-4DD7-BEDA-1AB999A8EC1D}" srcId="{7CA935BC-6B67-401D-8C1D-E0716CFC793C}" destId="{C89113FC-80B2-4BE3-AE3C-DCFAE2ACD60F}" srcOrd="0" destOrd="0" parTransId="{D44650CF-51E6-4F62-BDB7-28A962DC6D32}" sibTransId="{71D1EC11-2780-4B39-99C4-E55F710BD8AB}"/>
    <dgm:cxn modelId="{A4023A54-23B7-477C-A4FE-5E45B45695A7}" type="presOf" srcId="{BC033DC0-7312-4E6A-86B8-991E7B477089}" destId="{DC7A88C7-9DBA-4D63-ADB1-64CC4314A5D0}" srcOrd="0" destOrd="2" presId="urn:diagrams.loki3.com/BracketList"/>
    <dgm:cxn modelId="{938EDE12-B8F0-43E7-9AD3-EAEFEED1AD9D}" srcId="{7CA935BC-6B67-401D-8C1D-E0716CFC793C}" destId="{15A30942-BD8E-4CA3-9B66-731E2E4E437A}" srcOrd="1" destOrd="0" parTransId="{EAA91EA4-04F1-475D-8035-CC62957DE1A4}" sibTransId="{666979E6-A165-432F-B172-79F367FD7185}"/>
    <dgm:cxn modelId="{144A18D3-C0A7-4860-8591-588061E20F3E}" srcId="{A6C7B798-1059-456D-9529-D9970F236897}" destId="{17A45DED-7C01-46C0-A55C-508A4875D239}" srcOrd="1" destOrd="0" parTransId="{543EC694-8907-4606-B8C3-181014ADB1FB}" sibTransId="{82FB3A6B-D7D7-4395-9D47-DDDC5F61BAB0}"/>
    <dgm:cxn modelId="{3EACED8F-F17D-4D9A-9164-4BB907F3842E}" type="presParOf" srcId="{6DD729AD-7BD2-426F-9ED8-729DF3F8AD3F}" destId="{2AB77733-F57C-4AE8-B02D-C2F5F29976AA}" srcOrd="0" destOrd="0" presId="urn:diagrams.loki3.com/BracketList"/>
    <dgm:cxn modelId="{C86FBC9B-2952-4E14-927A-9061FAA71E48}" type="presParOf" srcId="{2AB77733-F57C-4AE8-B02D-C2F5F29976AA}" destId="{937F1E02-8EFA-4249-8CD2-74D0C7607DE4}" srcOrd="0" destOrd="0" presId="urn:diagrams.loki3.com/BracketList"/>
    <dgm:cxn modelId="{9378063C-E15C-4EE3-A8C8-D294C0086F41}" type="presParOf" srcId="{2AB77733-F57C-4AE8-B02D-C2F5F29976AA}" destId="{086EFF71-D6AC-4F20-9F24-120FDAA1123F}" srcOrd="1" destOrd="0" presId="urn:diagrams.loki3.com/BracketList"/>
    <dgm:cxn modelId="{EED7DB9C-7239-483B-965F-443470B929D9}" type="presParOf" srcId="{2AB77733-F57C-4AE8-B02D-C2F5F29976AA}" destId="{CAF2A823-1416-4A18-90C5-F1852C35351B}" srcOrd="2" destOrd="0" presId="urn:diagrams.loki3.com/BracketList"/>
    <dgm:cxn modelId="{680AC55E-C65E-4B21-96A7-70C27093347B}" type="presParOf" srcId="{2AB77733-F57C-4AE8-B02D-C2F5F29976AA}" destId="{DC7A88C7-9DBA-4D63-ADB1-64CC4314A5D0}" srcOrd="3" destOrd="0" presId="urn:diagrams.loki3.com/BracketList"/>
    <dgm:cxn modelId="{2429648B-1AB9-4F93-A057-319E938111B0}" type="presParOf" srcId="{6DD729AD-7BD2-426F-9ED8-729DF3F8AD3F}" destId="{07ED2D6A-D5B4-437E-8C05-3B522BB326C6}" srcOrd="1" destOrd="0" presId="urn:diagrams.loki3.com/BracketList"/>
    <dgm:cxn modelId="{63B8DCAE-F28C-4F7D-ABFF-1BB96085DF9C}" type="presParOf" srcId="{6DD729AD-7BD2-426F-9ED8-729DF3F8AD3F}" destId="{56CAE684-FD77-466F-B75F-59E0B9DAD233}" srcOrd="2" destOrd="0" presId="urn:diagrams.loki3.com/BracketList"/>
    <dgm:cxn modelId="{510D7A2E-948D-401A-AAD1-59E2A74C435E}" type="presParOf" srcId="{56CAE684-FD77-466F-B75F-59E0B9DAD233}" destId="{ECEF6313-A2F1-47E0-A648-664DD9F9EA3D}" srcOrd="0" destOrd="0" presId="urn:diagrams.loki3.com/BracketList"/>
    <dgm:cxn modelId="{589BA565-E2A5-4B54-9BA0-11E12221303D}" type="presParOf" srcId="{56CAE684-FD77-466F-B75F-59E0B9DAD233}" destId="{F638119B-C275-4470-8CB6-30931620E3E2}" srcOrd="1" destOrd="0" presId="urn:diagrams.loki3.com/BracketList"/>
    <dgm:cxn modelId="{2B220CC9-16A0-445F-93EA-313B46897BFB}" type="presParOf" srcId="{56CAE684-FD77-466F-B75F-59E0B9DAD233}" destId="{EDB8A236-1470-4684-825F-453D00A35463}" srcOrd="2" destOrd="0" presId="urn:diagrams.loki3.com/BracketList"/>
    <dgm:cxn modelId="{DA7AA09B-DA29-4405-AF6B-824453F5A566}" type="presParOf" srcId="{56CAE684-FD77-466F-B75F-59E0B9DAD233}" destId="{0B08A65E-8C76-4FB6-8A27-56FB7F3FAAB1}" srcOrd="3" destOrd="0" presId="urn:diagrams.loki3.com/BracketList"/>
    <dgm:cxn modelId="{61A13C1B-DF14-49DE-AE72-9E1A53F35630}" type="presParOf" srcId="{6DD729AD-7BD2-426F-9ED8-729DF3F8AD3F}" destId="{058C94D2-0633-458A-AC97-11E147F82AD8}" srcOrd="3" destOrd="0" presId="urn:diagrams.loki3.com/BracketList"/>
    <dgm:cxn modelId="{202CD25E-9C86-4C9D-8AD8-873D741DF6BA}" type="presParOf" srcId="{6DD729AD-7BD2-426F-9ED8-729DF3F8AD3F}" destId="{A67A7A14-C136-404E-BC58-5173FB20367B}" srcOrd="4" destOrd="0" presId="urn:diagrams.loki3.com/BracketList"/>
    <dgm:cxn modelId="{DE164CAC-4E58-4BC2-AE8B-AA235E7C8029}" type="presParOf" srcId="{A67A7A14-C136-404E-BC58-5173FB20367B}" destId="{AD3CFC88-BCCB-43E5-B3C6-686B1C1B7641}" srcOrd="0" destOrd="0" presId="urn:diagrams.loki3.com/BracketList"/>
    <dgm:cxn modelId="{874E0501-F882-4C0B-B0B5-9A07BCE18E12}" type="presParOf" srcId="{A67A7A14-C136-404E-BC58-5173FB20367B}" destId="{7329C784-1EF8-48F9-9C3D-4FC5519E612C}" srcOrd="1" destOrd="0" presId="urn:diagrams.loki3.com/BracketList"/>
    <dgm:cxn modelId="{FC689445-060E-4476-9C88-DB96A1DFFAB7}" type="presParOf" srcId="{A67A7A14-C136-404E-BC58-5173FB20367B}" destId="{D4359387-E9E9-43D2-8EAB-A19045360652}" srcOrd="2" destOrd="0" presId="urn:diagrams.loki3.com/BracketList"/>
    <dgm:cxn modelId="{D70DC138-5066-47D3-BE49-A62E27D61BDD}" type="presParOf" srcId="{A67A7A14-C136-404E-BC58-5173FB20367B}" destId="{9CE45CC2-BC8E-49EF-9E21-25A3169B9A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A9583-6037-409D-945F-3A8D54E0E67E}">
      <dsp:nvSpPr>
        <dsp:cNvPr id="0" name=""/>
        <dsp:cNvSpPr/>
      </dsp:nvSpPr>
      <dsp:spPr>
        <a:xfrm>
          <a:off x="892" y="250150"/>
          <a:ext cx="1904255" cy="114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Body systems</a:t>
          </a:r>
          <a:endParaRPr lang="en-US" sz="3000" kern="1200" dirty="0"/>
        </a:p>
      </dsp:txBody>
      <dsp:txXfrm>
        <a:off x="34356" y="283614"/>
        <a:ext cx="1837327" cy="1075625"/>
      </dsp:txXfrm>
    </dsp:sp>
    <dsp:sp modelId="{08EFBD91-69FB-4653-BEBA-D7FBB18D5AF1}">
      <dsp:nvSpPr>
        <dsp:cNvPr id="0" name=""/>
        <dsp:cNvSpPr/>
      </dsp:nvSpPr>
      <dsp:spPr>
        <a:xfrm>
          <a:off x="2072723" y="585299"/>
          <a:ext cx="403702" cy="47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072723" y="679750"/>
        <a:ext cx="282591" cy="283353"/>
      </dsp:txXfrm>
    </dsp:sp>
    <dsp:sp modelId="{F5EE012D-E263-426A-B2ED-DDDDFBB9FD96}">
      <dsp:nvSpPr>
        <dsp:cNvPr id="0" name=""/>
        <dsp:cNvSpPr/>
      </dsp:nvSpPr>
      <dsp:spPr>
        <a:xfrm>
          <a:off x="2666851" y="250150"/>
          <a:ext cx="1904255" cy="114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Organs</a:t>
          </a:r>
          <a:endParaRPr lang="en-US" sz="3000" kern="1200" dirty="0"/>
        </a:p>
      </dsp:txBody>
      <dsp:txXfrm>
        <a:off x="2700315" y="283614"/>
        <a:ext cx="1837327" cy="1075625"/>
      </dsp:txXfrm>
    </dsp:sp>
    <dsp:sp modelId="{EA822BCF-EAD9-4730-9334-7ADA48A8688E}">
      <dsp:nvSpPr>
        <dsp:cNvPr id="0" name=""/>
        <dsp:cNvSpPr/>
      </dsp:nvSpPr>
      <dsp:spPr>
        <a:xfrm rot="5400000">
          <a:off x="3417127" y="1526001"/>
          <a:ext cx="403702" cy="47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3477302" y="1560278"/>
        <a:ext cx="283353" cy="282591"/>
      </dsp:txXfrm>
    </dsp:sp>
    <dsp:sp modelId="{38709C12-E06B-4612-A0FE-B26292856387}">
      <dsp:nvSpPr>
        <dsp:cNvPr id="0" name=""/>
        <dsp:cNvSpPr/>
      </dsp:nvSpPr>
      <dsp:spPr>
        <a:xfrm>
          <a:off x="2666851" y="2154406"/>
          <a:ext cx="1904255" cy="114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Tissues</a:t>
          </a:r>
          <a:endParaRPr lang="en-US" sz="3000" kern="1200" dirty="0"/>
        </a:p>
      </dsp:txBody>
      <dsp:txXfrm>
        <a:off x="2700315" y="2187870"/>
        <a:ext cx="1837327" cy="1075625"/>
      </dsp:txXfrm>
    </dsp:sp>
    <dsp:sp modelId="{5F908F1B-D285-4F7B-94CD-A6EE8DDFE18E}">
      <dsp:nvSpPr>
        <dsp:cNvPr id="0" name=""/>
        <dsp:cNvSpPr/>
      </dsp:nvSpPr>
      <dsp:spPr>
        <a:xfrm rot="10800000">
          <a:off x="2095574" y="2489555"/>
          <a:ext cx="403702" cy="47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216685" y="2584006"/>
        <a:ext cx="282591" cy="283353"/>
      </dsp:txXfrm>
    </dsp:sp>
    <dsp:sp modelId="{4BA32424-E265-4FCF-A994-D0D075E2A37A}">
      <dsp:nvSpPr>
        <dsp:cNvPr id="0" name=""/>
        <dsp:cNvSpPr/>
      </dsp:nvSpPr>
      <dsp:spPr>
        <a:xfrm>
          <a:off x="892" y="2154406"/>
          <a:ext cx="1904255" cy="114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Cells</a:t>
          </a:r>
          <a:endParaRPr lang="en-US" sz="3000" kern="1200" dirty="0"/>
        </a:p>
      </dsp:txBody>
      <dsp:txXfrm>
        <a:off x="34356" y="2187870"/>
        <a:ext cx="1837327" cy="10756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1E02-8EFA-4249-8CD2-74D0C7607DE4}">
      <dsp:nvSpPr>
        <dsp:cNvPr id="0" name=""/>
        <dsp:cNvSpPr/>
      </dsp:nvSpPr>
      <dsp:spPr>
        <a:xfrm>
          <a:off x="2232" y="172204"/>
          <a:ext cx="1141883" cy="84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 does it do?</a:t>
          </a:r>
          <a:endParaRPr lang="en-US" sz="1800" kern="1200" dirty="0"/>
        </a:p>
      </dsp:txBody>
      <dsp:txXfrm>
        <a:off x="2232" y="172204"/>
        <a:ext cx="1141883" cy="846450"/>
      </dsp:txXfrm>
    </dsp:sp>
    <dsp:sp modelId="{086EFF71-D6AC-4F20-9F24-120FDAA1123F}">
      <dsp:nvSpPr>
        <dsp:cNvPr id="0" name=""/>
        <dsp:cNvSpPr/>
      </dsp:nvSpPr>
      <dsp:spPr>
        <a:xfrm>
          <a:off x="1144116" y="269"/>
          <a:ext cx="228376" cy="119032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88C7-9DBA-4D63-ADB1-64CC4314A5D0}">
      <dsp:nvSpPr>
        <dsp:cNvPr id="0" name=""/>
        <dsp:cNvSpPr/>
      </dsp:nvSpPr>
      <dsp:spPr>
        <a:xfrm>
          <a:off x="1463843" y="269"/>
          <a:ext cx="3105923" cy="119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GI tract and accessory digestive organs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Peristalsis, digestion, elimination</a:t>
          </a:r>
          <a:endParaRPr lang="en-US" sz="1800" kern="1200" dirty="0"/>
        </a:p>
      </dsp:txBody>
      <dsp:txXfrm>
        <a:off x="1463843" y="269"/>
        <a:ext cx="3105923" cy="1190320"/>
      </dsp:txXfrm>
    </dsp:sp>
    <dsp:sp modelId="{ECEF6313-A2F1-47E0-A648-664DD9F9EA3D}">
      <dsp:nvSpPr>
        <dsp:cNvPr id="0" name=""/>
        <dsp:cNvSpPr/>
      </dsp:nvSpPr>
      <dsp:spPr>
        <a:xfrm>
          <a:off x="2232" y="1612485"/>
          <a:ext cx="1141883" cy="84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does it change?</a:t>
          </a:r>
          <a:endParaRPr lang="en-US" sz="1800" kern="1200" dirty="0"/>
        </a:p>
      </dsp:txBody>
      <dsp:txXfrm>
        <a:off x="2232" y="1612485"/>
        <a:ext cx="1141883" cy="846450"/>
      </dsp:txXfrm>
    </dsp:sp>
    <dsp:sp modelId="{F638119B-C275-4470-8CB6-30931620E3E2}">
      <dsp:nvSpPr>
        <dsp:cNvPr id="0" name=""/>
        <dsp:cNvSpPr/>
      </dsp:nvSpPr>
      <dsp:spPr>
        <a:xfrm>
          <a:off x="1144116" y="1255389"/>
          <a:ext cx="228376" cy="156064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A65E-8C76-4FB6-8A27-56FB7F3FAAB1}">
      <dsp:nvSpPr>
        <dsp:cNvPr id="0" name=""/>
        <dsp:cNvSpPr/>
      </dsp:nvSpPr>
      <dsp:spPr>
        <a:xfrm>
          <a:off x="1463843" y="1255389"/>
          <a:ext cx="3105923" cy="1560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Decreased saliva production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Dulled sense of taste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Decreased absorption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Longer digestion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Slower elimination</a:t>
          </a:r>
          <a:endParaRPr lang="en-US" sz="1800" kern="1200" dirty="0"/>
        </a:p>
      </dsp:txBody>
      <dsp:txXfrm>
        <a:off x="1463843" y="1255389"/>
        <a:ext cx="3105923" cy="1560642"/>
      </dsp:txXfrm>
    </dsp:sp>
    <dsp:sp modelId="{AD3CFC88-BCCB-43E5-B3C6-686B1C1B7641}">
      <dsp:nvSpPr>
        <dsp:cNvPr id="0" name=""/>
        <dsp:cNvSpPr/>
      </dsp:nvSpPr>
      <dsp:spPr>
        <a:xfrm>
          <a:off x="2232" y="3079218"/>
          <a:ext cx="1141883" cy="84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</a:t>
          </a:r>
          <a:br>
            <a:rPr lang="en-US" sz="1800" kern="1200" dirty="0" smtClean="0"/>
          </a:br>
          <a:r>
            <a:rPr lang="en-US" sz="1800" kern="1200" dirty="0" smtClean="0"/>
            <a:t>can you help?</a:t>
          </a:r>
          <a:endParaRPr lang="en-US" sz="1800" kern="1200" dirty="0"/>
        </a:p>
      </dsp:txBody>
      <dsp:txXfrm>
        <a:off x="2232" y="3079218"/>
        <a:ext cx="1141883" cy="846450"/>
      </dsp:txXfrm>
    </dsp:sp>
    <dsp:sp modelId="{7329C784-1EF8-48F9-9C3D-4FC5519E612C}">
      <dsp:nvSpPr>
        <dsp:cNvPr id="0" name=""/>
        <dsp:cNvSpPr/>
      </dsp:nvSpPr>
      <dsp:spPr>
        <a:xfrm>
          <a:off x="1144116" y="2880832"/>
          <a:ext cx="228376" cy="124322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5CC2-BC8E-49EF-9E21-25A3169B9A60}">
      <dsp:nvSpPr>
        <dsp:cNvPr id="0" name=""/>
        <dsp:cNvSpPr/>
      </dsp:nvSpPr>
      <dsp:spPr>
        <a:xfrm>
          <a:off x="1463843" y="2880832"/>
          <a:ext cx="3105923" cy="1243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Encourage fluids and nutritious meals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Allow time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Regular oral care</a:t>
          </a:r>
          <a:endParaRPr lang="en-US" sz="1800" kern="1200" dirty="0"/>
        </a:p>
      </dsp:txBody>
      <dsp:txXfrm>
        <a:off x="1463843" y="2880832"/>
        <a:ext cx="3105923" cy="12432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1E02-8EFA-4249-8CD2-74D0C7607DE4}">
      <dsp:nvSpPr>
        <dsp:cNvPr id="0" name=""/>
        <dsp:cNvSpPr/>
      </dsp:nvSpPr>
      <dsp:spPr>
        <a:xfrm>
          <a:off x="2232" y="109088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does it do?</a:t>
          </a:r>
          <a:endParaRPr lang="en-US" sz="1900" kern="1200" dirty="0"/>
        </a:p>
      </dsp:txBody>
      <dsp:txXfrm>
        <a:off x="2232" y="109088"/>
        <a:ext cx="1141883" cy="893475"/>
      </dsp:txXfrm>
    </dsp:sp>
    <dsp:sp modelId="{086EFF71-D6AC-4F20-9F24-120FDAA1123F}">
      <dsp:nvSpPr>
        <dsp:cNvPr id="0" name=""/>
        <dsp:cNvSpPr/>
      </dsp:nvSpPr>
      <dsp:spPr>
        <a:xfrm>
          <a:off x="1144116" y="53246"/>
          <a:ext cx="228376" cy="100515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88C7-9DBA-4D63-ADB1-64CC4314A5D0}">
      <dsp:nvSpPr>
        <dsp:cNvPr id="0" name=""/>
        <dsp:cNvSpPr/>
      </dsp:nvSpPr>
      <dsp:spPr>
        <a:xfrm>
          <a:off x="1463843" y="53246"/>
          <a:ext cx="3105923" cy="1005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Glands in different areas of the body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Maintain homeostasis</a:t>
          </a:r>
          <a:endParaRPr lang="en-US" sz="1900" kern="1200" dirty="0"/>
        </a:p>
      </dsp:txBody>
      <dsp:txXfrm>
        <a:off x="1463843" y="53246"/>
        <a:ext cx="3105923" cy="1005159"/>
      </dsp:txXfrm>
    </dsp:sp>
    <dsp:sp modelId="{ECEF6313-A2F1-47E0-A648-664DD9F9EA3D}">
      <dsp:nvSpPr>
        <dsp:cNvPr id="0" name=""/>
        <dsp:cNvSpPr/>
      </dsp:nvSpPr>
      <dsp:spPr>
        <a:xfrm>
          <a:off x="2232" y="1336214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does it change?</a:t>
          </a:r>
          <a:endParaRPr lang="en-US" sz="1900" kern="1200" dirty="0"/>
        </a:p>
      </dsp:txBody>
      <dsp:txXfrm>
        <a:off x="2232" y="1336214"/>
        <a:ext cx="1141883" cy="893475"/>
      </dsp:txXfrm>
    </dsp:sp>
    <dsp:sp modelId="{F638119B-C275-4470-8CB6-30931620E3E2}">
      <dsp:nvSpPr>
        <dsp:cNvPr id="0" name=""/>
        <dsp:cNvSpPr/>
      </dsp:nvSpPr>
      <dsp:spPr>
        <a:xfrm>
          <a:off x="1144116" y="1126805"/>
          <a:ext cx="228376" cy="131229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A65E-8C76-4FB6-8A27-56FB7F3FAAB1}">
      <dsp:nvSpPr>
        <dsp:cNvPr id="0" name=""/>
        <dsp:cNvSpPr/>
      </dsp:nvSpPr>
      <dsp:spPr>
        <a:xfrm>
          <a:off x="1463843" y="1126805"/>
          <a:ext cx="3105923" cy="131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Decreased hormone levels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Decreased insulin levels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Decreased ability to handle stress</a:t>
          </a:r>
          <a:endParaRPr lang="en-US" sz="1900" kern="1200" dirty="0"/>
        </a:p>
      </dsp:txBody>
      <dsp:txXfrm>
        <a:off x="1463843" y="1126805"/>
        <a:ext cx="3105923" cy="1312291"/>
      </dsp:txXfrm>
    </dsp:sp>
    <dsp:sp modelId="{AD3CFC88-BCCB-43E5-B3C6-686B1C1B7641}">
      <dsp:nvSpPr>
        <dsp:cNvPr id="0" name=""/>
        <dsp:cNvSpPr/>
      </dsp:nvSpPr>
      <dsp:spPr>
        <a:xfrm>
          <a:off x="2232" y="2842550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</a:t>
          </a:r>
          <a:br>
            <a:rPr lang="en-US" sz="1900" kern="1200" dirty="0" smtClean="0"/>
          </a:br>
          <a:r>
            <a:rPr lang="en-US" sz="1900" kern="1200" dirty="0" smtClean="0"/>
            <a:t>can you help?</a:t>
          </a:r>
          <a:endParaRPr lang="en-US" sz="1900" kern="1200" dirty="0"/>
        </a:p>
      </dsp:txBody>
      <dsp:txXfrm>
        <a:off x="2232" y="2842550"/>
        <a:ext cx="1141883" cy="893475"/>
      </dsp:txXfrm>
    </dsp:sp>
    <dsp:sp modelId="{7329C784-1EF8-48F9-9C3D-4FC5519E612C}">
      <dsp:nvSpPr>
        <dsp:cNvPr id="0" name=""/>
        <dsp:cNvSpPr/>
      </dsp:nvSpPr>
      <dsp:spPr>
        <a:xfrm>
          <a:off x="1144116" y="2507497"/>
          <a:ext cx="228376" cy="156358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5CC2-BC8E-49EF-9E21-25A3169B9A60}">
      <dsp:nvSpPr>
        <dsp:cNvPr id="0" name=""/>
        <dsp:cNvSpPr/>
      </dsp:nvSpPr>
      <dsp:spPr>
        <a:xfrm>
          <a:off x="1463843" y="2507497"/>
          <a:ext cx="3105923" cy="1563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Encourage proper nutrition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Eliminate or reduce stressors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Offer encouragement and listen</a:t>
          </a:r>
          <a:endParaRPr lang="en-US" sz="1900" kern="1200" dirty="0"/>
        </a:p>
      </dsp:txBody>
      <dsp:txXfrm>
        <a:off x="1463843" y="2507497"/>
        <a:ext cx="3105923" cy="15635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1E02-8EFA-4249-8CD2-74D0C7607DE4}">
      <dsp:nvSpPr>
        <dsp:cNvPr id="0" name=""/>
        <dsp:cNvSpPr/>
      </dsp:nvSpPr>
      <dsp:spPr>
        <a:xfrm>
          <a:off x="2232" y="216062"/>
          <a:ext cx="1141883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does it do?</a:t>
          </a:r>
          <a:endParaRPr lang="en-US" sz="1700" kern="1200" dirty="0"/>
        </a:p>
      </dsp:txBody>
      <dsp:txXfrm>
        <a:off x="2232" y="216062"/>
        <a:ext cx="1141883" cy="799425"/>
      </dsp:txXfrm>
    </dsp:sp>
    <dsp:sp modelId="{086EFF71-D6AC-4F20-9F24-120FDAA1123F}">
      <dsp:nvSpPr>
        <dsp:cNvPr id="0" name=""/>
        <dsp:cNvSpPr/>
      </dsp:nvSpPr>
      <dsp:spPr>
        <a:xfrm>
          <a:off x="1144116" y="216062"/>
          <a:ext cx="228376" cy="7994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88C7-9DBA-4D63-ADB1-64CC4314A5D0}">
      <dsp:nvSpPr>
        <dsp:cNvPr id="0" name=""/>
        <dsp:cNvSpPr/>
      </dsp:nvSpPr>
      <dsp:spPr>
        <a:xfrm>
          <a:off x="1463843" y="216062"/>
          <a:ext cx="3105923" cy="799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Reproductive organs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Allows reproduction</a:t>
          </a:r>
          <a:endParaRPr lang="en-US" sz="1700" kern="1200" dirty="0"/>
        </a:p>
      </dsp:txBody>
      <dsp:txXfrm>
        <a:off x="1463843" y="216062"/>
        <a:ext cx="3105923" cy="799425"/>
      </dsp:txXfrm>
    </dsp:sp>
    <dsp:sp modelId="{ECEF6313-A2F1-47E0-A648-664DD9F9EA3D}">
      <dsp:nvSpPr>
        <dsp:cNvPr id="0" name=""/>
        <dsp:cNvSpPr/>
      </dsp:nvSpPr>
      <dsp:spPr>
        <a:xfrm>
          <a:off x="2232" y="1715701"/>
          <a:ext cx="1141883" cy="5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 does it change?</a:t>
          </a:r>
          <a:endParaRPr lang="en-US" sz="1700" kern="1200" dirty="0"/>
        </a:p>
      </dsp:txBody>
      <dsp:txXfrm>
        <a:off x="2232" y="1715701"/>
        <a:ext cx="1141883" cy="568012"/>
      </dsp:txXfrm>
    </dsp:sp>
    <dsp:sp modelId="{F638119B-C275-4470-8CB6-30931620E3E2}">
      <dsp:nvSpPr>
        <dsp:cNvPr id="0" name=""/>
        <dsp:cNvSpPr/>
      </dsp:nvSpPr>
      <dsp:spPr>
        <a:xfrm>
          <a:off x="1144116" y="1076687"/>
          <a:ext cx="228376" cy="184604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A65E-8C76-4FB6-8A27-56FB7F3FAAB1}">
      <dsp:nvSpPr>
        <dsp:cNvPr id="0" name=""/>
        <dsp:cNvSpPr/>
      </dsp:nvSpPr>
      <dsp:spPr>
        <a:xfrm>
          <a:off x="1463843" y="1076687"/>
          <a:ext cx="3105923" cy="1846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Men: decreased sperm production and enlarged prostate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Women: menopause, decreased estrogen, brittle bones, drier and thinner vaginal walls</a:t>
          </a:r>
          <a:endParaRPr lang="en-US" sz="1700" kern="1200" dirty="0"/>
        </a:p>
      </dsp:txBody>
      <dsp:txXfrm>
        <a:off x="1463843" y="1076687"/>
        <a:ext cx="3105923" cy="1846040"/>
      </dsp:txXfrm>
    </dsp:sp>
    <dsp:sp modelId="{AD3CFC88-BCCB-43E5-B3C6-686B1C1B7641}">
      <dsp:nvSpPr>
        <dsp:cNvPr id="0" name=""/>
        <dsp:cNvSpPr/>
      </dsp:nvSpPr>
      <dsp:spPr>
        <a:xfrm>
          <a:off x="2232" y="3046382"/>
          <a:ext cx="1141883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 </a:t>
          </a:r>
          <a:br>
            <a:rPr lang="en-US" sz="1700" kern="1200" dirty="0" smtClean="0"/>
          </a:br>
          <a:r>
            <a:rPr lang="en-US" sz="1700" kern="1200" dirty="0" smtClean="0"/>
            <a:t>can you help?</a:t>
          </a:r>
          <a:endParaRPr lang="en-US" sz="1700" kern="1200" dirty="0"/>
        </a:p>
      </dsp:txBody>
      <dsp:txXfrm>
        <a:off x="2232" y="3046382"/>
        <a:ext cx="1141883" cy="799425"/>
      </dsp:txXfrm>
    </dsp:sp>
    <dsp:sp modelId="{7329C784-1EF8-48F9-9C3D-4FC5519E612C}">
      <dsp:nvSpPr>
        <dsp:cNvPr id="0" name=""/>
        <dsp:cNvSpPr/>
      </dsp:nvSpPr>
      <dsp:spPr>
        <a:xfrm>
          <a:off x="1144116" y="2983927"/>
          <a:ext cx="228376" cy="92433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5CC2-BC8E-49EF-9E21-25A3169B9A60}">
      <dsp:nvSpPr>
        <dsp:cNvPr id="0" name=""/>
        <dsp:cNvSpPr/>
      </dsp:nvSpPr>
      <dsp:spPr>
        <a:xfrm>
          <a:off x="1463843" y="2983927"/>
          <a:ext cx="3105923" cy="924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Provide privacy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Respect sexual needs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Report inappropriate behavior</a:t>
          </a:r>
          <a:endParaRPr lang="en-US" sz="1700" kern="1200" dirty="0"/>
        </a:p>
      </dsp:txBody>
      <dsp:txXfrm>
        <a:off x="1463843" y="2983927"/>
        <a:ext cx="3105923" cy="9243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1E02-8EFA-4249-8CD2-74D0C7607DE4}">
      <dsp:nvSpPr>
        <dsp:cNvPr id="0" name=""/>
        <dsp:cNvSpPr/>
      </dsp:nvSpPr>
      <dsp:spPr>
        <a:xfrm>
          <a:off x="2232" y="499002"/>
          <a:ext cx="1141883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does it do?</a:t>
          </a:r>
          <a:endParaRPr lang="en-US" sz="1700" kern="1200" dirty="0"/>
        </a:p>
      </dsp:txBody>
      <dsp:txXfrm>
        <a:off x="2232" y="499002"/>
        <a:ext cx="1141883" cy="799425"/>
      </dsp:txXfrm>
    </dsp:sp>
    <dsp:sp modelId="{086EFF71-D6AC-4F20-9F24-120FDAA1123F}">
      <dsp:nvSpPr>
        <dsp:cNvPr id="0" name=""/>
        <dsp:cNvSpPr/>
      </dsp:nvSpPr>
      <dsp:spPr>
        <a:xfrm>
          <a:off x="1144116" y="49325"/>
          <a:ext cx="228376" cy="169877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88C7-9DBA-4D63-ADB1-64CC4314A5D0}">
      <dsp:nvSpPr>
        <dsp:cNvPr id="0" name=""/>
        <dsp:cNvSpPr/>
      </dsp:nvSpPr>
      <dsp:spPr>
        <a:xfrm>
          <a:off x="1463843" y="49325"/>
          <a:ext cx="3105923" cy="1698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Immune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Protects the body from disease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Lymphatic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Removes excess fluids and waste from tissues</a:t>
          </a:r>
          <a:endParaRPr lang="en-US" sz="1700" kern="1200" dirty="0"/>
        </a:p>
      </dsp:txBody>
      <dsp:txXfrm>
        <a:off x="1463843" y="49325"/>
        <a:ext cx="3105923" cy="1698778"/>
      </dsp:txXfrm>
    </dsp:sp>
    <dsp:sp modelId="{ECEF6313-A2F1-47E0-A648-664DD9F9EA3D}">
      <dsp:nvSpPr>
        <dsp:cNvPr id="0" name=""/>
        <dsp:cNvSpPr/>
      </dsp:nvSpPr>
      <dsp:spPr>
        <a:xfrm>
          <a:off x="2232" y="2111060"/>
          <a:ext cx="1141883" cy="5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 does it change?</a:t>
          </a:r>
          <a:endParaRPr lang="en-US" sz="1700" kern="1200" dirty="0"/>
        </a:p>
      </dsp:txBody>
      <dsp:txXfrm>
        <a:off x="2232" y="2111060"/>
        <a:ext cx="1141883" cy="568012"/>
      </dsp:txXfrm>
    </dsp:sp>
    <dsp:sp modelId="{F638119B-C275-4470-8CB6-30931620E3E2}">
      <dsp:nvSpPr>
        <dsp:cNvPr id="0" name=""/>
        <dsp:cNvSpPr/>
      </dsp:nvSpPr>
      <dsp:spPr>
        <a:xfrm>
          <a:off x="1144116" y="1809303"/>
          <a:ext cx="228376" cy="11715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A65E-8C76-4FB6-8A27-56FB7F3FAAB1}">
      <dsp:nvSpPr>
        <dsp:cNvPr id="0" name=""/>
        <dsp:cNvSpPr/>
      </dsp:nvSpPr>
      <dsp:spPr>
        <a:xfrm>
          <a:off x="1463843" y="1809303"/>
          <a:ext cx="3105923" cy="117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Weakened immune system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Decreased number and size of lymph nodes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Decreased vaccine response</a:t>
          </a:r>
          <a:endParaRPr lang="en-US" sz="1700" kern="1200" dirty="0"/>
        </a:p>
      </dsp:txBody>
      <dsp:txXfrm>
        <a:off x="1463843" y="1809303"/>
        <a:ext cx="3105923" cy="1171525"/>
      </dsp:txXfrm>
    </dsp:sp>
    <dsp:sp modelId="{AD3CFC88-BCCB-43E5-B3C6-686B1C1B7641}">
      <dsp:nvSpPr>
        <dsp:cNvPr id="0" name=""/>
        <dsp:cNvSpPr/>
      </dsp:nvSpPr>
      <dsp:spPr>
        <a:xfrm>
          <a:off x="2232" y="3229394"/>
          <a:ext cx="1141883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 </a:t>
          </a:r>
          <a:br>
            <a:rPr lang="en-US" sz="1700" kern="1200" dirty="0" smtClean="0"/>
          </a:br>
          <a:r>
            <a:rPr lang="en-US" sz="1700" kern="1200" dirty="0" smtClean="0"/>
            <a:t>can you help?</a:t>
          </a:r>
          <a:endParaRPr lang="en-US" sz="1700" kern="1200" dirty="0"/>
        </a:p>
      </dsp:txBody>
      <dsp:txXfrm>
        <a:off x="2232" y="3229394"/>
        <a:ext cx="1141883" cy="799425"/>
      </dsp:txXfrm>
    </dsp:sp>
    <dsp:sp modelId="{7329C784-1EF8-48F9-9C3D-4FC5519E612C}">
      <dsp:nvSpPr>
        <dsp:cNvPr id="0" name=""/>
        <dsp:cNvSpPr/>
      </dsp:nvSpPr>
      <dsp:spPr>
        <a:xfrm>
          <a:off x="1144116" y="3042029"/>
          <a:ext cx="228376" cy="117415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5CC2-BC8E-49EF-9E21-25A3169B9A60}">
      <dsp:nvSpPr>
        <dsp:cNvPr id="0" name=""/>
        <dsp:cNvSpPr/>
      </dsp:nvSpPr>
      <dsp:spPr>
        <a:xfrm>
          <a:off x="1463843" y="3042029"/>
          <a:ext cx="3105923" cy="1174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Infection prevention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Encourage proper nutrition and fluid intake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Take accurate vital signs</a:t>
          </a:r>
          <a:endParaRPr lang="en-US" sz="1700" kern="1200" dirty="0"/>
        </a:p>
      </dsp:txBody>
      <dsp:txXfrm>
        <a:off x="1463843" y="3042029"/>
        <a:ext cx="3105923" cy="1174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1E02-8EFA-4249-8CD2-74D0C7607DE4}">
      <dsp:nvSpPr>
        <dsp:cNvPr id="0" name=""/>
        <dsp:cNvSpPr/>
      </dsp:nvSpPr>
      <dsp:spPr>
        <a:xfrm>
          <a:off x="2232" y="127310"/>
          <a:ext cx="1141883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does it do?</a:t>
          </a:r>
          <a:endParaRPr lang="en-US" sz="1700" kern="1200" dirty="0"/>
        </a:p>
      </dsp:txBody>
      <dsp:txXfrm>
        <a:off x="2232" y="127310"/>
        <a:ext cx="1141883" cy="799425"/>
      </dsp:txXfrm>
    </dsp:sp>
    <dsp:sp modelId="{086EFF71-D6AC-4F20-9F24-120FDAA1123F}">
      <dsp:nvSpPr>
        <dsp:cNvPr id="0" name=""/>
        <dsp:cNvSpPr/>
      </dsp:nvSpPr>
      <dsp:spPr>
        <a:xfrm>
          <a:off x="1144116" y="64855"/>
          <a:ext cx="228376" cy="92433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88C7-9DBA-4D63-ADB1-64CC4314A5D0}">
      <dsp:nvSpPr>
        <dsp:cNvPr id="0" name=""/>
        <dsp:cNvSpPr/>
      </dsp:nvSpPr>
      <dsp:spPr>
        <a:xfrm>
          <a:off x="1463843" y="64855"/>
          <a:ext cx="3105923" cy="924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Largest organ and system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Protective covering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Sense organ</a:t>
          </a:r>
          <a:endParaRPr lang="en-US" sz="1700" kern="1200" dirty="0"/>
        </a:p>
      </dsp:txBody>
      <dsp:txXfrm>
        <a:off x="1463843" y="64855"/>
        <a:ext cx="3105923" cy="924335"/>
      </dsp:txXfrm>
    </dsp:sp>
    <dsp:sp modelId="{ECEF6313-A2F1-47E0-A648-664DD9F9EA3D}">
      <dsp:nvSpPr>
        <dsp:cNvPr id="0" name=""/>
        <dsp:cNvSpPr/>
      </dsp:nvSpPr>
      <dsp:spPr>
        <a:xfrm>
          <a:off x="2232" y="1387647"/>
          <a:ext cx="1141883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 </a:t>
          </a:r>
          <a:br>
            <a:rPr lang="en-US" sz="1700" kern="1200" dirty="0" smtClean="0"/>
          </a:br>
          <a:r>
            <a:rPr lang="en-US" sz="1700" kern="1200" dirty="0" smtClean="0"/>
            <a:t>does it change?</a:t>
          </a:r>
          <a:endParaRPr lang="en-US" sz="1700" kern="1200" dirty="0"/>
        </a:p>
      </dsp:txBody>
      <dsp:txXfrm>
        <a:off x="2232" y="1387647"/>
        <a:ext cx="1141883" cy="799425"/>
      </dsp:txXfrm>
    </dsp:sp>
    <dsp:sp modelId="{F638119B-C275-4470-8CB6-30931620E3E2}">
      <dsp:nvSpPr>
        <dsp:cNvPr id="0" name=""/>
        <dsp:cNvSpPr/>
      </dsp:nvSpPr>
      <dsp:spPr>
        <a:xfrm>
          <a:off x="1144116" y="1050390"/>
          <a:ext cx="228376" cy="147393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A65E-8C76-4FB6-8A27-56FB7F3FAAB1}">
      <dsp:nvSpPr>
        <dsp:cNvPr id="0" name=""/>
        <dsp:cNvSpPr/>
      </dsp:nvSpPr>
      <dsp:spPr>
        <a:xfrm>
          <a:off x="1463843" y="1050390"/>
          <a:ext cx="3105923" cy="1473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Thinner, drier, fragile, itchy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Thinner, gray hair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Wrinkles and brown spots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Brittle nails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Thinning fatty tissue</a:t>
          </a:r>
          <a:endParaRPr lang="en-US" sz="1700" kern="1200" dirty="0"/>
        </a:p>
      </dsp:txBody>
      <dsp:txXfrm>
        <a:off x="1463843" y="1050390"/>
        <a:ext cx="3105923" cy="1473939"/>
      </dsp:txXfrm>
    </dsp:sp>
    <dsp:sp modelId="{AD3CFC88-BCCB-43E5-B3C6-686B1C1B7641}">
      <dsp:nvSpPr>
        <dsp:cNvPr id="0" name=""/>
        <dsp:cNvSpPr/>
      </dsp:nvSpPr>
      <dsp:spPr>
        <a:xfrm>
          <a:off x="2232" y="2922787"/>
          <a:ext cx="1141883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 </a:t>
          </a:r>
          <a:br>
            <a:rPr lang="en-US" sz="1700" kern="1200" dirty="0" smtClean="0"/>
          </a:br>
          <a:r>
            <a:rPr lang="en-US" sz="1700" kern="1200" dirty="0" smtClean="0"/>
            <a:t>can you help?</a:t>
          </a:r>
          <a:endParaRPr lang="en-US" sz="1700" kern="1200" dirty="0"/>
        </a:p>
      </dsp:txBody>
      <dsp:txXfrm>
        <a:off x="2232" y="2922787"/>
        <a:ext cx="1141883" cy="799425"/>
      </dsp:txXfrm>
    </dsp:sp>
    <dsp:sp modelId="{7329C784-1EF8-48F9-9C3D-4FC5519E612C}">
      <dsp:nvSpPr>
        <dsp:cNvPr id="0" name=""/>
        <dsp:cNvSpPr/>
      </dsp:nvSpPr>
      <dsp:spPr>
        <a:xfrm>
          <a:off x="1144116" y="2585530"/>
          <a:ext cx="228376" cy="147393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5CC2-BC8E-49EF-9E21-25A3169B9A60}">
      <dsp:nvSpPr>
        <dsp:cNvPr id="0" name=""/>
        <dsp:cNvSpPr/>
      </dsp:nvSpPr>
      <dsp:spPr>
        <a:xfrm>
          <a:off x="1463843" y="2585530"/>
          <a:ext cx="3105923" cy="1473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Lotion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Be gentle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Layer clothing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Do NOT cut toenails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Encourage fluids</a:t>
          </a:r>
          <a:endParaRPr lang="en-US" sz="1700" kern="1200" dirty="0"/>
        </a:p>
      </dsp:txBody>
      <dsp:txXfrm>
        <a:off x="1463843" y="2585530"/>
        <a:ext cx="3105923" cy="1473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1E02-8EFA-4249-8CD2-74D0C7607DE4}">
      <dsp:nvSpPr>
        <dsp:cNvPr id="0" name=""/>
        <dsp:cNvSpPr/>
      </dsp:nvSpPr>
      <dsp:spPr>
        <a:xfrm>
          <a:off x="2232" y="402112"/>
          <a:ext cx="1141883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does it do?</a:t>
          </a:r>
          <a:endParaRPr lang="en-US" sz="1700" kern="1200" dirty="0"/>
        </a:p>
      </dsp:txBody>
      <dsp:txXfrm>
        <a:off x="2232" y="402112"/>
        <a:ext cx="1141883" cy="799425"/>
      </dsp:txXfrm>
    </dsp:sp>
    <dsp:sp modelId="{086EFF71-D6AC-4F20-9F24-120FDAA1123F}">
      <dsp:nvSpPr>
        <dsp:cNvPr id="0" name=""/>
        <dsp:cNvSpPr/>
      </dsp:nvSpPr>
      <dsp:spPr>
        <a:xfrm>
          <a:off x="1144116" y="239729"/>
          <a:ext cx="228376" cy="112419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88C7-9DBA-4D63-ADB1-64CC4314A5D0}">
      <dsp:nvSpPr>
        <dsp:cNvPr id="0" name=""/>
        <dsp:cNvSpPr/>
      </dsp:nvSpPr>
      <dsp:spPr>
        <a:xfrm>
          <a:off x="1463843" y="239729"/>
          <a:ext cx="3105923" cy="1124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Muscles, bones, ligaments, tendons, and cartilage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Move the body, protect organs, provide heat</a:t>
          </a:r>
          <a:endParaRPr lang="en-US" sz="1700" kern="1200" dirty="0"/>
        </a:p>
      </dsp:txBody>
      <dsp:txXfrm>
        <a:off x="1463843" y="239729"/>
        <a:ext cx="3105923" cy="1124191"/>
      </dsp:txXfrm>
    </dsp:sp>
    <dsp:sp modelId="{ECEF6313-A2F1-47E0-A648-664DD9F9EA3D}">
      <dsp:nvSpPr>
        <dsp:cNvPr id="0" name=""/>
        <dsp:cNvSpPr/>
      </dsp:nvSpPr>
      <dsp:spPr>
        <a:xfrm>
          <a:off x="2232" y="1762378"/>
          <a:ext cx="1141883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 </a:t>
          </a:r>
          <a:br>
            <a:rPr lang="en-US" sz="1700" kern="1200" dirty="0" smtClean="0"/>
          </a:br>
          <a:r>
            <a:rPr lang="en-US" sz="1700" kern="1200" dirty="0" smtClean="0"/>
            <a:t>does it change?</a:t>
          </a:r>
          <a:endParaRPr lang="en-US" sz="1700" kern="1200" dirty="0"/>
        </a:p>
      </dsp:txBody>
      <dsp:txXfrm>
        <a:off x="2232" y="1762378"/>
        <a:ext cx="1141883" cy="799425"/>
      </dsp:txXfrm>
    </dsp:sp>
    <dsp:sp modelId="{F638119B-C275-4470-8CB6-30931620E3E2}">
      <dsp:nvSpPr>
        <dsp:cNvPr id="0" name=""/>
        <dsp:cNvSpPr/>
      </dsp:nvSpPr>
      <dsp:spPr>
        <a:xfrm>
          <a:off x="1144116" y="1425120"/>
          <a:ext cx="228376" cy="147393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A65E-8C76-4FB6-8A27-56FB7F3FAAB1}">
      <dsp:nvSpPr>
        <dsp:cNvPr id="0" name=""/>
        <dsp:cNvSpPr/>
      </dsp:nvSpPr>
      <dsp:spPr>
        <a:xfrm>
          <a:off x="1463843" y="1425120"/>
          <a:ext cx="3105923" cy="1473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Muscles weaken and lose tone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Slower body movement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Brittle bones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Stiff and painful joints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Loss of height</a:t>
          </a:r>
          <a:endParaRPr lang="en-US" sz="1700" kern="1200" dirty="0"/>
        </a:p>
      </dsp:txBody>
      <dsp:txXfrm>
        <a:off x="1463843" y="1425120"/>
        <a:ext cx="3105923" cy="1473939"/>
      </dsp:txXfrm>
    </dsp:sp>
    <dsp:sp modelId="{AD3CFC88-BCCB-43E5-B3C6-686B1C1B7641}">
      <dsp:nvSpPr>
        <dsp:cNvPr id="0" name=""/>
        <dsp:cNvSpPr/>
      </dsp:nvSpPr>
      <dsp:spPr>
        <a:xfrm>
          <a:off x="2232" y="3022715"/>
          <a:ext cx="1141883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 </a:t>
          </a:r>
          <a:br>
            <a:rPr lang="en-US" sz="1700" kern="1200" dirty="0" smtClean="0"/>
          </a:br>
          <a:r>
            <a:rPr lang="en-US" sz="1700" kern="1200" dirty="0" smtClean="0"/>
            <a:t>can you help?</a:t>
          </a:r>
          <a:endParaRPr lang="en-US" sz="1700" kern="1200" dirty="0"/>
        </a:p>
      </dsp:txBody>
      <dsp:txXfrm>
        <a:off x="2232" y="3022715"/>
        <a:ext cx="1141883" cy="799425"/>
      </dsp:txXfrm>
    </dsp:sp>
    <dsp:sp modelId="{7329C784-1EF8-48F9-9C3D-4FC5519E612C}">
      <dsp:nvSpPr>
        <dsp:cNvPr id="0" name=""/>
        <dsp:cNvSpPr/>
      </dsp:nvSpPr>
      <dsp:spPr>
        <a:xfrm>
          <a:off x="1144116" y="2960260"/>
          <a:ext cx="228376" cy="92433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5CC2-BC8E-49EF-9E21-25A3169B9A60}">
      <dsp:nvSpPr>
        <dsp:cNvPr id="0" name=""/>
        <dsp:cNvSpPr/>
      </dsp:nvSpPr>
      <dsp:spPr>
        <a:xfrm>
          <a:off x="1463843" y="2960260"/>
          <a:ext cx="3105923" cy="924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Prevent falls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Promote self-care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Encourage regular movement</a:t>
          </a:r>
          <a:endParaRPr lang="en-US" sz="1700" kern="1200" dirty="0"/>
        </a:p>
      </dsp:txBody>
      <dsp:txXfrm>
        <a:off x="1463843" y="2960260"/>
        <a:ext cx="3105923" cy="924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1E02-8EFA-4249-8CD2-74D0C7607DE4}">
      <dsp:nvSpPr>
        <dsp:cNvPr id="0" name=""/>
        <dsp:cNvSpPr/>
      </dsp:nvSpPr>
      <dsp:spPr>
        <a:xfrm>
          <a:off x="2232" y="81167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does it do?</a:t>
          </a:r>
          <a:endParaRPr lang="en-US" sz="1900" kern="1200" dirty="0"/>
        </a:p>
      </dsp:txBody>
      <dsp:txXfrm>
        <a:off x="2232" y="81167"/>
        <a:ext cx="1141883" cy="893475"/>
      </dsp:txXfrm>
    </dsp:sp>
    <dsp:sp modelId="{086EFF71-D6AC-4F20-9F24-120FDAA1123F}">
      <dsp:nvSpPr>
        <dsp:cNvPr id="0" name=""/>
        <dsp:cNvSpPr/>
      </dsp:nvSpPr>
      <dsp:spPr>
        <a:xfrm>
          <a:off x="1144116" y="81167"/>
          <a:ext cx="228376" cy="8934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88C7-9DBA-4D63-ADB1-64CC4314A5D0}">
      <dsp:nvSpPr>
        <dsp:cNvPr id="0" name=""/>
        <dsp:cNvSpPr/>
      </dsp:nvSpPr>
      <dsp:spPr>
        <a:xfrm>
          <a:off x="1463843" y="81167"/>
          <a:ext cx="3105923" cy="89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Control and message center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CNS and PNS</a:t>
          </a:r>
          <a:endParaRPr lang="en-US" sz="1900" kern="1200" dirty="0"/>
        </a:p>
      </dsp:txBody>
      <dsp:txXfrm>
        <a:off x="1463843" y="81167"/>
        <a:ext cx="3105923" cy="893475"/>
      </dsp:txXfrm>
    </dsp:sp>
    <dsp:sp modelId="{ECEF6313-A2F1-47E0-A648-664DD9F9EA3D}">
      <dsp:nvSpPr>
        <dsp:cNvPr id="0" name=""/>
        <dsp:cNvSpPr/>
      </dsp:nvSpPr>
      <dsp:spPr>
        <a:xfrm>
          <a:off x="2232" y="1252450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does it change?</a:t>
          </a:r>
          <a:endParaRPr lang="en-US" sz="1900" kern="1200" dirty="0"/>
        </a:p>
      </dsp:txBody>
      <dsp:txXfrm>
        <a:off x="2232" y="1252450"/>
        <a:ext cx="1141883" cy="893475"/>
      </dsp:txXfrm>
    </dsp:sp>
    <dsp:sp modelId="{F638119B-C275-4470-8CB6-30931620E3E2}">
      <dsp:nvSpPr>
        <dsp:cNvPr id="0" name=""/>
        <dsp:cNvSpPr/>
      </dsp:nvSpPr>
      <dsp:spPr>
        <a:xfrm>
          <a:off x="1144116" y="1043042"/>
          <a:ext cx="228376" cy="131229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A65E-8C76-4FB6-8A27-56FB7F3FAAB1}">
      <dsp:nvSpPr>
        <dsp:cNvPr id="0" name=""/>
        <dsp:cNvSpPr/>
      </dsp:nvSpPr>
      <dsp:spPr>
        <a:xfrm>
          <a:off x="1463843" y="1043042"/>
          <a:ext cx="3105923" cy="131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Slower responses and reflexes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Decreased sensitivity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Short-term memory loss</a:t>
          </a:r>
          <a:endParaRPr lang="en-US" sz="1900" kern="1200" dirty="0"/>
        </a:p>
      </dsp:txBody>
      <dsp:txXfrm>
        <a:off x="1463843" y="1043042"/>
        <a:ext cx="3105923" cy="1312291"/>
      </dsp:txXfrm>
    </dsp:sp>
    <dsp:sp modelId="{AD3CFC88-BCCB-43E5-B3C6-686B1C1B7641}">
      <dsp:nvSpPr>
        <dsp:cNvPr id="0" name=""/>
        <dsp:cNvSpPr/>
      </dsp:nvSpPr>
      <dsp:spPr>
        <a:xfrm>
          <a:off x="2232" y="2786708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</a:t>
          </a:r>
          <a:br>
            <a:rPr lang="en-US" sz="1900" kern="1200" dirty="0" smtClean="0"/>
          </a:br>
          <a:r>
            <a:rPr lang="en-US" sz="1900" kern="1200" dirty="0" smtClean="0"/>
            <a:t>can you help?</a:t>
          </a:r>
          <a:endParaRPr lang="en-US" sz="1900" kern="1200" dirty="0"/>
        </a:p>
      </dsp:txBody>
      <dsp:txXfrm>
        <a:off x="2232" y="2786708"/>
        <a:ext cx="1141883" cy="893475"/>
      </dsp:txXfrm>
    </dsp:sp>
    <dsp:sp modelId="{7329C784-1EF8-48F9-9C3D-4FC5519E612C}">
      <dsp:nvSpPr>
        <dsp:cNvPr id="0" name=""/>
        <dsp:cNvSpPr/>
      </dsp:nvSpPr>
      <dsp:spPr>
        <a:xfrm>
          <a:off x="1144116" y="2423733"/>
          <a:ext cx="228376" cy="161942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5CC2-BC8E-49EF-9E21-25A3169B9A60}">
      <dsp:nvSpPr>
        <dsp:cNvPr id="0" name=""/>
        <dsp:cNvSpPr/>
      </dsp:nvSpPr>
      <dsp:spPr>
        <a:xfrm>
          <a:off x="1463843" y="2423733"/>
          <a:ext cx="3105923" cy="1619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Allow time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Avoid sudden changes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Do NOT rush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Encourage mental stimulation</a:t>
          </a:r>
          <a:endParaRPr lang="en-US" sz="1900" kern="1200" dirty="0"/>
        </a:p>
      </dsp:txBody>
      <dsp:txXfrm>
        <a:off x="1463843" y="2423733"/>
        <a:ext cx="3105923" cy="1619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1E02-8EFA-4249-8CD2-74D0C7607DE4}">
      <dsp:nvSpPr>
        <dsp:cNvPr id="0" name=""/>
        <dsp:cNvSpPr/>
      </dsp:nvSpPr>
      <dsp:spPr>
        <a:xfrm>
          <a:off x="2232" y="66398"/>
          <a:ext cx="1141883" cy="84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 does it do?</a:t>
          </a:r>
          <a:endParaRPr lang="en-US" sz="1800" kern="1200" dirty="0"/>
        </a:p>
      </dsp:txBody>
      <dsp:txXfrm>
        <a:off x="2232" y="66398"/>
        <a:ext cx="1141883" cy="846450"/>
      </dsp:txXfrm>
    </dsp:sp>
    <dsp:sp modelId="{086EFF71-D6AC-4F20-9F24-120FDAA1123F}">
      <dsp:nvSpPr>
        <dsp:cNvPr id="0" name=""/>
        <dsp:cNvSpPr/>
      </dsp:nvSpPr>
      <dsp:spPr>
        <a:xfrm>
          <a:off x="1144116" y="66398"/>
          <a:ext cx="228376" cy="8464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88C7-9DBA-4D63-ADB1-64CC4314A5D0}">
      <dsp:nvSpPr>
        <dsp:cNvPr id="0" name=""/>
        <dsp:cNvSpPr/>
      </dsp:nvSpPr>
      <dsp:spPr>
        <a:xfrm>
          <a:off x="1463843" y="66398"/>
          <a:ext cx="3105923" cy="8464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Contain receptors that relay information to the nerves</a:t>
          </a:r>
          <a:endParaRPr lang="en-US" sz="1800" kern="1200" dirty="0"/>
        </a:p>
      </dsp:txBody>
      <dsp:txXfrm>
        <a:off x="1463843" y="66398"/>
        <a:ext cx="3105923" cy="846450"/>
      </dsp:txXfrm>
    </dsp:sp>
    <dsp:sp modelId="{ECEF6313-A2F1-47E0-A648-664DD9F9EA3D}">
      <dsp:nvSpPr>
        <dsp:cNvPr id="0" name=""/>
        <dsp:cNvSpPr/>
      </dsp:nvSpPr>
      <dsp:spPr>
        <a:xfrm>
          <a:off x="2232" y="1030551"/>
          <a:ext cx="1141883" cy="84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does it change?</a:t>
          </a:r>
          <a:endParaRPr lang="en-US" sz="1800" kern="1200" dirty="0"/>
        </a:p>
      </dsp:txBody>
      <dsp:txXfrm>
        <a:off x="2232" y="1030551"/>
        <a:ext cx="1141883" cy="846450"/>
      </dsp:txXfrm>
    </dsp:sp>
    <dsp:sp modelId="{F638119B-C275-4470-8CB6-30931620E3E2}">
      <dsp:nvSpPr>
        <dsp:cNvPr id="0" name=""/>
        <dsp:cNvSpPr/>
      </dsp:nvSpPr>
      <dsp:spPr>
        <a:xfrm>
          <a:off x="1144116" y="977648"/>
          <a:ext cx="228376" cy="9522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A65E-8C76-4FB6-8A27-56FB7F3FAAB1}">
      <dsp:nvSpPr>
        <dsp:cNvPr id="0" name=""/>
        <dsp:cNvSpPr/>
      </dsp:nvSpPr>
      <dsp:spPr>
        <a:xfrm>
          <a:off x="1463843" y="977648"/>
          <a:ext cx="3105923" cy="9522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Decreased vision, hearing and senses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Sense of balance</a:t>
          </a:r>
          <a:endParaRPr lang="en-US" sz="1800" kern="1200" dirty="0"/>
        </a:p>
      </dsp:txBody>
      <dsp:txXfrm>
        <a:off x="1463843" y="977648"/>
        <a:ext cx="3105923" cy="952256"/>
      </dsp:txXfrm>
    </dsp:sp>
    <dsp:sp modelId="{AD3CFC88-BCCB-43E5-B3C6-686B1C1B7641}">
      <dsp:nvSpPr>
        <dsp:cNvPr id="0" name=""/>
        <dsp:cNvSpPr/>
      </dsp:nvSpPr>
      <dsp:spPr>
        <a:xfrm>
          <a:off x="2232" y="2603090"/>
          <a:ext cx="1141883" cy="84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</a:t>
          </a:r>
          <a:br>
            <a:rPr lang="en-US" sz="1800" kern="1200" dirty="0" smtClean="0"/>
          </a:br>
          <a:r>
            <a:rPr lang="en-US" sz="1800" kern="1200" dirty="0" smtClean="0"/>
            <a:t>can you help?</a:t>
          </a:r>
          <a:endParaRPr lang="en-US" sz="1800" kern="1200" dirty="0"/>
        </a:p>
      </dsp:txBody>
      <dsp:txXfrm>
        <a:off x="2232" y="2603090"/>
        <a:ext cx="1141883" cy="846450"/>
      </dsp:txXfrm>
    </dsp:sp>
    <dsp:sp modelId="{7329C784-1EF8-48F9-9C3D-4FC5519E612C}">
      <dsp:nvSpPr>
        <dsp:cNvPr id="0" name=""/>
        <dsp:cNvSpPr/>
      </dsp:nvSpPr>
      <dsp:spPr>
        <a:xfrm>
          <a:off x="1144116" y="1994704"/>
          <a:ext cx="228376" cy="206322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5CC2-BC8E-49EF-9E21-25A3169B9A60}">
      <dsp:nvSpPr>
        <dsp:cNvPr id="0" name=""/>
        <dsp:cNvSpPr/>
      </dsp:nvSpPr>
      <dsp:spPr>
        <a:xfrm>
          <a:off x="1463843" y="1994704"/>
          <a:ext cx="3105923" cy="20632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Keep eyeglasses and hearing aids clean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Proper lighting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Speak slow and clear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Repeat words when needed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caution with hot drinks and hot bath water</a:t>
          </a:r>
          <a:endParaRPr lang="en-US" sz="1800" kern="1200" dirty="0"/>
        </a:p>
      </dsp:txBody>
      <dsp:txXfrm>
        <a:off x="1463843" y="1994704"/>
        <a:ext cx="3105923" cy="20632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1E02-8EFA-4249-8CD2-74D0C7607DE4}">
      <dsp:nvSpPr>
        <dsp:cNvPr id="0" name=""/>
        <dsp:cNvSpPr/>
      </dsp:nvSpPr>
      <dsp:spPr>
        <a:xfrm>
          <a:off x="2232" y="360378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does it do?</a:t>
          </a:r>
          <a:endParaRPr lang="en-US" sz="1900" kern="1200" dirty="0"/>
        </a:p>
      </dsp:txBody>
      <dsp:txXfrm>
        <a:off x="2232" y="360378"/>
        <a:ext cx="1141883" cy="893475"/>
      </dsp:txXfrm>
    </dsp:sp>
    <dsp:sp modelId="{086EFF71-D6AC-4F20-9F24-120FDAA1123F}">
      <dsp:nvSpPr>
        <dsp:cNvPr id="0" name=""/>
        <dsp:cNvSpPr/>
      </dsp:nvSpPr>
      <dsp:spPr>
        <a:xfrm>
          <a:off x="1144116" y="178891"/>
          <a:ext cx="228376" cy="125644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88C7-9DBA-4D63-ADB1-64CC4314A5D0}">
      <dsp:nvSpPr>
        <dsp:cNvPr id="0" name=""/>
        <dsp:cNvSpPr/>
      </dsp:nvSpPr>
      <dsp:spPr>
        <a:xfrm>
          <a:off x="1463843" y="178891"/>
          <a:ext cx="3105923" cy="1256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Heart, blood vessels, and blood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Supplies food, oxygen and hormones to cells</a:t>
          </a:r>
          <a:endParaRPr lang="en-US" sz="1900" kern="1200" dirty="0"/>
        </a:p>
      </dsp:txBody>
      <dsp:txXfrm>
        <a:off x="1463843" y="178891"/>
        <a:ext cx="3105923" cy="1256449"/>
      </dsp:txXfrm>
    </dsp:sp>
    <dsp:sp modelId="{ECEF6313-A2F1-47E0-A648-664DD9F9EA3D}">
      <dsp:nvSpPr>
        <dsp:cNvPr id="0" name=""/>
        <dsp:cNvSpPr/>
      </dsp:nvSpPr>
      <dsp:spPr>
        <a:xfrm>
          <a:off x="2232" y="1573543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does it change?</a:t>
          </a:r>
          <a:endParaRPr lang="en-US" sz="1900" kern="1200" dirty="0"/>
        </a:p>
      </dsp:txBody>
      <dsp:txXfrm>
        <a:off x="2232" y="1573543"/>
        <a:ext cx="1141883" cy="893475"/>
      </dsp:txXfrm>
    </dsp:sp>
    <dsp:sp modelId="{F638119B-C275-4470-8CB6-30931620E3E2}">
      <dsp:nvSpPr>
        <dsp:cNvPr id="0" name=""/>
        <dsp:cNvSpPr/>
      </dsp:nvSpPr>
      <dsp:spPr>
        <a:xfrm>
          <a:off x="1144116" y="1503740"/>
          <a:ext cx="228376" cy="103308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A65E-8C76-4FB6-8A27-56FB7F3FAAB1}">
      <dsp:nvSpPr>
        <dsp:cNvPr id="0" name=""/>
        <dsp:cNvSpPr/>
      </dsp:nvSpPr>
      <dsp:spPr>
        <a:xfrm>
          <a:off x="1463843" y="1503740"/>
          <a:ext cx="3105923" cy="1033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Less efficient pumping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Decreased blood flow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Narrowed blood vessels</a:t>
          </a:r>
          <a:endParaRPr lang="en-US" sz="1900" kern="1200" dirty="0"/>
        </a:p>
      </dsp:txBody>
      <dsp:txXfrm>
        <a:off x="1463843" y="1503740"/>
        <a:ext cx="3105923" cy="1033080"/>
      </dsp:txXfrm>
    </dsp:sp>
    <dsp:sp modelId="{AD3CFC88-BCCB-43E5-B3C6-686B1C1B7641}">
      <dsp:nvSpPr>
        <dsp:cNvPr id="0" name=""/>
        <dsp:cNvSpPr/>
      </dsp:nvSpPr>
      <dsp:spPr>
        <a:xfrm>
          <a:off x="2232" y="2828589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</a:t>
          </a:r>
          <a:br>
            <a:rPr lang="en-US" sz="1900" kern="1200" dirty="0" smtClean="0"/>
          </a:br>
          <a:r>
            <a:rPr lang="en-US" sz="1900" kern="1200" dirty="0" smtClean="0"/>
            <a:t>can you help?</a:t>
          </a:r>
          <a:endParaRPr lang="en-US" sz="1900" kern="1200" dirty="0"/>
        </a:p>
      </dsp:txBody>
      <dsp:txXfrm>
        <a:off x="2232" y="2828589"/>
        <a:ext cx="1141883" cy="893475"/>
      </dsp:txXfrm>
    </dsp:sp>
    <dsp:sp modelId="{7329C784-1EF8-48F9-9C3D-4FC5519E612C}">
      <dsp:nvSpPr>
        <dsp:cNvPr id="0" name=""/>
        <dsp:cNvSpPr/>
      </dsp:nvSpPr>
      <dsp:spPr>
        <a:xfrm>
          <a:off x="1144116" y="2605221"/>
          <a:ext cx="228376" cy="13402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5CC2-BC8E-49EF-9E21-25A3169B9A60}">
      <dsp:nvSpPr>
        <dsp:cNvPr id="0" name=""/>
        <dsp:cNvSpPr/>
      </dsp:nvSpPr>
      <dsp:spPr>
        <a:xfrm>
          <a:off x="1463843" y="2605221"/>
          <a:ext cx="3105923" cy="1340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Encourage movement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Assist with ROM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Allow time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Warmth</a:t>
          </a:r>
          <a:endParaRPr lang="en-US" sz="1900" kern="1200" dirty="0"/>
        </a:p>
      </dsp:txBody>
      <dsp:txXfrm>
        <a:off x="1463843" y="2605221"/>
        <a:ext cx="3105923" cy="1340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1E02-8EFA-4249-8CD2-74D0C7607DE4}">
      <dsp:nvSpPr>
        <dsp:cNvPr id="0" name=""/>
        <dsp:cNvSpPr/>
      </dsp:nvSpPr>
      <dsp:spPr>
        <a:xfrm>
          <a:off x="2232" y="220773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does it do?</a:t>
          </a:r>
          <a:endParaRPr lang="en-US" sz="1900" kern="1200" dirty="0"/>
        </a:p>
      </dsp:txBody>
      <dsp:txXfrm>
        <a:off x="2232" y="220773"/>
        <a:ext cx="1141883" cy="893475"/>
      </dsp:txXfrm>
    </dsp:sp>
    <dsp:sp modelId="{086EFF71-D6AC-4F20-9F24-120FDAA1123F}">
      <dsp:nvSpPr>
        <dsp:cNvPr id="0" name=""/>
        <dsp:cNvSpPr/>
      </dsp:nvSpPr>
      <dsp:spPr>
        <a:xfrm>
          <a:off x="1144116" y="39285"/>
          <a:ext cx="228376" cy="125644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88C7-9DBA-4D63-ADB1-64CC4314A5D0}">
      <dsp:nvSpPr>
        <dsp:cNvPr id="0" name=""/>
        <dsp:cNvSpPr/>
      </dsp:nvSpPr>
      <dsp:spPr>
        <a:xfrm>
          <a:off x="1463843" y="39285"/>
          <a:ext cx="3105923" cy="1256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Nose, trachea, bronchi, lungs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Oxygen and carbon dioxide exchange</a:t>
          </a:r>
          <a:endParaRPr lang="en-US" sz="1900" kern="1200" dirty="0"/>
        </a:p>
      </dsp:txBody>
      <dsp:txXfrm>
        <a:off x="1463843" y="39285"/>
        <a:ext cx="3105923" cy="1256449"/>
      </dsp:txXfrm>
    </dsp:sp>
    <dsp:sp modelId="{ECEF6313-A2F1-47E0-A648-664DD9F9EA3D}">
      <dsp:nvSpPr>
        <dsp:cNvPr id="0" name=""/>
        <dsp:cNvSpPr/>
      </dsp:nvSpPr>
      <dsp:spPr>
        <a:xfrm>
          <a:off x="2232" y="1573543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does it change?</a:t>
          </a:r>
          <a:endParaRPr lang="en-US" sz="1900" kern="1200" dirty="0"/>
        </a:p>
      </dsp:txBody>
      <dsp:txXfrm>
        <a:off x="2232" y="1573543"/>
        <a:ext cx="1141883" cy="893475"/>
      </dsp:txXfrm>
    </dsp:sp>
    <dsp:sp modelId="{F638119B-C275-4470-8CB6-30931620E3E2}">
      <dsp:nvSpPr>
        <dsp:cNvPr id="0" name=""/>
        <dsp:cNvSpPr/>
      </dsp:nvSpPr>
      <dsp:spPr>
        <a:xfrm>
          <a:off x="1144116" y="1364135"/>
          <a:ext cx="228376" cy="131229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A65E-8C76-4FB6-8A27-56FB7F3FAAB1}">
      <dsp:nvSpPr>
        <dsp:cNvPr id="0" name=""/>
        <dsp:cNvSpPr/>
      </dsp:nvSpPr>
      <dsp:spPr>
        <a:xfrm>
          <a:off x="1463843" y="1364135"/>
          <a:ext cx="3105923" cy="131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Decreased lung strength and capacity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Decreased oxygen in blood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Weakened voice</a:t>
          </a:r>
          <a:endParaRPr lang="en-US" sz="1900" kern="1200" dirty="0"/>
        </a:p>
      </dsp:txBody>
      <dsp:txXfrm>
        <a:off x="1463843" y="1364135"/>
        <a:ext cx="3105923" cy="1312291"/>
      </dsp:txXfrm>
    </dsp:sp>
    <dsp:sp modelId="{AD3CFC88-BCCB-43E5-B3C6-686B1C1B7641}">
      <dsp:nvSpPr>
        <dsp:cNvPr id="0" name=""/>
        <dsp:cNvSpPr/>
      </dsp:nvSpPr>
      <dsp:spPr>
        <a:xfrm>
          <a:off x="2232" y="2968195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</a:t>
          </a:r>
          <a:br>
            <a:rPr lang="en-US" sz="1900" kern="1200" dirty="0" smtClean="0"/>
          </a:br>
          <a:r>
            <a:rPr lang="en-US" sz="1900" kern="1200" dirty="0" smtClean="0"/>
            <a:t>can you help?</a:t>
          </a:r>
          <a:endParaRPr lang="en-US" sz="1900" kern="1200" dirty="0"/>
        </a:p>
      </dsp:txBody>
      <dsp:txXfrm>
        <a:off x="2232" y="2968195"/>
        <a:ext cx="1141883" cy="893475"/>
      </dsp:txXfrm>
    </dsp:sp>
    <dsp:sp modelId="{7329C784-1EF8-48F9-9C3D-4FC5519E612C}">
      <dsp:nvSpPr>
        <dsp:cNvPr id="0" name=""/>
        <dsp:cNvSpPr/>
      </dsp:nvSpPr>
      <dsp:spPr>
        <a:xfrm>
          <a:off x="1144116" y="2744826"/>
          <a:ext cx="228376" cy="13402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5CC2-BC8E-49EF-9E21-25A3169B9A60}">
      <dsp:nvSpPr>
        <dsp:cNvPr id="0" name=""/>
        <dsp:cNvSpPr/>
      </dsp:nvSpPr>
      <dsp:spPr>
        <a:xfrm>
          <a:off x="1463843" y="2744826"/>
          <a:ext cx="3105923" cy="1340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Encourage movement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Rest periods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Deep breathing exercises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Assist to sit up</a:t>
          </a:r>
          <a:endParaRPr lang="en-US" sz="1900" kern="1200" dirty="0"/>
        </a:p>
      </dsp:txBody>
      <dsp:txXfrm>
        <a:off x="1463843" y="2744826"/>
        <a:ext cx="3105923" cy="13402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53E8A-7358-41D8-B65E-098079E90F98}">
      <dsp:nvSpPr>
        <dsp:cNvPr id="0" name=""/>
        <dsp:cNvSpPr/>
      </dsp:nvSpPr>
      <dsp:spPr>
        <a:xfrm>
          <a:off x="849" y="677331"/>
          <a:ext cx="1126070" cy="11260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Inspiration </a:t>
          </a:r>
          <a:endParaRPr lang="en-US" sz="1300" kern="1200" dirty="0"/>
        </a:p>
      </dsp:txBody>
      <dsp:txXfrm>
        <a:off x="165758" y="842240"/>
        <a:ext cx="796252" cy="796252"/>
      </dsp:txXfrm>
    </dsp:sp>
    <dsp:sp modelId="{A7BC7919-7F93-4CEC-90E8-CC80FED8280D}">
      <dsp:nvSpPr>
        <dsp:cNvPr id="0" name=""/>
        <dsp:cNvSpPr/>
      </dsp:nvSpPr>
      <dsp:spPr>
        <a:xfrm>
          <a:off x="1218356" y="913806"/>
          <a:ext cx="653120" cy="653120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304927" y="1163559"/>
        <a:ext cx="479978" cy="153614"/>
      </dsp:txXfrm>
    </dsp:sp>
    <dsp:sp modelId="{2A191F2D-49BB-4A2A-A3CE-3A4C0105B2EF}">
      <dsp:nvSpPr>
        <dsp:cNvPr id="0" name=""/>
        <dsp:cNvSpPr/>
      </dsp:nvSpPr>
      <dsp:spPr>
        <a:xfrm>
          <a:off x="1962913" y="677331"/>
          <a:ext cx="1126070" cy="1126070"/>
        </a:xfrm>
        <a:prstGeom prst="ellipse">
          <a:avLst/>
        </a:prstGeom>
        <a:solidFill>
          <a:schemeClr val="accent5">
            <a:hueOff val="371392"/>
            <a:satOff val="10150"/>
            <a:lumOff val="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Expiration</a:t>
          </a:r>
          <a:endParaRPr lang="en-US" sz="1300" kern="1200" dirty="0"/>
        </a:p>
      </dsp:txBody>
      <dsp:txXfrm>
        <a:off x="2127822" y="842240"/>
        <a:ext cx="796252" cy="796252"/>
      </dsp:txXfrm>
    </dsp:sp>
    <dsp:sp modelId="{6C3F0BFC-3266-4679-9995-5E8404ED4131}">
      <dsp:nvSpPr>
        <dsp:cNvPr id="0" name=""/>
        <dsp:cNvSpPr/>
      </dsp:nvSpPr>
      <dsp:spPr>
        <a:xfrm>
          <a:off x="3180420" y="913806"/>
          <a:ext cx="653120" cy="653120"/>
        </a:xfrm>
        <a:prstGeom prst="mathEqual">
          <a:avLst/>
        </a:prstGeom>
        <a:solidFill>
          <a:schemeClr val="accent5">
            <a:hueOff val="742785"/>
            <a:satOff val="20301"/>
            <a:lumOff val="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266991" y="1048349"/>
        <a:ext cx="479978" cy="384034"/>
      </dsp:txXfrm>
    </dsp:sp>
    <dsp:sp modelId="{2C8AF0DA-0528-4E56-8DAA-7746490B2D06}">
      <dsp:nvSpPr>
        <dsp:cNvPr id="0" name=""/>
        <dsp:cNvSpPr/>
      </dsp:nvSpPr>
      <dsp:spPr>
        <a:xfrm>
          <a:off x="3924978" y="677331"/>
          <a:ext cx="1126070" cy="1126070"/>
        </a:xfrm>
        <a:prstGeom prst="ellipse">
          <a:avLst/>
        </a:prstGeom>
        <a:solidFill>
          <a:schemeClr val="accent5">
            <a:hueOff val="742785"/>
            <a:satOff val="20301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Respiration</a:t>
          </a:r>
          <a:endParaRPr lang="en-US" sz="1300" kern="1200" dirty="0"/>
        </a:p>
      </dsp:txBody>
      <dsp:txXfrm>
        <a:off x="4089887" y="842240"/>
        <a:ext cx="796252" cy="7962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1E02-8EFA-4249-8CD2-74D0C7607DE4}">
      <dsp:nvSpPr>
        <dsp:cNvPr id="0" name=""/>
        <dsp:cNvSpPr/>
      </dsp:nvSpPr>
      <dsp:spPr>
        <a:xfrm>
          <a:off x="2232" y="220773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does it do?</a:t>
          </a:r>
          <a:endParaRPr lang="en-US" sz="1900" kern="1200" dirty="0"/>
        </a:p>
      </dsp:txBody>
      <dsp:txXfrm>
        <a:off x="2232" y="220773"/>
        <a:ext cx="1141883" cy="893475"/>
      </dsp:txXfrm>
    </dsp:sp>
    <dsp:sp modelId="{086EFF71-D6AC-4F20-9F24-120FDAA1123F}">
      <dsp:nvSpPr>
        <dsp:cNvPr id="0" name=""/>
        <dsp:cNvSpPr/>
      </dsp:nvSpPr>
      <dsp:spPr>
        <a:xfrm>
          <a:off x="1144116" y="11364"/>
          <a:ext cx="228376" cy="131229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88C7-9DBA-4D63-ADB1-64CC4314A5D0}">
      <dsp:nvSpPr>
        <dsp:cNvPr id="0" name=""/>
        <dsp:cNvSpPr/>
      </dsp:nvSpPr>
      <dsp:spPr>
        <a:xfrm>
          <a:off x="1463843" y="11364"/>
          <a:ext cx="3105923" cy="131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Kidneys, ureters, bladder, urethra, meatus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Eliminate waste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Maintain water balance</a:t>
          </a:r>
          <a:endParaRPr lang="en-US" sz="1900" kern="1200" dirty="0"/>
        </a:p>
      </dsp:txBody>
      <dsp:txXfrm>
        <a:off x="1463843" y="11364"/>
        <a:ext cx="3105923" cy="1312291"/>
      </dsp:txXfrm>
    </dsp:sp>
    <dsp:sp modelId="{ECEF6313-A2F1-47E0-A648-664DD9F9EA3D}">
      <dsp:nvSpPr>
        <dsp:cNvPr id="0" name=""/>
        <dsp:cNvSpPr/>
      </dsp:nvSpPr>
      <dsp:spPr>
        <a:xfrm>
          <a:off x="2232" y="1461858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does it change?</a:t>
          </a:r>
          <a:endParaRPr lang="en-US" sz="1900" kern="1200" dirty="0"/>
        </a:p>
      </dsp:txBody>
      <dsp:txXfrm>
        <a:off x="2232" y="1461858"/>
        <a:ext cx="1141883" cy="893475"/>
      </dsp:txXfrm>
    </dsp:sp>
    <dsp:sp modelId="{F638119B-C275-4470-8CB6-30931620E3E2}">
      <dsp:nvSpPr>
        <dsp:cNvPr id="0" name=""/>
        <dsp:cNvSpPr/>
      </dsp:nvSpPr>
      <dsp:spPr>
        <a:xfrm>
          <a:off x="1144116" y="1392056"/>
          <a:ext cx="228376" cy="103308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A65E-8C76-4FB6-8A27-56FB7F3FAAB1}">
      <dsp:nvSpPr>
        <dsp:cNvPr id="0" name=""/>
        <dsp:cNvSpPr/>
      </dsp:nvSpPr>
      <dsp:spPr>
        <a:xfrm>
          <a:off x="1463843" y="1392056"/>
          <a:ext cx="3105923" cy="1033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Decreased kidney function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Weakened bladder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Increased risk of infection</a:t>
          </a:r>
          <a:endParaRPr lang="en-US" sz="1900" kern="1200" dirty="0"/>
        </a:p>
      </dsp:txBody>
      <dsp:txXfrm>
        <a:off x="1463843" y="1392056"/>
        <a:ext cx="3105923" cy="1033080"/>
      </dsp:txXfrm>
    </dsp:sp>
    <dsp:sp modelId="{AD3CFC88-BCCB-43E5-B3C6-686B1C1B7641}">
      <dsp:nvSpPr>
        <dsp:cNvPr id="0" name=""/>
        <dsp:cNvSpPr/>
      </dsp:nvSpPr>
      <dsp:spPr>
        <a:xfrm>
          <a:off x="2232" y="2856510"/>
          <a:ext cx="1141883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</a:t>
          </a:r>
          <a:br>
            <a:rPr lang="en-US" sz="1900" kern="1200" dirty="0" smtClean="0"/>
          </a:br>
          <a:r>
            <a:rPr lang="en-US" sz="1900" kern="1200" dirty="0" smtClean="0"/>
            <a:t>can you help?</a:t>
          </a:r>
          <a:endParaRPr lang="en-US" sz="1900" kern="1200" dirty="0"/>
        </a:p>
      </dsp:txBody>
      <dsp:txXfrm>
        <a:off x="2232" y="2856510"/>
        <a:ext cx="1141883" cy="893475"/>
      </dsp:txXfrm>
    </dsp:sp>
    <dsp:sp modelId="{7329C784-1EF8-48F9-9C3D-4FC5519E612C}">
      <dsp:nvSpPr>
        <dsp:cNvPr id="0" name=""/>
        <dsp:cNvSpPr/>
      </dsp:nvSpPr>
      <dsp:spPr>
        <a:xfrm>
          <a:off x="1144116" y="2493536"/>
          <a:ext cx="228376" cy="161942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5CC2-BC8E-49EF-9E21-25A3169B9A60}">
      <dsp:nvSpPr>
        <dsp:cNvPr id="0" name=""/>
        <dsp:cNvSpPr/>
      </dsp:nvSpPr>
      <dsp:spPr>
        <a:xfrm>
          <a:off x="1463843" y="2493536"/>
          <a:ext cx="3105923" cy="1619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Encourage fluids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Offer frequent trips to bathroom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Do NOT get frustrated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Keep clean and dry</a:t>
          </a:r>
          <a:endParaRPr lang="en-US" sz="1900" kern="1200" dirty="0"/>
        </a:p>
      </dsp:txBody>
      <dsp:txXfrm>
        <a:off x="1463843" y="2493536"/>
        <a:ext cx="3105923" cy="1619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8/25/2016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8/25/2016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Healthy Human Body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System</a:t>
            </a:r>
            <a:endParaRPr lang="en-US" dirty="0"/>
          </a:p>
        </p:txBody>
      </p:sp>
      <p:pic>
        <p:nvPicPr>
          <p:cNvPr id="6" name="Picture 5" descr="maleuri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90" y="3570051"/>
            <a:ext cx="3009475" cy="245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femaleurina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8" y="1700784"/>
            <a:ext cx="2910767" cy="237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1979733"/>
              </p:ext>
            </p:extLst>
          </p:nvPr>
        </p:nvGraphicFramePr>
        <p:xfrm>
          <a:off x="6278563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174118" y="5681352"/>
            <a:ext cx="1164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UTI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2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Gastrointestinal System</a:t>
            </a:r>
            <a:endParaRPr lang="en-US" dirty="0"/>
          </a:p>
        </p:txBody>
      </p:sp>
      <p:pic>
        <p:nvPicPr>
          <p:cNvPr id="5" name="Content Placeholder 6" descr="G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95" y="1901825"/>
            <a:ext cx="352813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6790938"/>
              </p:ext>
            </p:extLst>
          </p:nvPr>
        </p:nvGraphicFramePr>
        <p:xfrm>
          <a:off x="1341438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9023479" y="-120768"/>
            <a:ext cx="3055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peristalsis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2455" y="447308"/>
            <a:ext cx="2817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digestion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3077" y="1040233"/>
            <a:ext cx="3466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elimination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0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33" y="1901825"/>
            <a:ext cx="3703209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9786390"/>
              </p:ext>
            </p:extLst>
          </p:nvPr>
        </p:nvGraphicFramePr>
        <p:xfrm>
          <a:off x="6278563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8998600" y="160742"/>
            <a:ext cx="3105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hormones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 rot="18463816">
            <a:off x="1712708" y="1861685"/>
            <a:ext cx="389107" cy="608046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1581280" y="2562450"/>
            <a:ext cx="389107" cy="608046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836037">
            <a:off x="4358631" y="2007175"/>
            <a:ext cx="389107" cy="608046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5636377" y="3558131"/>
            <a:ext cx="389107" cy="608046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1229389" y="3269861"/>
            <a:ext cx="389107" cy="608046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1907261" y="5273233"/>
            <a:ext cx="389107" cy="608046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5636378" y="5497826"/>
            <a:ext cx="389107" cy="608046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 b="-10527"/>
          <a:stretch/>
        </p:blipFill>
        <p:spPr bwMode="auto">
          <a:xfrm>
            <a:off x="6200055" y="1737360"/>
            <a:ext cx="2948940" cy="2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8831094" y="3453319"/>
            <a:ext cx="3209925" cy="2971800"/>
            <a:chOff x="2819400" y="3429000"/>
            <a:chExt cx="3209925" cy="29718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810000"/>
              <a:ext cx="3209925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24237" y="3429000"/>
              <a:ext cx="20621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Male Reproductive  System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0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1673279"/>
              </p:ext>
            </p:extLst>
          </p:nvPr>
        </p:nvGraphicFramePr>
        <p:xfrm>
          <a:off x="1341438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Down Arrow 10"/>
          <p:cNvSpPr/>
          <p:nvPr/>
        </p:nvSpPr>
        <p:spPr>
          <a:xfrm rot="16200000">
            <a:off x="8534863" y="5559056"/>
            <a:ext cx="389107" cy="608046"/>
          </a:xfrm>
          <a:prstGeom prst="down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9319560" y="2414889"/>
            <a:ext cx="389107" cy="608046"/>
          </a:xfrm>
          <a:prstGeom prst="down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and Lymphatic Systems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73" y="1901825"/>
            <a:ext cx="3337530" cy="426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6478032"/>
              </p:ext>
            </p:extLst>
          </p:nvPr>
        </p:nvGraphicFramePr>
        <p:xfrm>
          <a:off x="6278563" y="1901825"/>
          <a:ext cx="4572000" cy="4265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8685911" y="-94825"/>
            <a:ext cx="3506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nonspecific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53374" y="464582"/>
            <a:ext cx="2371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specific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1328" y="1084072"/>
            <a:ext cx="3275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antibodies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0975" y="5705671"/>
            <a:ext cx="1989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lymph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5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 of the body</a:t>
            </a:r>
          </a:p>
          <a:p>
            <a:r>
              <a:rPr lang="en-US" dirty="0" smtClean="0"/>
              <a:t>Anatomical terms</a:t>
            </a:r>
          </a:p>
          <a:p>
            <a:r>
              <a:rPr lang="en-US" dirty="0" smtClean="0"/>
              <a:t>Various body systems</a:t>
            </a:r>
          </a:p>
          <a:p>
            <a:pPr lvl="1"/>
            <a:r>
              <a:rPr lang="en-US" dirty="0" smtClean="0"/>
              <a:t>What they do</a:t>
            </a:r>
          </a:p>
          <a:p>
            <a:pPr lvl="1"/>
            <a:r>
              <a:rPr lang="en-US" dirty="0" smtClean="0"/>
              <a:t>How it changes</a:t>
            </a:r>
          </a:p>
          <a:p>
            <a:pPr lvl="1"/>
            <a:r>
              <a:rPr lang="en-US" dirty="0" smtClean="0"/>
              <a:t>How you can help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12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Describe body systems and define key anatomical terms</a:t>
            </a:r>
          </a:p>
          <a:p>
            <a:r>
              <a:rPr lang="en-US" dirty="0" smtClean="0"/>
              <a:t>Describe each of the body systems:</a:t>
            </a:r>
          </a:p>
          <a:p>
            <a:pPr lvl="1"/>
            <a:r>
              <a:rPr lang="en-US" dirty="0" smtClean="0"/>
              <a:t>Integumentary</a:t>
            </a:r>
          </a:p>
          <a:p>
            <a:pPr lvl="1"/>
            <a:r>
              <a:rPr lang="en-US" dirty="0" smtClean="0"/>
              <a:t>Musculoskeletal</a:t>
            </a:r>
          </a:p>
          <a:p>
            <a:pPr lvl="1"/>
            <a:r>
              <a:rPr lang="en-US" dirty="0" smtClean="0"/>
              <a:t>Nervous</a:t>
            </a:r>
          </a:p>
          <a:p>
            <a:pPr lvl="1"/>
            <a:r>
              <a:rPr lang="en-US" dirty="0" smtClean="0"/>
              <a:t>Circulatory</a:t>
            </a:r>
          </a:p>
          <a:p>
            <a:pPr lvl="1"/>
            <a:r>
              <a:rPr lang="en-US" dirty="0" smtClean="0"/>
              <a:t>Respiratory</a:t>
            </a:r>
          </a:p>
          <a:p>
            <a:pPr lvl="1"/>
            <a:r>
              <a:rPr lang="en-US" dirty="0" smtClean="0"/>
              <a:t>Urinary</a:t>
            </a:r>
          </a:p>
          <a:p>
            <a:pPr lvl="1"/>
            <a:r>
              <a:rPr lang="en-US" dirty="0" smtClean="0"/>
              <a:t>Gastrointestinal</a:t>
            </a:r>
          </a:p>
          <a:p>
            <a:pPr lvl="1"/>
            <a:r>
              <a:rPr lang="en-US" dirty="0" smtClean="0"/>
              <a:t>Endocrine</a:t>
            </a:r>
          </a:p>
          <a:p>
            <a:pPr lvl="1"/>
            <a:r>
              <a:rPr lang="en-US" dirty="0" smtClean="0"/>
              <a:t>Reproductive</a:t>
            </a:r>
          </a:p>
          <a:p>
            <a:pPr lvl="1"/>
            <a:r>
              <a:rPr lang="en-US" dirty="0" smtClean="0"/>
              <a:t>Immune and lymphatic</a:t>
            </a:r>
          </a:p>
        </p:txBody>
      </p:sp>
    </p:spTree>
    <p:extLst>
      <p:ext uri="{BB962C8B-B14F-4D97-AF65-F5344CB8AC3E}">
        <p14:creationId xmlns:p14="http://schemas.microsoft.com/office/powerpoint/2010/main" val="399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Systems and Anatomical Terms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2420401"/>
              </p:ext>
            </p:extLst>
          </p:nvPr>
        </p:nvGraphicFramePr>
        <p:xfrm>
          <a:off x="469635" y="2519680"/>
          <a:ext cx="4572000" cy="354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5445645" y="1802384"/>
            <a:ext cx="6590871" cy="4557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3645" y="1648567"/>
            <a:ext cx="3763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Homeostasis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9255760" y="2976879"/>
            <a:ext cx="619760" cy="233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0800000">
            <a:off x="10692159" y="2976879"/>
            <a:ext cx="619760" cy="233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5400000">
            <a:off x="8012401" y="2550158"/>
            <a:ext cx="619760" cy="233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6200000">
            <a:off x="8018722" y="4176395"/>
            <a:ext cx="619760" cy="233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6593840" y="3119116"/>
            <a:ext cx="619760" cy="233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0800000">
            <a:off x="6593840" y="3847592"/>
            <a:ext cx="619760" cy="233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5400000">
            <a:off x="7240241" y="5640070"/>
            <a:ext cx="619760" cy="233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6200000">
            <a:off x="5422936" y="5640070"/>
            <a:ext cx="619760" cy="233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9A9583-6037-409D-945F-3A8D54E0E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D99A9583-6037-409D-945F-3A8D54E0E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D99A9583-6037-409D-945F-3A8D54E0E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D99A9583-6037-409D-945F-3A8D54E0E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D99A9583-6037-409D-945F-3A8D54E0E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EFBD91-69FB-4653-BEBA-D7FBB18D5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08EFBD91-69FB-4653-BEBA-D7FBB18D5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08EFBD91-69FB-4653-BEBA-D7FBB18D5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08EFBD91-69FB-4653-BEBA-D7FBB18D5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08EFBD91-69FB-4653-BEBA-D7FBB18D5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EE012D-E263-426A-B2ED-DDDDFBB9F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F5EE012D-E263-426A-B2ED-DDDDFBB9F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F5EE012D-E263-426A-B2ED-DDDDFBB9F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F5EE012D-E263-426A-B2ED-DDDDFBB9F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F5EE012D-E263-426A-B2ED-DDDDFBB9F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822BCF-EAD9-4730-9334-7ADA48A86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EA822BCF-EAD9-4730-9334-7ADA48A86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EA822BCF-EAD9-4730-9334-7ADA48A86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EA822BCF-EAD9-4730-9334-7ADA48A86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EA822BCF-EAD9-4730-9334-7ADA48A86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709C12-E06B-4612-A0FE-B26292856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38709C12-E06B-4612-A0FE-B26292856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38709C12-E06B-4612-A0FE-B26292856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38709C12-E06B-4612-A0FE-B26292856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38709C12-E06B-4612-A0FE-B26292856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908F1B-D285-4F7B-94CD-A6EE8DDF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5F908F1B-D285-4F7B-94CD-A6EE8DDF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5F908F1B-D285-4F7B-94CD-A6EE8DDF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5F908F1B-D285-4F7B-94CD-A6EE8DDF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graphicEl>
                                              <a:dgm id="{5F908F1B-D285-4F7B-94CD-A6EE8DDFE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A32424-E265-4FCF-A994-D0D075E2A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4BA32424-E265-4FCF-A994-D0D075E2A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4BA32424-E265-4FCF-A994-D0D075E2A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4BA32424-E265-4FCF-A994-D0D075E2A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dgm id="{4BA32424-E265-4FCF-A994-D0D075E2A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2759730"/>
              </p:ext>
            </p:extLst>
          </p:nvPr>
        </p:nvGraphicFramePr>
        <p:xfrm>
          <a:off x="6278563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01" y="1901825"/>
            <a:ext cx="413847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5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System</a:t>
            </a:r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117" y="629073"/>
            <a:ext cx="2406763" cy="539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9612627"/>
              </p:ext>
            </p:extLst>
          </p:nvPr>
        </p:nvGraphicFramePr>
        <p:xfrm>
          <a:off x="1341438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0" y="221497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206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2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68" y="1901825"/>
            <a:ext cx="3647939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3659064"/>
              </p:ext>
            </p:extLst>
          </p:nvPr>
        </p:nvGraphicFramePr>
        <p:xfrm>
          <a:off x="6278563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9933497" y="1084072"/>
            <a:ext cx="2258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neuron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 rot="890441">
            <a:off x="4742572" y="1396760"/>
            <a:ext cx="389107" cy="60804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20474847">
            <a:off x="2219865" y="2414922"/>
            <a:ext cx="389107" cy="60804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Organs (part of the Nervous System)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3977627"/>
              </p:ext>
            </p:extLst>
          </p:nvPr>
        </p:nvGraphicFramePr>
        <p:xfrm>
          <a:off x="1341438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7777275" y="1840328"/>
            <a:ext cx="226004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Eyes</a:t>
            </a:r>
          </a:p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Ears</a:t>
            </a:r>
          </a:p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Nose</a:t>
            </a:r>
          </a:p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Tongue</a:t>
            </a:r>
          </a:p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Skin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0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pic>
        <p:nvPicPr>
          <p:cNvPr id="9" name="Picture 3" descr="4-13_nahk3_tran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160" b="41600"/>
          <a:stretch>
            <a:fillRect/>
          </a:stretch>
        </p:blipFill>
        <p:spPr bwMode="auto">
          <a:xfrm>
            <a:off x="387810" y="1901825"/>
            <a:ext cx="2310962" cy="332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4-13_nahk3_tr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60800"/>
          <a:stretch>
            <a:fillRect/>
          </a:stretch>
        </p:blipFill>
        <p:spPr bwMode="auto">
          <a:xfrm>
            <a:off x="3170764" y="2877218"/>
            <a:ext cx="3107799" cy="30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7972780"/>
              </p:ext>
            </p:extLst>
          </p:nvPr>
        </p:nvGraphicFramePr>
        <p:xfrm>
          <a:off x="6278563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9474404" y="5695"/>
            <a:ext cx="2523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Diastole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27395" y="791483"/>
            <a:ext cx="2217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Systole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Down Arrow 13"/>
          <p:cNvSpPr/>
          <p:nvPr/>
        </p:nvSpPr>
        <p:spPr>
          <a:xfrm rot="2776732">
            <a:off x="5257830" y="3668788"/>
            <a:ext cx="389107" cy="608046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463816">
            <a:off x="3580419" y="3826671"/>
            <a:ext cx="389107" cy="608046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6883825">
            <a:off x="5279345" y="4505499"/>
            <a:ext cx="389107" cy="608046"/>
          </a:xfrm>
          <a:prstGeom prst="down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4174333">
            <a:off x="4169237" y="4875584"/>
            <a:ext cx="389107" cy="608046"/>
          </a:xfrm>
          <a:prstGeom prst="down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225854"/>
            <a:ext cx="4572000" cy="347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4773283"/>
              </p:ext>
            </p:extLst>
          </p:nvPr>
        </p:nvGraphicFramePr>
        <p:xfrm>
          <a:off x="1341438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43224085"/>
              </p:ext>
            </p:extLst>
          </p:nvPr>
        </p:nvGraphicFramePr>
        <p:xfrm>
          <a:off x="6038614" y="-254879"/>
          <a:ext cx="5051898" cy="248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981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086EFF71-D6AC-4F20-9F24-120FDAA1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937F1E02-8EFA-4249-8CD2-74D0C760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DC7A88C7-9DBA-4D63-ADB1-64CC4314A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3E8A-7358-41D8-B65E-098079E90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AE653E8A-7358-41D8-B65E-098079E90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BC7919-7F93-4CEC-90E8-CC80FED82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7BC7919-7F93-4CEC-90E8-CC80FED82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191F2D-49BB-4A2A-A3CE-3A4C0105B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2A191F2D-49BB-4A2A-A3CE-3A4C0105B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3F0BFC-3266-4679-9995-5E8404ED4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C3F0BFC-3266-4679-9995-5E8404ED4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8AF0DA-0528-4E56-8DAA-7746490B2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2C8AF0DA-0528-4E56-8DAA-7746490B2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F638119B-C275-4470-8CB6-30931620E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ECEF6313-A2F1-47E0-A648-664DD9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0B08A65E-8C76-4FB6-8A27-56FB7F3F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7329C784-1EF8-48F9-9C3D-4FC5519E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AD3CFC88-BCCB-43E5-B3C6-686B1C1B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9CE45CC2-BC8E-49EF-9E21-25A3169B9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Banded Design Teal 16x9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2204</TotalTime>
  <Words>630</Words>
  <Application>Microsoft Office PowerPoint</Application>
  <PresentationFormat>Widescreen</PresentationFormat>
  <Paragraphs>199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Banded Design Teal 16x9</vt:lpstr>
      <vt:lpstr>The Healthy Human Body</vt:lpstr>
      <vt:lpstr>Learning Objectives</vt:lpstr>
      <vt:lpstr>Body Systems and Anatomical Terms</vt:lpstr>
      <vt:lpstr>Integumentary System</vt:lpstr>
      <vt:lpstr>Musculoskeletal System</vt:lpstr>
      <vt:lpstr>Nervous System</vt:lpstr>
      <vt:lpstr>Sense Organs (part of the Nervous System)</vt:lpstr>
      <vt:lpstr>Circulatory System</vt:lpstr>
      <vt:lpstr>Respiratory System</vt:lpstr>
      <vt:lpstr>Urinary System</vt:lpstr>
      <vt:lpstr>Gastrointestinal System</vt:lpstr>
      <vt:lpstr>Endocrine System</vt:lpstr>
      <vt:lpstr>Reproductive System</vt:lpstr>
      <vt:lpstr>Immune and Lymphatic Systems</vt:lpstr>
      <vt:lpstr>Review</vt:lpstr>
    </vt:vector>
  </TitlesOfParts>
  <Company>STI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Body Mechanics</dc:title>
  <dc:creator>Pottratz, Jennifer J</dc:creator>
  <cp:keywords/>
  <cp:lastModifiedBy>Pottratz, Jennifer J</cp:lastModifiedBy>
  <cp:revision>56</cp:revision>
  <dcterms:created xsi:type="dcterms:W3CDTF">2016-08-11T20:25:41Z</dcterms:created>
  <dcterms:modified xsi:type="dcterms:W3CDTF">2016-08-25T15:29:55Z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