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90449-69C9-4FF0-A1F1-69A31E2DFB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2B2A6-9BD7-479D-8267-8B7768BB232C}">
      <dgm:prSet phldrT="[Text]"/>
      <dgm:spPr/>
      <dgm:t>
        <a:bodyPr/>
        <a:lstStyle/>
        <a:p>
          <a:r>
            <a:rPr lang="en-US" dirty="0" smtClean="0"/>
            <a:t>Assess the load</a:t>
          </a:r>
          <a:endParaRPr lang="en-US" dirty="0"/>
        </a:p>
      </dgm:t>
    </dgm:pt>
    <dgm:pt modelId="{821E3967-B89B-4107-9668-FB99CEAC91D3}" type="parTrans" cxnId="{AEE62200-6DD3-4793-B11E-FF43CE12A8A0}">
      <dgm:prSet/>
      <dgm:spPr/>
      <dgm:t>
        <a:bodyPr/>
        <a:lstStyle/>
        <a:p>
          <a:endParaRPr lang="en-US"/>
        </a:p>
      </dgm:t>
    </dgm:pt>
    <dgm:pt modelId="{4B59A1D0-2AF8-4742-8AFE-9A5CE72000D3}" type="sibTrans" cxnId="{AEE62200-6DD3-4793-B11E-FF43CE12A8A0}">
      <dgm:prSet/>
      <dgm:spPr/>
      <dgm:t>
        <a:bodyPr/>
        <a:lstStyle/>
        <a:p>
          <a:endParaRPr lang="en-US"/>
        </a:p>
      </dgm:t>
    </dgm:pt>
    <dgm:pt modelId="{18926FE7-3DE9-4500-9640-872AAB888555}">
      <dgm:prSet phldrT="[Text]"/>
      <dgm:spPr/>
      <dgm:t>
        <a:bodyPr/>
        <a:lstStyle/>
        <a:p>
          <a:r>
            <a:rPr lang="en-US" dirty="0" smtClean="0"/>
            <a:t>Think ahead, plan and communicate</a:t>
          </a:r>
          <a:endParaRPr lang="en-US" dirty="0"/>
        </a:p>
      </dgm:t>
    </dgm:pt>
    <dgm:pt modelId="{4659A1DB-C90F-4E21-8C52-6F1961A2B8EF}" type="parTrans" cxnId="{FBE50C24-F4E0-44FC-9C94-CFF159AD045D}">
      <dgm:prSet/>
      <dgm:spPr/>
      <dgm:t>
        <a:bodyPr/>
        <a:lstStyle/>
        <a:p>
          <a:endParaRPr lang="en-US"/>
        </a:p>
      </dgm:t>
    </dgm:pt>
    <dgm:pt modelId="{A100DA70-807B-4C67-8EAC-D3807222D379}" type="sibTrans" cxnId="{FBE50C24-F4E0-44FC-9C94-CFF159AD045D}">
      <dgm:prSet/>
      <dgm:spPr/>
      <dgm:t>
        <a:bodyPr/>
        <a:lstStyle/>
        <a:p>
          <a:endParaRPr lang="en-US"/>
        </a:p>
      </dgm:t>
    </dgm:pt>
    <dgm:pt modelId="{22916BED-3D4C-4046-B73D-DD2EC88A5B89}">
      <dgm:prSet phldrT="[Text]"/>
      <dgm:spPr/>
      <dgm:t>
        <a:bodyPr/>
        <a:lstStyle/>
        <a:p>
          <a:r>
            <a:rPr lang="en-US" dirty="0" smtClean="0"/>
            <a:t>Check your base of support</a:t>
          </a:r>
          <a:endParaRPr lang="en-US" dirty="0"/>
        </a:p>
      </dgm:t>
    </dgm:pt>
    <dgm:pt modelId="{E53C9DFF-EB2E-4950-9985-D11505D2DAC6}" type="parTrans" cxnId="{D5F1D9D7-1F48-4963-ACE8-E7F49477B78D}">
      <dgm:prSet/>
      <dgm:spPr/>
      <dgm:t>
        <a:bodyPr/>
        <a:lstStyle/>
        <a:p>
          <a:endParaRPr lang="en-US"/>
        </a:p>
      </dgm:t>
    </dgm:pt>
    <dgm:pt modelId="{135F3900-9DFD-435B-9CBE-DEB86826D51F}" type="sibTrans" cxnId="{D5F1D9D7-1F48-4963-ACE8-E7F49477B78D}">
      <dgm:prSet/>
      <dgm:spPr/>
      <dgm:t>
        <a:bodyPr/>
        <a:lstStyle/>
        <a:p>
          <a:endParaRPr lang="en-US"/>
        </a:p>
      </dgm:t>
    </dgm:pt>
    <dgm:pt modelId="{16466C58-D367-40A8-B8A8-61721C75855B}">
      <dgm:prSet phldrT="[Text]"/>
      <dgm:spPr/>
      <dgm:t>
        <a:bodyPr/>
        <a:lstStyle/>
        <a:p>
          <a:r>
            <a:rPr lang="en-US" dirty="0" smtClean="0"/>
            <a:t>Face what you are lifting and keep it close to your body</a:t>
          </a:r>
          <a:endParaRPr lang="en-US" dirty="0"/>
        </a:p>
      </dgm:t>
    </dgm:pt>
    <dgm:pt modelId="{D7ECFABC-1590-47C4-B5FF-40026044E661}" type="parTrans" cxnId="{5B0D6D11-6425-45C5-BB03-8C858A0C0A8F}">
      <dgm:prSet/>
      <dgm:spPr/>
      <dgm:t>
        <a:bodyPr/>
        <a:lstStyle/>
        <a:p>
          <a:endParaRPr lang="en-US"/>
        </a:p>
      </dgm:t>
    </dgm:pt>
    <dgm:pt modelId="{2292C13E-84CA-4F77-BE7B-3A620F3D44DF}" type="sibTrans" cxnId="{5B0D6D11-6425-45C5-BB03-8C858A0C0A8F}">
      <dgm:prSet/>
      <dgm:spPr/>
      <dgm:t>
        <a:bodyPr/>
        <a:lstStyle/>
        <a:p>
          <a:endParaRPr lang="en-US"/>
        </a:p>
      </dgm:t>
    </dgm:pt>
    <dgm:pt modelId="{A3673714-A383-4D73-8454-3729B7D8D23E}">
      <dgm:prSet phldrT="[Text]"/>
      <dgm:spPr/>
      <dgm:t>
        <a:bodyPr/>
        <a:lstStyle/>
        <a:p>
          <a:r>
            <a:rPr lang="en-US" dirty="0" smtClean="0"/>
            <a:t>Keep your back straight and tighten your stomach muscles</a:t>
          </a:r>
          <a:endParaRPr lang="en-US" dirty="0"/>
        </a:p>
      </dgm:t>
    </dgm:pt>
    <dgm:pt modelId="{65CE3099-4BF7-4403-BADE-AA6FB2EDD8E9}" type="parTrans" cxnId="{3A7EA45F-D5CD-4233-8B07-12A11F1C1B46}">
      <dgm:prSet/>
      <dgm:spPr/>
      <dgm:t>
        <a:bodyPr/>
        <a:lstStyle/>
        <a:p>
          <a:endParaRPr lang="en-US"/>
        </a:p>
      </dgm:t>
    </dgm:pt>
    <dgm:pt modelId="{6293C78F-69ED-4047-A45B-A610BB0A7FE6}" type="sibTrans" cxnId="{3A7EA45F-D5CD-4233-8B07-12A11F1C1B46}">
      <dgm:prSet/>
      <dgm:spPr/>
      <dgm:t>
        <a:bodyPr/>
        <a:lstStyle/>
        <a:p>
          <a:endParaRPr lang="en-US"/>
        </a:p>
      </dgm:t>
    </dgm:pt>
    <dgm:pt modelId="{0E455880-1865-40E9-B5CE-312D40122D6A}">
      <dgm:prSet phldrT="[Text]"/>
      <dgm:spPr/>
      <dgm:t>
        <a:bodyPr/>
        <a:lstStyle/>
        <a:p>
          <a:r>
            <a:rPr lang="en-US" dirty="0" smtClean="0"/>
            <a:t>Begin in a squatting position and lift with your legs</a:t>
          </a:r>
          <a:endParaRPr lang="en-US" dirty="0"/>
        </a:p>
      </dgm:t>
    </dgm:pt>
    <dgm:pt modelId="{99DC6DF6-23AA-48CF-B68C-855EE5D7B882}" type="parTrans" cxnId="{208220E8-9EF9-4DD9-A1F6-9821DBF6DA41}">
      <dgm:prSet/>
      <dgm:spPr/>
      <dgm:t>
        <a:bodyPr/>
        <a:lstStyle/>
        <a:p>
          <a:endParaRPr lang="en-US"/>
        </a:p>
      </dgm:t>
    </dgm:pt>
    <dgm:pt modelId="{D8D13E79-E1C5-4A13-A4A7-ABCFDA80AE88}" type="sibTrans" cxnId="{208220E8-9EF9-4DD9-A1F6-9821DBF6DA41}">
      <dgm:prSet/>
      <dgm:spPr/>
      <dgm:t>
        <a:bodyPr/>
        <a:lstStyle/>
        <a:p>
          <a:endParaRPr lang="en-US"/>
        </a:p>
      </dgm:t>
    </dgm:pt>
    <dgm:pt modelId="{67364357-E880-44C0-A133-F3618F839541}">
      <dgm:prSet phldrT="[Text]"/>
      <dgm:spPr/>
      <dgm:t>
        <a:bodyPr/>
        <a:lstStyle/>
        <a:p>
          <a:r>
            <a:rPr lang="en-US" dirty="0" smtClean="0"/>
            <a:t>Push when possible, rather than lift</a:t>
          </a:r>
          <a:endParaRPr lang="en-US" dirty="0"/>
        </a:p>
      </dgm:t>
    </dgm:pt>
    <dgm:pt modelId="{A7A16937-7636-499A-B823-1C70B93D5C7A}" type="parTrans" cxnId="{46E6E8A4-FE68-4ECA-9C44-B9D7712889ED}">
      <dgm:prSet/>
      <dgm:spPr/>
      <dgm:t>
        <a:bodyPr/>
        <a:lstStyle/>
        <a:p>
          <a:endParaRPr lang="en-US"/>
        </a:p>
      </dgm:t>
    </dgm:pt>
    <dgm:pt modelId="{0949F773-62EA-461D-AAD5-3F28619E196D}" type="sibTrans" cxnId="{46E6E8A4-FE68-4ECA-9C44-B9D7712889ED}">
      <dgm:prSet/>
      <dgm:spPr/>
      <dgm:t>
        <a:bodyPr/>
        <a:lstStyle/>
        <a:p>
          <a:endParaRPr lang="en-US"/>
        </a:p>
      </dgm:t>
    </dgm:pt>
    <dgm:pt modelId="{FA6710AC-5CFF-42A3-9F45-71DE91696E0C}" type="pres">
      <dgm:prSet presAssocID="{9F590449-69C9-4FF0-A1F1-69A31E2DFB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F6FA152-D405-46B9-A82F-1C6E9333E9FF}" type="pres">
      <dgm:prSet presAssocID="{9F590449-69C9-4FF0-A1F1-69A31E2DFB82}" presName="Name1" presStyleCnt="0"/>
      <dgm:spPr/>
    </dgm:pt>
    <dgm:pt modelId="{6EF1E6A4-36A6-42D4-9446-C42AA8C3286F}" type="pres">
      <dgm:prSet presAssocID="{9F590449-69C9-4FF0-A1F1-69A31E2DFB82}" presName="cycle" presStyleCnt="0"/>
      <dgm:spPr/>
    </dgm:pt>
    <dgm:pt modelId="{DB21010C-1D9A-49DC-971B-771CAFC2E812}" type="pres">
      <dgm:prSet presAssocID="{9F590449-69C9-4FF0-A1F1-69A31E2DFB82}" presName="srcNode" presStyleLbl="node1" presStyleIdx="0" presStyleCnt="7"/>
      <dgm:spPr/>
    </dgm:pt>
    <dgm:pt modelId="{64905E28-D025-4A43-BD75-83EA5BB3E0C3}" type="pres">
      <dgm:prSet presAssocID="{9F590449-69C9-4FF0-A1F1-69A31E2DFB82}" presName="conn" presStyleLbl="parChTrans1D2" presStyleIdx="0" presStyleCnt="1"/>
      <dgm:spPr/>
      <dgm:t>
        <a:bodyPr/>
        <a:lstStyle/>
        <a:p>
          <a:endParaRPr lang="en-US"/>
        </a:p>
      </dgm:t>
    </dgm:pt>
    <dgm:pt modelId="{68E94B6E-5791-4B6F-8E14-30D768B491D2}" type="pres">
      <dgm:prSet presAssocID="{9F590449-69C9-4FF0-A1F1-69A31E2DFB82}" presName="extraNode" presStyleLbl="node1" presStyleIdx="0" presStyleCnt="7"/>
      <dgm:spPr/>
    </dgm:pt>
    <dgm:pt modelId="{E7FF8B5F-DAD4-40BF-9D13-3214C1992B6A}" type="pres">
      <dgm:prSet presAssocID="{9F590449-69C9-4FF0-A1F1-69A31E2DFB82}" presName="dstNode" presStyleLbl="node1" presStyleIdx="0" presStyleCnt="7"/>
      <dgm:spPr/>
    </dgm:pt>
    <dgm:pt modelId="{445A9656-FD15-4F53-9214-8FD6E3299D78}" type="pres">
      <dgm:prSet presAssocID="{A672B2A6-9BD7-479D-8267-8B7768BB232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4FA82-9880-4C84-AE68-F406D018BAAA}" type="pres">
      <dgm:prSet presAssocID="{A672B2A6-9BD7-479D-8267-8B7768BB232C}" presName="accent_1" presStyleCnt="0"/>
      <dgm:spPr/>
    </dgm:pt>
    <dgm:pt modelId="{88060DF5-DCAD-4265-989B-A1EB0867FB8E}" type="pres">
      <dgm:prSet presAssocID="{A672B2A6-9BD7-479D-8267-8B7768BB232C}" presName="accentRepeatNode" presStyleLbl="solidFgAcc1" presStyleIdx="0" presStyleCnt="7"/>
      <dgm:spPr/>
    </dgm:pt>
    <dgm:pt modelId="{9D464D54-9EA5-49B3-8945-4CC90973C2B4}" type="pres">
      <dgm:prSet presAssocID="{18926FE7-3DE9-4500-9640-872AAB88855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CD0FE-BB91-4FCE-A5AD-093DD5ECB800}" type="pres">
      <dgm:prSet presAssocID="{18926FE7-3DE9-4500-9640-872AAB888555}" presName="accent_2" presStyleCnt="0"/>
      <dgm:spPr/>
    </dgm:pt>
    <dgm:pt modelId="{CD44A940-6EF4-4F27-8853-112168867488}" type="pres">
      <dgm:prSet presAssocID="{18926FE7-3DE9-4500-9640-872AAB888555}" presName="accentRepeatNode" presStyleLbl="solidFgAcc1" presStyleIdx="1" presStyleCnt="7"/>
      <dgm:spPr/>
    </dgm:pt>
    <dgm:pt modelId="{9AD76237-3B9B-492D-A2A2-5DB2A062FA2D}" type="pres">
      <dgm:prSet presAssocID="{22916BED-3D4C-4046-B73D-DD2EC88A5B8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43754-1AFE-4D3D-9B19-BD90F7A952E5}" type="pres">
      <dgm:prSet presAssocID="{22916BED-3D4C-4046-B73D-DD2EC88A5B89}" presName="accent_3" presStyleCnt="0"/>
      <dgm:spPr/>
    </dgm:pt>
    <dgm:pt modelId="{197C8DF0-2A2C-4B02-9E84-51B00D54E90C}" type="pres">
      <dgm:prSet presAssocID="{22916BED-3D4C-4046-B73D-DD2EC88A5B89}" presName="accentRepeatNode" presStyleLbl="solidFgAcc1" presStyleIdx="2" presStyleCnt="7"/>
      <dgm:spPr/>
    </dgm:pt>
    <dgm:pt modelId="{118CA1CE-221B-4E1E-BE3B-2F864C113B93}" type="pres">
      <dgm:prSet presAssocID="{16466C58-D367-40A8-B8A8-61721C75855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9D1E2-F468-47C9-BD26-6636BB8B4BDC}" type="pres">
      <dgm:prSet presAssocID="{16466C58-D367-40A8-B8A8-61721C75855B}" presName="accent_4" presStyleCnt="0"/>
      <dgm:spPr/>
    </dgm:pt>
    <dgm:pt modelId="{D77FA70E-2B88-4983-B3A6-EF4DE35AE36A}" type="pres">
      <dgm:prSet presAssocID="{16466C58-D367-40A8-B8A8-61721C75855B}" presName="accentRepeatNode" presStyleLbl="solidFgAcc1" presStyleIdx="3" presStyleCnt="7"/>
      <dgm:spPr/>
    </dgm:pt>
    <dgm:pt modelId="{789301C5-A57E-423B-BA8F-D239900C5F5E}" type="pres">
      <dgm:prSet presAssocID="{A3673714-A383-4D73-8454-3729B7D8D23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EBDCE-288C-4245-B462-7289668ADB49}" type="pres">
      <dgm:prSet presAssocID="{A3673714-A383-4D73-8454-3729B7D8D23E}" presName="accent_5" presStyleCnt="0"/>
      <dgm:spPr/>
    </dgm:pt>
    <dgm:pt modelId="{48B55437-5253-43B2-B9D9-538F42B28673}" type="pres">
      <dgm:prSet presAssocID="{A3673714-A383-4D73-8454-3729B7D8D23E}" presName="accentRepeatNode" presStyleLbl="solidFgAcc1" presStyleIdx="4" presStyleCnt="7"/>
      <dgm:spPr/>
    </dgm:pt>
    <dgm:pt modelId="{187CFE55-21A8-48E4-82D2-92EBB4378817}" type="pres">
      <dgm:prSet presAssocID="{0E455880-1865-40E9-B5CE-312D40122D6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ABF4A-3C18-4AE6-8938-C5B6E9C7035B}" type="pres">
      <dgm:prSet presAssocID="{0E455880-1865-40E9-B5CE-312D40122D6A}" presName="accent_6" presStyleCnt="0"/>
      <dgm:spPr/>
    </dgm:pt>
    <dgm:pt modelId="{4EC66C06-AFEF-4CBF-A01A-B8DBA6878C24}" type="pres">
      <dgm:prSet presAssocID="{0E455880-1865-40E9-B5CE-312D40122D6A}" presName="accentRepeatNode" presStyleLbl="solidFgAcc1" presStyleIdx="5" presStyleCnt="7"/>
      <dgm:spPr/>
    </dgm:pt>
    <dgm:pt modelId="{68C0010C-972F-447C-8D9B-85348E1FD51A}" type="pres">
      <dgm:prSet presAssocID="{67364357-E880-44C0-A133-F3618F83954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7B53D-47B7-4938-8BA5-BC355DDC42DB}" type="pres">
      <dgm:prSet presAssocID="{67364357-E880-44C0-A133-F3618F839541}" presName="accent_7" presStyleCnt="0"/>
      <dgm:spPr/>
    </dgm:pt>
    <dgm:pt modelId="{80043640-A903-42AD-A928-682A8EC08756}" type="pres">
      <dgm:prSet presAssocID="{67364357-E880-44C0-A133-F3618F839541}" presName="accentRepeatNode" presStyleLbl="solidFgAcc1" presStyleIdx="6" presStyleCnt="7"/>
      <dgm:spPr/>
    </dgm:pt>
  </dgm:ptLst>
  <dgm:cxnLst>
    <dgm:cxn modelId="{8516AF9A-E3AC-4B88-8092-2B86144A0FCC}" type="presOf" srcId="{4B59A1D0-2AF8-4742-8AFE-9A5CE72000D3}" destId="{64905E28-D025-4A43-BD75-83EA5BB3E0C3}" srcOrd="0" destOrd="0" presId="urn:microsoft.com/office/officeart/2008/layout/VerticalCurvedList"/>
    <dgm:cxn modelId="{9E4C0C42-7731-42F8-9BB4-49F599D0E14E}" type="presOf" srcId="{0E455880-1865-40E9-B5CE-312D40122D6A}" destId="{187CFE55-21A8-48E4-82D2-92EBB4378817}" srcOrd="0" destOrd="0" presId="urn:microsoft.com/office/officeart/2008/layout/VerticalCurvedList"/>
    <dgm:cxn modelId="{208220E8-9EF9-4DD9-A1F6-9821DBF6DA41}" srcId="{9F590449-69C9-4FF0-A1F1-69A31E2DFB82}" destId="{0E455880-1865-40E9-B5CE-312D40122D6A}" srcOrd="5" destOrd="0" parTransId="{99DC6DF6-23AA-48CF-B68C-855EE5D7B882}" sibTransId="{D8D13E79-E1C5-4A13-A4A7-ABCFDA80AE88}"/>
    <dgm:cxn modelId="{ABB9C4E6-53E0-43E3-886F-E4DECCFA4501}" type="presOf" srcId="{16466C58-D367-40A8-B8A8-61721C75855B}" destId="{118CA1CE-221B-4E1E-BE3B-2F864C113B93}" srcOrd="0" destOrd="0" presId="urn:microsoft.com/office/officeart/2008/layout/VerticalCurvedList"/>
    <dgm:cxn modelId="{3A7EA45F-D5CD-4233-8B07-12A11F1C1B46}" srcId="{9F590449-69C9-4FF0-A1F1-69A31E2DFB82}" destId="{A3673714-A383-4D73-8454-3729B7D8D23E}" srcOrd="4" destOrd="0" parTransId="{65CE3099-4BF7-4403-BADE-AA6FB2EDD8E9}" sibTransId="{6293C78F-69ED-4047-A45B-A610BB0A7FE6}"/>
    <dgm:cxn modelId="{292EE6E7-C7B6-430E-85C1-60CC3E31EDC2}" type="presOf" srcId="{A672B2A6-9BD7-479D-8267-8B7768BB232C}" destId="{445A9656-FD15-4F53-9214-8FD6E3299D78}" srcOrd="0" destOrd="0" presId="urn:microsoft.com/office/officeart/2008/layout/VerticalCurvedList"/>
    <dgm:cxn modelId="{FBE50C24-F4E0-44FC-9C94-CFF159AD045D}" srcId="{9F590449-69C9-4FF0-A1F1-69A31E2DFB82}" destId="{18926FE7-3DE9-4500-9640-872AAB888555}" srcOrd="1" destOrd="0" parTransId="{4659A1DB-C90F-4E21-8C52-6F1961A2B8EF}" sibTransId="{A100DA70-807B-4C67-8EAC-D3807222D379}"/>
    <dgm:cxn modelId="{3E5F59DE-7337-43AB-B7E3-071C1CADF38F}" type="presOf" srcId="{67364357-E880-44C0-A133-F3618F839541}" destId="{68C0010C-972F-447C-8D9B-85348E1FD51A}" srcOrd="0" destOrd="0" presId="urn:microsoft.com/office/officeart/2008/layout/VerticalCurvedList"/>
    <dgm:cxn modelId="{AEE62200-6DD3-4793-B11E-FF43CE12A8A0}" srcId="{9F590449-69C9-4FF0-A1F1-69A31E2DFB82}" destId="{A672B2A6-9BD7-479D-8267-8B7768BB232C}" srcOrd="0" destOrd="0" parTransId="{821E3967-B89B-4107-9668-FB99CEAC91D3}" sibTransId="{4B59A1D0-2AF8-4742-8AFE-9A5CE72000D3}"/>
    <dgm:cxn modelId="{FACCCFD5-9905-4B35-A9EA-D8C7BCA7C3EA}" type="presOf" srcId="{9F590449-69C9-4FF0-A1F1-69A31E2DFB82}" destId="{FA6710AC-5CFF-42A3-9F45-71DE91696E0C}" srcOrd="0" destOrd="0" presId="urn:microsoft.com/office/officeart/2008/layout/VerticalCurvedList"/>
    <dgm:cxn modelId="{D5F1D9D7-1F48-4963-ACE8-E7F49477B78D}" srcId="{9F590449-69C9-4FF0-A1F1-69A31E2DFB82}" destId="{22916BED-3D4C-4046-B73D-DD2EC88A5B89}" srcOrd="2" destOrd="0" parTransId="{E53C9DFF-EB2E-4950-9985-D11505D2DAC6}" sibTransId="{135F3900-9DFD-435B-9CBE-DEB86826D51F}"/>
    <dgm:cxn modelId="{46E6E8A4-FE68-4ECA-9C44-B9D7712889ED}" srcId="{9F590449-69C9-4FF0-A1F1-69A31E2DFB82}" destId="{67364357-E880-44C0-A133-F3618F839541}" srcOrd="6" destOrd="0" parTransId="{A7A16937-7636-499A-B823-1C70B93D5C7A}" sibTransId="{0949F773-62EA-461D-AAD5-3F28619E196D}"/>
    <dgm:cxn modelId="{BE89987C-E89D-4266-82BE-985281F77C7F}" type="presOf" srcId="{22916BED-3D4C-4046-B73D-DD2EC88A5B89}" destId="{9AD76237-3B9B-492D-A2A2-5DB2A062FA2D}" srcOrd="0" destOrd="0" presId="urn:microsoft.com/office/officeart/2008/layout/VerticalCurvedList"/>
    <dgm:cxn modelId="{5B0D6D11-6425-45C5-BB03-8C858A0C0A8F}" srcId="{9F590449-69C9-4FF0-A1F1-69A31E2DFB82}" destId="{16466C58-D367-40A8-B8A8-61721C75855B}" srcOrd="3" destOrd="0" parTransId="{D7ECFABC-1590-47C4-B5FF-40026044E661}" sibTransId="{2292C13E-84CA-4F77-BE7B-3A620F3D44DF}"/>
    <dgm:cxn modelId="{2E982BF0-8E2F-4ABD-9267-4A8A9FC4CC0C}" type="presOf" srcId="{A3673714-A383-4D73-8454-3729B7D8D23E}" destId="{789301C5-A57E-423B-BA8F-D239900C5F5E}" srcOrd="0" destOrd="0" presId="urn:microsoft.com/office/officeart/2008/layout/VerticalCurvedList"/>
    <dgm:cxn modelId="{0A821E6E-5CEE-4ABE-A322-E13E6BAD3C15}" type="presOf" srcId="{18926FE7-3DE9-4500-9640-872AAB888555}" destId="{9D464D54-9EA5-49B3-8945-4CC90973C2B4}" srcOrd="0" destOrd="0" presId="urn:microsoft.com/office/officeart/2008/layout/VerticalCurvedList"/>
    <dgm:cxn modelId="{E1C0A18D-BB21-4FF1-B12A-7CA3E4556B2A}" type="presParOf" srcId="{FA6710AC-5CFF-42A3-9F45-71DE91696E0C}" destId="{AF6FA152-D405-46B9-A82F-1C6E9333E9FF}" srcOrd="0" destOrd="0" presId="urn:microsoft.com/office/officeart/2008/layout/VerticalCurvedList"/>
    <dgm:cxn modelId="{350ACA8C-9614-4527-AFBA-48B0D2F50DC1}" type="presParOf" srcId="{AF6FA152-D405-46B9-A82F-1C6E9333E9FF}" destId="{6EF1E6A4-36A6-42D4-9446-C42AA8C3286F}" srcOrd="0" destOrd="0" presId="urn:microsoft.com/office/officeart/2008/layout/VerticalCurvedList"/>
    <dgm:cxn modelId="{B502C5F6-FC41-455E-AEAB-E20211FFB9DE}" type="presParOf" srcId="{6EF1E6A4-36A6-42D4-9446-C42AA8C3286F}" destId="{DB21010C-1D9A-49DC-971B-771CAFC2E812}" srcOrd="0" destOrd="0" presId="urn:microsoft.com/office/officeart/2008/layout/VerticalCurvedList"/>
    <dgm:cxn modelId="{E8D8772D-B8C6-422E-8487-0BAB48ADB281}" type="presParOf" srcId="{6EF1E6A4-36A6-42D4-9446-C42AA8C3286F}" destId="{64905E28-D025-4A43-BD75-83EA5BB3E0C3}" srcOrd="1" destOrd="0" presId="urn:microsoft.com/office/officeart/2008/layout/VerticalCurvedList"/>
    <dgm:cxn modelId="{B68D49DC-E866-44C1-B33A-41E86A50ED81}" type="presParOf" srcId="{6EF1E6A4-36A6-42D4-9446-C42AA8C3286F}" destId="{68E94B6E-5791-4B6F-8E14-30D768B491D2}" srcOrd="2" destOrd="0" presId="urn:microsoft.com/office/officeart/2008/layout/VerticalCurvedList"/>
    <dgm:cxn modelId="{876196C4-D3B4-4974-9850-B43936770FBF}" type="presParOf" srcId="{6EF1E6A4-36A6-42D4-9446-C42AA8C3286F}" destId="{E7FF8B5F-DAD4-40BF-9D13-3214C1992B6A}" srcOrd="3" destOrd="0" presId="urn:microsoft.com/office/officeart/2008/layout/VerticalCurvedList"/>
    <dgm:cxn modelId="{4553C679-3389-49E6-802F-696DB7750F3D}" type="presParOf" srcId="{AF6FA152-D405-46B9-A82F-1C6E9333E9FF}" destId="{445A9656-FD15-4F53-9214-8FD6E3299D78}" srcOrd="1" destOrd="0" presId="urn:microsoft.com/office/officeart/2008/layout/VerticalCurvedList"/>
    <dgm:cxn modelId="{5DE59178-41DC-410B-8A90-07A2E0720072}" type="presParOf" srcId="{AF6FA152-D405-46B9-A82F-1C6E9333E9FF}" destId="{6F64FA82-9880-4C84-AE68-F406D018BAAA}" srcOrd="2" destOrd="0" presId="urn:microsoft.com/office/officeart/2008/layout/VerticalCurvedList"/>
    <dgm:cxn modelId="{8289F4F6-A150-436D-806F-CE6DA712807C}" type="presParOf" srcId="{6F64FA82-9880-4C84-AE68-F406D018BAAA}" destId="{88060DF5-DCAD-4265-989B-A1EB0867FB8E}" srcOrd="0" destOrd="0" presId="urn:microsoft.com/office/officeart/2008/layout/VerticalCurvedList"/>
    <dgm:cxn modelId="{1AF23355-32BA-477D-B367-7F11620D50F1}" type="presParOf" srcId="{AF6FA152-D405-46B9-A82F-1C6E9333E9FF}" destId="{9D464D54-9EA5-49B3-8945-4CC90973C2B4}" srcOrd="3" destOrd="0" presId="urn:microsoft.com/office/officeart/2008/layout/VerticalCurvedList"/>
    <dgm:cxn modelId="{851E8CCF-051C-4D5C-A529-8B3267E2B0AF}" type="presParOf" srcId="{AF6FA152-D405-46B9-A82F-1C6E9333E9FF}" destId="{1DFCD0FE-BB91-4FCE-A5AD-093DD5ECB800}" srcOrd="4" destOrd="0" presId="urn:microsoft.com/office/officeart/2008/layout/VerticalCurvedList"/>
    <dgm:cxn modelId="{0344103F-7B21-4D91-BEDD-7D700E545821}" type="presParOf" srcId="{1DFCD0FE-BB91-4FCE-A5AD-093DD5ECB800}" destId="{CD44A940-6EF4-4F27-8853-112168867488}" srcOrd="0" destOrd="0" presId="urn:microsoft.com/office/officeart/2008/layout/VerticalCurvedList"/>
    <dgm:cxn modelId="{F22FC3A8-833C-4FD3-BBD8-45F714E8A90A}" type="presParOf" srcId="{AF6FA152-D405-46B9-A82F-1C6E9333E9FF}" destId="{9AD76237-3B9B-492D-A2A2-5DB2A062FA2D}" srcOrd="5" destOrd="0" presId="urn:microsoft.com/office/officeart/2008/layout/VerticalCurvedList"/>
    <dgm:cxn modelId="{A473E776-5794-45F9-8D60-DBA7D21B71E1}" type="presParOf" srcId="{AF6FA152-D405-46B9-A82F-1C6E9333E9FF}" destId="{09F43754-1AFE-4D3D-9B19-BD90F7A952E5}" srcOrd="6" destOrd="0" presId="urn:microsoft.com/office/officeart/2008/layout/VerticalCurvedList"/>
    <dgm:cxn modelId="{4F90E0EC-94EF-4741-8AA1-5FF28F83AB5B}" type="presParOf" srcId="{09F43754-1AFE-4D3D-9B19-BD90F7A952E5}" destId="{197C8DF0-2A2C-4B02-9E84-51B00D54E90C}" srcOrd="0" destOrd="0" presId="urn:microsoft.com/office/officeart/2008/layout/VerticalCurvedList"/>
    <dgm:cxn modelId="{CB53C23E-A887-4DAD-95FE-0964968AF402}" type="presParOf" srcId="{AF6FA152-D405-46B9-A82F-1C6E9333E9FF}" destId="{118CA1CE-221B-4E1E-BE3B-2F864C113B93}" srcOrd="7" destOrd="0" presId="urn:microsoft.com/office/officeart/2008/layout/VerticalCurvedList"/>
    <dgm:cxn modelId="{ED9A2ADB-3FEF-4AA8-BBB1-1D0707F2DCE5}" type="presParOf" srcId="{AF6FA152-D405-46B9-A82F-1C6E9333E9FF}" destId="{23C9D1E2-F468-47C9-BD26-6636BB8B4BDC}" srcOrd="8" destOrd="0" presId="urn:microsoft.com/office/officeart/2008/layout/VerticalCurvedList"/>
    <dgm:cxn modelId="{78E2493A-D385-4449-B441-3C6086C6DD3B}" type="presParOf" srcId="{23C9D1E2-F468-47C9-BD26-6636BB8B4BDC}" destId="{D77FA70E-2B88-4983-B3A6-EF4DE35AE36A}" srcOrd="0" destOrd="0" presId="urn:microsoft.com/office/officeart/2008/layout/VerticalCurvedList"/>
    <dgm:cxn modelId="{6E57B80D-1757-4B9A-866E-55ABFF44E8E2}" type="presParOf" srcId="{AF6FA152-D405-46B9-A82F-1C6E9333E9FF}" destId="{789301C5-A57E-423B-BA8F-D239900C5F5E}" srcOrd="9" destOrd="0" presId="urn:microsoft.com/office/officeart/2008/layout/VerticalCurvedList"/>
    <dgm:cxn modelId="{B05C4FFC-CD16-4FD1-BA6C-0948BEB44703}" type="presParOf" srcId="{AF6FA152-D405-46B9-A82F-1C6E9333E9FF}" destId="{0F3EBDCE-288C-4245-B462-7289668ADB49}" srcOrd="10" destOrd="0" presId="urn:microsoft.com/office/officeart/2008/layout/VerticalCurvedList"/>
    <dgm:cxn modelId="{26759337-3049-47CE-B512-EB46FDE8E38E}" type="presParOf" srcId="{0F3EBDCE-288C-4245-B462-7289668ADB49}" destId="{48B55437-5253-43B2-B9D9-538F42B28673}" srcOrd="0" destOrd="0" presId="urn:microsoft.com/office/officeart/2008/layout/VerticalCurvedList"/>
    <dgm:cxn modelId="{61284BCB-9AB1-4E12-BB17-8BF0BBEFA019}" type="presParOf" srcId="{AF6FA152-D405-46B9-A82F-1C6E9333E9FF}" destId="{187CFE55-21A8-48E4-82D2-92EBB4378817}" srcOrd="11" destOrd="0" presId="urn:microsoft.com/office/officeart/2008/layout/VerticalCurvedList"/>
    <dgm:cxn modelId="{1ACABB6F-C638-4867-AD8B-FFBF6D38C992}" type="presParOf" srcId="{AF6FA152-D405-46B9-A82F-1C6E9333E9FF}" destId="{5B9ABF4A-3C18-4AE6-8938-C5B6E9C7035B}" srcOrd="12" destOrd="0" presId="urn:microsoft.com/office/officeart/2008/layout/VerticalCurvedList"/>
    <dgm:cxn modelId="{7DA51367-4B8C-4726-8028-369B91CA349A}" type="presParOf" srcId="{5B9ABF4A-3C18-4AE6-8938-C5B6E9C7035B}" destId="{4EC66C06-AFEF-4CBF-A01A-B8DBA6878C24}" srcOrd="0" destOrd="0" presId="urn:microsoft.com/office/officeart/2008/layout/VerticalCurvedList"/>
    <dgm:cxn modelId="{8CE5BC35-CC71-45B2-8E1B-E119DDD5097F}" type="presParOf" srcId="{AF6FA152-D405-46B9-A82F-1C6E9333E9FF}" destId="{68C0010C-972F-447C-8D9B-85348E1FD51A}" srcOrd="13" destOrd="0" presId="urn:microsoft.com/office/officeart/2008/layout/VerticalCurvedList"/>
    <dgm:cxn modelId="{D029D6C5-6A3F-46DD-B372-3B0A0887BC79}" type="presParOf" srcId="{AF6FA152-D405-46B9-A82F-1C6E9333E9FF}" destId="{5A67B53D-47B7-4938-8BA5-BC355DDC42DB}" srcOrd="14" destOrd="0" presId="urn:microsoft.com/office/officeart/2008/layout/VerticalCurvedList"/>
    <dgm:cxn modelId="{702B82E3-41CA-4F87-99E3-232F7691E74F}" type="presParOf" srcId="{5A67B53D-47B7-4938-8BA5-BC355DDC42DB}" destId="{80043640-A903-42AD-A928-682A8EC087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A4F96-3D59-4E5F-B606-DD8D4838772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AE16B8-0021-459D-A7EA-1034E08702B1}">
      <dgm:prSet phldrT="[Text]"/>
      <dgm:spPr/>
      <dgm:t>
        <a:bodyPr/>
        <a:lstStyle/>
        <a:p>
          <a:r>
            <a:rPr lang="en-US" dirty="0" smtClean="0"/>
            <a:t>Adjust </a:t>
          </a:r>
          <a:br>
            <a:rPr lang="en-US" dirty="0" smtClean="0"/>
          </a:br>
          <a:r>
            <a:rPr lang="en-US" dirty="0" smtClean="0"/>
            <a:t>the bed</a:t>
          </a:r>
          <a:endParaRPr lang="en-US" dirty="0"/>
        </a:p>
      </dgm:t>
    </dgm:pt>
    <dgm:pt modelId="{633313D2-BBC9-4ACE-A133-F1862A528450}" type="parTrans" cxnId="{7E52A34A-C237-4E49-9623-A2D77D79D41F}">
      <dgm:prSet/>
      <dgm:spPr/>
      <dgm:t>
        <a:bodyPr/>
        <a:lstStyle/>
        <a:p>
          <a:endParaRPr lang="en-US"/>
        </a:p>
      </dgm:t>
    </dgm:pt>
    <dgm:pt modelId="{28299CA0-130E-4CCC-882E-24BFB4623D36}" type="sibTrans" cxnId="{7E52A34A-C237-4E49-9623-A2D77D79D41F}">
      <dgm:prSet/>
      <dgm:spPr/>
      <dgm:t>
        <a:bodyPr/>
        <a:lstStyle/>
        <a:p>
          <a:endParaRPr lang="en-US"/>
        </a:p>
      </dgm:t>
    </dgm:pt>
    <dgm:pt modelId="{E6DDE496-7AAA-4BA3-B316-00A3E2D6DA66}">
      <dgm:prSet phldrT="[Text]"/>
      <dgm:spPr/>
      <dgm:t>
        <a:bodyPr/>
        <a:lstStyle/>
        <a:p>
          <a:r>
            <a:rPr lang="en-US" dirty="0" smtClean="0"/>
            <a:t>Lock the bed brakes</a:t>
          </a:r>
          <a:endParaRPr lang="en-US" dirty="0"/>
        </a:p>
      </dgm:t>
    </dgm:pt>
    <dgm:pt modelId="{A563F63F-E7B4-4CAD-8C52-469E206C6861}" type="parTrans" cxnId="{48D52EF3-F897-4D73-B595-A4EFF7B21948}">
      <dgm:prSet/>
      <dgm:spPr/>
      <dgm:t>
        <a:bodyPr/>
        <a:lstStyle/>
        <a:p>
          <a:endParaRPr lang="en-US"/>
        </a:p>
      </dgm:t>
    </dgm:pt>
    <dgm:pt modelId="{594CB8DE-94B5-4006-A428-6A6EDF561226}" type="sibTrans" cxnId="{48D52EF3-F897-4D73-B595-A4EFF7B21948}">
      <dgm:prSet/>
      <dgm:spPr/>
      <dgm:t>
        <a:bodyPr/>
        <a:lstStyle/>
        <a:p>
          <a:endParaRPr lang="en-US"/>
        </a:p>
      </dgm:t>
    </dgm:pt>
    <dgm:pt modelId="{E4BC91D1-3253-401C-BA0E-77B4839E621A}">
      <dgm:prSet phldrT="[Text]"/>
      <dgm:spPr/>
      <dgm:t>
        <a:bodyPr/>
        <a:lstStyle/>
        <a:p>
          <a:r>
            <a:rPr lang="en-US" dirty="0" smtClean="0"/>
            <a:t>Proper body mechanics</a:t>
          </a:r>
          <a:endParaRPr lang="en-US" dirty="0"/>
        </a:p>
      </dgm:t>
    </dgm:pt>
    <dgm:pt modelId="{4C4B4F8E-9053-49ED-9FA2-802C91638D91}" type="parTrans" cxnId="{5EB3000B-BF1D-47C0-AED1-DB5DD13E7C4B}">
      <dgm:prSet/>
      <dgm:spPr/>
      <dgm:t>
        <a:bodyPr/>
        <a:lstStyle/>
        <a:p>
          <a:endParaRPr lang="en-US"/>
        </a:p>
      </dgm:t>
    </dgm:pt>
    <dgm:pt modelId="{B44D00D9-4E61-4DF3-AB34-4C1C5DF9ABA7}" type="sibTrans" cxnId="{5EB3000B-BF1D-47C0-AED1-DB5DD13E7C4B}">
      <dgm:prSet/>
      <dgm:spPr/>
      <dgm:t>
        <a:bodyPr/>
        <a:lstStyle/>
        <a:p>
          <a:endParaRPr lang="en-US"/>
        </a:p>
      </dgm:t>
    </dgm:pt>
    <dgm:pt modelId="{1800249D-E0F4-4CE7-A4BD-80CE704E0549}" type="pres">
      <dgm:prSet presAssocID="{256A4F96-3D59-4E5F-B606-DD8D483877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D881C6-C70F-498B-8202-7307A86FBB1F}" type="pres">
      <dgm:prSet presAssocID="{4DAE16B8-0021-459D-A7EA-1034E08702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D6953-F37A-4837-A613-277E31D2EF0A}" type="pres">
      <dgm:prSet presAssocID="{28299CA0-130E-4CCC-882E-24BFB4623D36}" presName="sibTrans" presStyleCnt="0"/>
      <dgm:spPr/>
    </dgm:pt>
    <dgm:pt modelId="{4C2EBEB2-BC85-4FCD-963F-5F955F775E8F}" type="pres">
      <dgm:prSet presAssocID="{E6DDE496-7AAA-4BA3-B316-00A3E2D6DA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0B360-0AD5-4076-ABF0-70860FC8377D}" type="pres">
      <dgm:prSet presAssocID="{594CB8DE-94B5-4006-A428-6A6EDF561226}" presName="sibTrans" presStyleCnt="0"/>
      <dgm:spPr/>
    </dgm:pt>
    <dgm:pt modelId="{70DB9CD7-EF00-414A-B655-298EC33BA608}" type="pres">
      <dgm:prSet presAssocID="{E4BC91D1-3253-401C-BA0E-77B4839E62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2A34A-C237-4E49-9623-A2D77D79D41F}" srcId="{256A4F96-3D59-4E5F-B606-DD8D48387722}" destId="{4DAE16B8-0021-459D-A7EA-1034E08702B1}" srcOrd="0" destOrd="0" parTransId="{633313D2-BBC9-4ACE-A133-F1862A528450}" sibTransId="{28299CA0-130E-4CCC-882E-24BFB4623D36}"/>
    <dgm:cxn modelId="{55C64CC8-E218-47E8-915C-522A46F742DB}" type="presOf" srcId="{4DAE16B8-0021-459D-A7EA-1034E08702B1}" destId="{21D881C6-C70F-498B-8202-7307A86FBB1F}" srcOrd="0" destOrd="0" presId="urn:microsoft.com/office/officeart/2005/8/layout/default"/>
    <dgm:cxn modelId="{5EB3000B-BF1D-47C0-AED1-DB5DD13E7C4B}" srcId="{256A4F96-3D59-4E5F-B606-DD8D48387722}" destId="{E4BC91D1-3253-401C-BA0E-77B4839E621A}" srcOrd="2" destOrd="0" parTransId="{4C4B4F8E-9053-49ED-9FA2-802C91638D91}" sibTransId="{B44D00D9-4E61-4DF3-AB34-4C1C5DF9ABA7}"/>
    <dgm:cxn modelId="{1F893A22-E93F-4255-9DC7-7CB53604267D}" type="presOf" srcId="{E4BC91D1-3253-401C-BA0E-77B4839E621A}" destId="{70DB9CD7-EF00-414A-B655-298EC33BA608}" srcOrd="0" destOrd="0" presId="urn:microsoft.com/office/officeart/2005/8/layout/default"/>
    <dgm:cxn modelId="{23C7A068-40BE-426F-BA53-B31CAF62ABA3}" type="presOf" srcId="{E6DDE496-7AAA-4BA3-B316-00A3E2D6DA66}" destId="{4C2EBEB2-BC85-4FCD-963F-5F955F775E8F}" srcOrd="0" destOrd="0" presId="urn:microsoft.com/office/officeart/2005/8/layout/default"/>
    <dgm:cxn modelId="{48D52EF3-F897-4D73-B595-A4EFF7B21948}" srcId="{256A4F96-3D59-4E5F-B606-DD8D48387722}" destId="{E6DDE496-7AAA-4BA3-B316-00A3E2D6DA66}" srcOrd="1" destOrd="0" parTransId="{A563F63F-E7B4-4CAD-8C52-469E206C6861}" sibTransId="{594CB8DE-94B5-4006-A428-6A6EDF561226}"/>
    <dgm:cxn modelId="{F606A7FE-09FC-45BA-98DD-5957F12505AE}" type="presOf" srcId="{256A4F96-3D59-4E5F-B606-DD8D48387722}" destId="{1800249D-E0F4-4CE7-A4BD-80CE704E0549}" srcOrd="0" destOrd="0" presId="urn:microsoft.com/office/officeart/2005/8/layout/default"/>
    <dgm:cxn modelId="{FB97A254-71D5-4808-B581-E06216661263}" type="presParOf" srcId="{1800249D-E0F4-4CE7-A4BD-80CE704E0549}" destId="{21D881C6-C70F-498B-8202-7307A86FBB1F}" srcOrd="0" destOrd="0" presId="urn:microsoft.com/office/officeart/2005/8/layout/default"/>
    <dgm:cxn modelId="{E0D309A5-6772-4DCB-9A4E-43352D3315DC}" type="presParOf" srcId="{1800249D-E0F4-4CE7-A4BD-80CE704E0549}" destId="{116D6953-F37A-4837-A613-277E31D2EF0A}" srcOrd="1" destOrd="0" presId="urn:microsoft.com/office/officeart/2005/8/layout/default"/>
    <dgm:cxn modelId="{2A8868CE-A658-46B3-B4A1-823EBE1F5DB1}" type="presParOf" srcId="{1800249D-E0F4-4CE7-A4BD-80CE704E0549}" destId="{4C2EBEB2-BC85-4FCD-963F-5F955F775E8F}" srcOrd="2" destOrd="0" presId="urn:microsoft.com/office/officeart/2005/8/layout/default"/>
    <dgm:cxn modelId="{DEE56D3D-028D-4720-B391-877476C06B12}" type="presParOf" srcId="{1800249D-E0F4-4CE7-A4BD-80CE704E0549}" destId="{5220B360-0AD5-4076-ABF0-70860FC8377D}" srcOrd="3" destOrd="0" presId="urn:microsoft.com/office/officeart/2005/8/layout/default"/>
    <dgm:cxn modelId="{CE60F148-2415-46A7-A3FB-6BB580E1B7F9}" type="presParOf" srcId="{1800249D-E0F4-4CE7-A4BD-80CE704E0549}" destId="{70DB9CD7-EF00-414A-B655-298EC33BA60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5B503-1197-4342-A2D6-CAB753A68381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D0807-F203-4604-931B-9F16B9A56038}">
      <dgm:prSet phldrT="[Text]"/>
      <dgm:spPr/>
      <dgm:t>
        <a:bodyPr/>
        <a:lstStyle/>
        <a:p>
          <a:r>
            <a:rPr lang="en-US" dirty="0" smtClean="0"/>
            <a:t>Safety</a:t>
          </a:r>
          <a:endParaRPr lang="en-US" dirty="0"/>
        </a:p>
      </dgm:t>
    </dgm:pt>
    <dgm:pt modelId="{F3A5E450-4B5E-4E42-9785-736B7416ECBD}" type="parTrans" cxnId="{21BC0090-BFEA-4163-BE11-CC73DCD5E4B6}">
      <dgm:prSet/>
      <dgm:spPr/>
      <dgm:t>
        <a:bodyPr/>
        <a:lstStyle/>
        <a:p>
          <a:endParaRPr lang="en-US"/>
        </a:p>
      </dgm:t>
    </dgm:pt>
    <dgm:pt modelId="{AF226F47-6BFD-42B6-8AEA-5712A21A8F7F}" type="sibTrans" cxnId="{21BC0090-BFEA-4163-BE11-CC73DCD5E4B6}">
      <dgm:prSet/>
      <dgm:spPr/>
      <dgm:t>
        <a:bodyPr/>
        <a:lstStyle/>
        <a:p>
          <a:endParaRPr lang="en-US"/>
        </a:p>
      </dgm:t>
    </dgm:pt>
    <dgm:pt modelId="{FA2717B6-950F-430D-A620-737ED3B5EF00}">
      <dgm:prSet phldrT="[Text]"/>
      <dgm:spPr/>
      <dgm:t>
        <a:bodyPr/>
        <a:lstStyle/>
        <a:p>
          <a:r>
            <a:rPr lang="en-US" dirty="0" smtClean="0"/>
            <a:t>Transfer/gait belt</a:t>
          </a:r>
          <a:endParaRPr lang="en-US" dirty="0"/>
        </a:p>
      </dgm:t>
    </dgm:pt>
    <dgm:pt modelId="{817077C9-2EF6-4B51-8A74-8D9EE22A370F}" type="parTrans" cxnId="{05D62B38-1098-4A36-A3AB-6EA727D10DD6}">
      <dgm:prSet/>
      <dgm:spPr/>
      <dgm:t>
        <a:bodyPr/>
        <a:lstStyle/>
        <a:p>
          <a:endParaRPr lang="en-US"/>
        </a:p>
      </dgm:t>
    </dgm:pt>
    <dgm:pt modelId="{E8387887-F3D3-40D4-B73E-05427231EBE0}" type="sibTrans" cxnId="{05D62B38-1098-4A36-A3AB-6EA727D10DD6}">
      <dgm:prSet/>
      <dgm:spPr/>
      <dgm:t>
        <a:bodyPr/>
        <a:lstStyle/>
        <a:p>
          <a:endParaRPr lang="en-US"/>
        </a:p>
      </dgm:t>
    </dgm:pt>
    <dgm:pt modelId="{BAE685C1-7435-4CAB-A597-7C8CB01149AB}">
      <dgm:prSet phldrT="[Text]"/>
      <dgm:spPr/>
      <dgm:t>
        <a:bodyPr/>
        <a:lstStyle/>
        <a:p>
          <a:r>
            <a:rPr lang="en-US" dirty="0" smtClean="0"/>
            <a:t>Strong side first</a:t>
          </a:r>
          <a:endParaRPr lang="en-US" dirty="0"/>
        </a:p>
      </dgm:t>
    </dgm:pt>
    <dgm:pt modelId="{3D6B6F30-30B0-4677-85FF-AC751FE1E105}" type="parTrans" cxnId="{614574B9-66EA-4647-A9B2-7114CEE83F95}">
      <dgm:prSet/>
      <dgm:spPr/>
      <dgm:t>
        <a:bodyPr/>
        <a:lstStyle/>
        <a:p>
          <a:endParaRPr lang="en-US"/>
        </a:p>
      </dgm:t>
    </dgm:pt>
    <dgm:pt modelId="{C599776C-9BC2-4C33-B781-44FE7568A07D}" type="sibTrans" cxnId="{614574B9-66EA-4647-A9B2-7114CEE83F95}">
      <dgm:prSet/>
      <dgm:spPr/>
      <dgm:t>
        <a:bodyPr/>
        <a:lstStyle/>
        <a:p>
          <a:endParaRPr lang="en-US"/>
        </a:p>
      </dgm:t>
    </dgm:pt>
    <dgm:pt modelId="{CA0A9C32-A665-48F8-8D1E-8886F75A455C}">
      <dgm:prSet phldrT="[Text]"/>
      <dgm:spPr/>
      <dgm:t>
        <a:bodyPr/>
        <a:lstStyle/>
        <a:p>
          <a:r>
            <a:rPr lang="en-US" dirty="0" smtClean="0"/>
            <a:t>Lock brakes</a:t>
          </a:r>
          <a:endParaRPr lang="en-US" dirty="0"/>
        </a:p>
      </dgm:t>
    </dgm:pt>
    <dgm:pt modelId="{0BEE6534-0534-4E6D-82CD-2F8C079C70B5}" type="parTrans" cxnId="{5ED358AA-53DE-4440-85D8-FB22F7A8B4DD}">
      <dgm:prSet/>
      <dgm:spPr/>
      <dgm:t>
        <a:bodyPr/>
        <a:lstStyle/>
        <a:p>
          <a:endParaRPr lang="en-US"/>
        </a:p>
      </dgm:t>
    </dgm:pt>
    <dgm:pt modelId="{453406FB-42FC-4412-82E0-0C3C693146F9}" type="sibTrans" cxnId="{5ED358AA-53DE-4440-85D8-FB22F7A8B4DD}">
      <dgm:prSet/>
      <dgm:spPr/>
      <dgm:t>
        <a:bodyPr/>
        <a:lstStyle/>
        <a:p>
          <a:endParaRPr lang="en-US"/>
        </a:p>
      </dgm:t>
    </dgm:pt>
    <dgm:pt modelId="{999D9E91-C3B8-48D8-8061-80757712C0A6}">
      <dgm:prSet phldrT="[Text]"/>
      <dgm:spPr/>
      <dgm:t>
        <a:bodyPr/>
        <a:lstStyle/>
        <a:p>
          <a:r>
            <a:rPr lang="en-US" dirty="0" smtClean="0"/>
            <a:t>Proper body mechanics</a:t>
          </a:r>
          <a:endParaRPr lang="en-US" dirty="0"/>
        </a:p>
      </dgm:t>
    </dgm:pt>
    <dgm:pt modelId="{E668D285-551D-4754-B4DF-0F6FF329AC93}" type="parTrans" cxnId="{1729114A-2273-4815-964A-E849E3617B5F}">
      <dgm:prSet/>
      <dgm:spPr/>
      <dgm:t>
        <a:bodyPr/>
        <a:lstStyle/>
        <a:p>
          <a:endParaRPr lang="en-US"/>
        </a:p>
      </dgm:t>
    </dgm:pt>
    <dgm:pt modelId="{33148701-EC6C-4931-A3FC-4D3C5A4DD169}" type="sibTrans" cxnId="{1729114A-2273-4815-964A-E849E3617B5F}">
      <dgm:prSet/>
      <dgm:spPr/>
      <dgm:t>
        <a:bodyPr/>
        <a:lstStyle/>
        <a:p>
          <a:endParaRPr lang="en-US"/>
        </a:p>
      </dgm:t>
    </dgm:pt>
    <dgm:pt modelId="{20641F3D-F359-47ED-A643-CEA6D1EDC64D}" type="pres">
      <dgm:prSet presAssocID="{7165B503-1197-4342-A2D6-CAB753A6838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9E300AB-3E69-4332-9946-A12E1504A6EF}" type="pres">
      <dgm:prSet presAssocID="{2C1D0807-F203-4604-931B-9F16B9A5603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00B77CBC-F6E1-47BD-81FC-2AADD1E4AE80}" type="pres">
      <dgm:prSet presAssocID="{FA2717B6-950F-430D-A620-737ED3B5EF00}" presName="Accent" presStyleLbl="node1" presStyleIdx="1" presStyleCnt="2"/>
      <dgm:spPr/>
    </dgm:pt>
    <dgm:pt modelId="{1357E55D-BD93-4F9D-887E-57DB1282D2EA}" type="pres">
      <dgm:prSet presAssocID="{FA2717B6-950F-430D-A620-737ED3B5EF00}" presName="Image1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055565-42B0-4928-928F-6AA20779DA0B}" type="pres">
      <dgm:prSet presAssocID="{FA2717B6-950F-430D-A620-737ED3B5EF00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11947-794D-4B5D-BD47-844CBC20A5AD}" type="pres">
      <dgm:prSet presAssocID="{BAE685C1-7435-4CAB-A597-7C8CB01149AB}" presName="Image2" presStyleCnt="0"/>
      <dgm:spPr/>
    </dgm:pt>
    <dgm:pt modelId="{BE92A4E9-A90E-497C-AB05-9328D4347290}" type="pres">
      <dgm:prSet presAssocID="{BAE685C1-7435-4CAB-A597-7C8CB01149AB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EAF7FB8-F478-4E4B-91C8-278B6D3FC992}" type="pres">
      <dgm:prSet presAssocID="{BAE685C1-7435-4CAB-A597-7C8CB01149AB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FB256-2813-42D0-9A43-DF847D9E8A6E}" type="pres">
      <dgm:prSet presAssocID="{CA0A9C32-A665-48F8-8D1E-8886F75A455C}" presName="Image3" presStyleCnt="0"/>
      <dgm:spPr/>
    </dgm:pt>
    <dgm:pt modelId="{75F84729-7C0A-4903-B819-2DE6CAD13C47}" type="pres">
      <dgm:prSet presAssocID="{CA0A9C32-A665-48F8-8D1E-8886F75A455C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7FD954E-25E6-420F-AD6E-C7A30D197E8D}" type="pres">
      <dgm:prSet presAssocID="{CA0A9C32-A665-48F8-8D1E-8886F75A455C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E3C07-3AC5-4B87-AF90-73B9B99896F8}" type="pres">
      <dgm:prSet presAssocID="{999D9E91-C3B8-48D8-8061-80757712C0A6}" presName="Image4" presStyleCnt="0"/>
      <dgm:spPr/>
    </dgm:pt>
    <dgm:pt modelId="{5167F5CD-25C4-49BD-9954-69297EF50D49}" type="pres">
      <dgm:prSet presAssocID="{999D9E91-C3B8-48D8-8061-80757712C0A6}" presName="Imag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A7CD9E3-7F96-4B4F-9AE7-DB22D90A838E}" type="pres">
      <dgm:prSet presAssocID="{999D9E91-C3B8-48D8-8061-80757712C0A6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D62B38-1098-4A36-A3AB-6EA727D10DD6}" srcId="{2C1D0807-F203-4604-931B-9F16B9A56038}" destId="{FA2717B6-950F-430D-A620-737ED3B5EF00}" srcOrd="0" destOrd="0" parTransId="{817077C9-2EF6-4B51-8A74-8D9EE22A370F}" sibTransId="{E8387887-F3D3-40D4-B73E-05427231EBE0}"/>
    <dgm:cxn modelId="{614574B9-66EA-4647-A9B2-7114CEE83F95}" srcId="{2C1D0807-F203-4604-931B-9F16B9A56038}" destId="{BAE685C1-7435-4CAB-A597-7C8CB01149AB}" srcOrd="1" destOrd="0" parTransId="{3D6B6F30-30B0-4677-85FF-AC751FE1E105}" sibTransId="{C599776C-9BC2-4C33-B781-44FE7568A07D}"/>
    <dgm:cxn modelId="{6165A03A-90D4-45BE-B6AC-79EA4B02A1B5}" type="presOf" srcId="{FA2717B6-950F-430D-A620-737ED3B5EF00}" destId="{0A055565-42B0-4928-928F-6AA20779DA0B}" srcOrd="0" destOrd="0" presId="urn:microsoft.com/office/officeart/2011/layout/RadialPictureList"/>
    <dgm:cxn modelId="{28E8A34B-72D7-4B01-A7D0-98B6DBAE3C2D}" type="presOf" srcId="{CA0A9C32-A665-48F8-8D1E-8886F75A455C}" destId="{67FD954E-25E6-420F-AD6E-C7A30D197E8D}" srcOrd="0" destOrd="0" presId="urn:microsoft.com/office/officeart/2011/layout/RadialPictureList"/>
    <dgm:cxn modelId="{21BC0090-BFEA-4163-BE11-CC73DCD5E4B6}" srcId="{7165B503-1197-4342-A2D6-CAB753A68381}" destId="{2C1D0807-F203-4604-931B-9F16B9A56038}" srcOrd="0" destOrd="0" parTransId="{F3A5E450-4B5E-4E42-9785-736B7416ECBD}" sibTransId="{AF226F47-6BFD-42B6-8AEA-5712A21A8F7F}"/>
    <dgm:cxn modelId="{CFD1F6C7-1172-4FE4-A196-984EA4E7885A}" type="presOf" srcId="{999D9E91-C3B8-48D8-8061-80757712C0A6}" destId="{1A7CD9E3-7F96-4B4F-9AE7-DB22D90A838E}" srcOrd="0" destOrd="0" presId="urn:microsoft.com/office/officeart/2011/layout/RadialPictureList"/>
    <dgm:cxn modelId="{7B90ADFC-581A-4379-A996-CE133C402E1B}" type="presOf" srcId="{BAE685C1-7435-4CAB-A597-7C8CB01149AB}" destId="{1EAF7FB8-F478-4E4B-91C8-278B6D3FC992}" srcOrd="0" destOrd="0" presId="urn:microsoft.com/office/officeart/2011/layout/RadialPictureList"/>
    <dgm:cxn modelId="{BD33C98A-99C2-452A-93B4-EDB39F4E5FC0}" type="presOf" srcId="{2C1D0807-F203-4604-931B-9F16B9A56038}" destId="{09E300AB-3E69-4332-9946-A12E1504A6EF}" srcOrd="0" destOrd="0" presId="urn:microsoft.com/office/officeart/2011/layout/RadialPictureList"/>
    <dgm:cxn modelId="{5ED358AA-53DE-4440-85D8-FB22F7A8B4DD}" srcId="{2C1D0807-F203-4604-931B-9F16B9A56038}" destId="{CA0A9C32-A665-48F8-8D1E-8886F75A455C}" srcOrd="2" destOrd="0" parTransId="{0BEE6534-0534-4E6D-82CD-2F8C079C70B5}" sibTransId="{453406FB-42FC-4412-82E0-0C3C693146F9}"/>
    <dgm:cxn modelId="{5A7E5C5F-BD23-4C92-A889-52CDE96B27E1}" type="presOf" srcId="{7165B503-1197-4342-A2D6-CAB753A68381}" destId="{20641F3D-F359-47ED-A643-CEA6D1EDC64D}" srcOrd="0" destOrd="0" presId="urn:microsoft.com/office/officeart/2011/layout/RadialPictureList"/>
    <dgm:cxn modelId="{1729114A-2273-4815-964A-E849E3617B5F}" srcId="{2C1D0807-F203-4604-931B-9F16B9A56038}" destId="{999D9E91-C3B8-48D8-8061-80757712C0A6}" srcOrd="3" destOrd="0" parTransId="{E668D285-551D-4754-B4DF-0F6FF329AC93}" sibTransId="{33148701-EC6C-4931-A3FC-4D3C5A4DD169}"/>
    <dgm:cxn modelId="{DA7D9E52-6887-4483-84B8-B0F29BEAFBC5}" type="presParOf" srcId="{20641F3D-F359-47ED-A643-CEA6D1EDC64D}" destId="{09E300AB-3E69-4332-9946-A12E1504A6EF}" srcOrd="0" destOrd="0" presId="urn:microsoft.com/office/officeart/2011/layout/RadialPictureList"/>
    <dgm:cxn modelId="{90E78DD6-F885-4D4E-9298-9DA49A6F31B5}" type="presParOf" srcId="{20641F3D-F359-47ED-A643-CEA6D1EDC64D}" destId="{00B77CBC-F6E1-47BD-81FC-2AADD1E4AE80}" srcOrd="1" destOrd="0" presId="urn:microsoft.com/office/officeart/2011/layout/RadialPictureList"/>
    <dgm:cxn modelId="{A4DF204E-EEFC-41F1-88D6-388263BD03CC}" type="presParOf" srcId="{20641F3D-F359-47ED-A643-CEA6D1EDC64D}" destId="{1357E55D-BD93-4F9D-887E-57DB1282D2EA}" srcOrd="2" destOrd="0" presId="urn:microsoft.com/office/officeart/2011/layout/RadialPictureList"/>
    <dgm:cxn modelId="{2DCCDEA9-5F23-4DF8-981C-80A16C7F11CD}" type="presParOf" srcId="{20641F3D-F359-47ED-A643-CEA6D1EDC64D}" destId="{0A055565-42B0-4928-928F-6AA20779DA0B}" srcOrd="3" destOrd="0" presId="urn:microsoft.com/office/officeart/2011/layout/RadialPictureList"/>
    <dgm:cxn modelId="{A493366F-AE66-4032-BD02-3D0C5FED8228}" type="presParOf" srcId="{20641F3D-F359-47ED-A643-CEA6D1EDC64D}" destId="{3D911947-794D-4B5D-BD47-844CBC20A5AD}" srcOrd="4" destOrd="0" presId="urn:microsoft.com/office/officeart/2011/layout/RadialPictureList"/>
    <dgm:cxn modelId="{C7DFCDDF-012E-4A52-9D41-B532D6D91179}" type="presParOf" srcId="{3D911947-794D-4B5D-BD47-844CBC20A5AD}" destId="{BE92A4E9-A90E-497C-AB05-9328D4347290}" srcOrd="0" destOrd="0" presId="urn:microsoft.com/office/officeart/2011/layout/RadialPictureList"/>
    <dgm:cxn modelId="{035E39FE-13F7-46D5-A8B2-CF824C3786BB}" type="presParOf" srcId="{20641F3D-F359-47ED-A643-CEA6D1EDC64D}" destId="{1EAF7FB8-F478-4E4B-91C8-278B6D3FC992}" srcOrd="5" destOrd="0" presId="urn:microsoft.com/office/officeart/2011/layout/RadialPictureList"/>
    <dgm:cxn modelId="{0DC2BE78-F6AB-4D58-89AB-E5A0E6AF54F8}" type="presParOf" srcId="{20641F3D-F359-47ED-A643-CEA6D1EDC64D}" destId="{1E5FB256-2813-42D0-9A43-DF847D9E8A6E}" srcOrd="6" destOrd="0" presId="urn:microsoft.com/office/officeart/2011/layout/RadialPictureList"/>
    <dgm:cxn modelId="{26991324-620D-4021-9BB8-DFD2582A32C2}" type="presParOf" srcId="{1E5FB256-2813-42D0-9A43-DF847D9E8A6E}" destId="{75F84729-7C0A-4903-B819-2DE6CAD13C47}" srcOrd="0" destOrd="0" presId="urn:microsoft.com/office/officeart/2011/layout/RadialPictureList"/>
    <dgm:cxn modelId="{E208CD7F-A7F7-474D-98F2-92D10CC0EAFC}" type="presParOf" srcId="{20641F3D-F359-47ED-A643-CEA6D1EDC64D}" destId="{67FD954E-25E6-420F-AD6E-C7A30D197E8D}" srcOrd="7" destOrd="0" presId="urn:microsoft.com/office/officeart/2011/layout/RadialPictureList"/>
    <dgm:cxn modelId="{5820C44E-A35C-49E4-AE08-14129969A4D7}" type="presParOf" srcId="{20641F3D-F359-47ED-A643-CEA6D1EDC64D}" destId="{A44E3C07-3AC5-4B87-AF90-73B9B99896F8}" srcOrd="8" destOrd="0" presId="urn:microsoft.com/office/officeart/2011/layout/RadialPictureList"/>
    <dgm:cxn modelId="{7B1D4269-83E7-4702-8AA6-0344888AEDFF}" type="presParOf" srcId="{A44E3C07-3AC5-4B87-AF90-73B9B99896F8}" destId="{5167F5CD-25C4-49BD-9954-69297EF50D49}" srcOrd="0" destOrd="0" presId="urn:microsoft.com/office/officeart/2011/layout/RadialPictureList"/>
    <dgm:cxn modelId="{DD1374A8-87C4-4948-B59C-DE03F40A7EA5}" type="presParOf" srcId="{20641F3D-F359-47ED-A643-CEA6D1EDC64D}" destId="{1A7CD9E3-7F96-4B4F-9AE7-DB22D90A838E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0F6D9-588C-4439-BD05-0BE38D0AE148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47811-1FAB-418D-B685-8CDA47492BFF}">
      <dgm:prSet phldrT="[Text]"/>
      <dgm:spPr/>
      <dgm:t>
        <a:bodyPr/>
        <a:lstStyle/>
        <a:p>
          <a:r>
            <a:rPr lang="en-US" dirty="0" smtClean="0"/>
            <a:t>Mechanical Lifts</a:t>
          </a:r>
          <a:endParaRPr lang="en-US" dirty="0"/>
        </a:p>
      </dgm:t>
    </dgm:pt>
    <dgm:pt modelId="{5743AD01-B50C-40C1-B7A9-D735D3F9C157}" type="parTrans" cxnId="{2985311E-70D5-4373-ACEB-9643FD138994}">
      <dgm:prSet/>
      <dgm:spPr/>
      <dgm:t>
        <a:bodyPr/>
        <a:lstStyle/>
        <a:p>
          <a:endParaRPr lang="en-US"/>
        </a:p>
      </dgm:t>
    </dgm:pt>
    <dgm:pt modelId="{68DE90C5-9574-4440-A2A7-555CF59EC360}" type="sibTrans" cxnId="{2985311E-70D5-4373-ACEB-9643FD138994}">
      <dgm:prSet/>
      <dgm:spPr/>
      <dgm:t>
        <a:bodyPr/>
        <a:lstStyle/>
        <a:p>
          <a:endParaRPr lang="en-US"/>
        </a:p>
      </dgm:t>
    </dgm:pt>
    <dgm:pt modelId="{2E6DCAE7-EA2F-4461-907E-F1D556A90C4B}" type="pres">
      <dgm:prSet presAssocID="{73F0F6D9-588C-4439-BD05-0BE38D0AE14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16C4131-F329-4361-AD84-4DF753CCD555}" type="pres">
      <dgm:prSet presAssocID="{B1D47811-1FAB-418D-B685-8CDA47492BFF}" presName="composite" presStyleCnt="0"/>
      <dgm:spPr/>
    </dgm:pt>
    <dgm:pt modelId="{7DBD42E0-1BB7-485C-BF13-EAAF2493521B}" type="pres">
      <dgm:prSet presAssocID="{B1D47811-1FAB-418D-B685-8CDA47492BFF}" presName="rect1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0EF288-E422-482D-AF8A-F75CEF658DE1}" type="pres">
      <dgm:prSet presAssocID="{B1D47811-1FAB-418D-B685-8CDA47492BFF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99F59-AACC-4821-82BE-904617CEF85E}" type="presOf" srcId="{73F0F6D9-588C-4439-BD05-0BE38D0AE148}" destId="{2E6DCAE7-EA2F-4461-907E-F1D556A90C4B}" srcOrd="0" destOrd="0" presId="urn:microsoft.com/office/officeart/2008/layout/BendingPictureBlocks"/>
    <dgm:cxn modelId="{2985311E-70D5-4373-ACEB-9643FD138994}" srcId="{73F0F6D9-588C-4439-BD05-0BE38D0AE148}" destId="{B1D47811-1FAB-418D-B685-8CDA47492BFF}" srcOrd="0" destOrd="0" parTransId="{5743AD01-B50C-40C1-B7A9-D735D3F9C157}" sibTransId="{68DE90C5-9574-4440-A2A7-555CF59EC360}"/>
    <dgm:cxn modelId="{66FFD782-DAE7-4895-872D-4EB4E109F76F}" type="presOf" srcId="{B1D47811-1FAB-418D-B685-8CDA47492BFF}" destId="{140EF288-E422-482D-AF8A-F75CEF658DE1}" srcOrd="0" destOrd="0" presId="urn:microsoft.com/office/officeart/2008/layout/BendingPictureBlocks"/>
    <dgm:cxn modelId="{1CEC7157-2582-4C37-AA78-7D5E7EF27561}" type="presParOf" srcId="{2E6DCAE7-EA2F-4461-907E-F1D556A90C4B}" destId="{B16C4131-F329-4361-AD84-4DF753CCD555}" srcOrd="0" destOrd="0" presId="urn:microsoft.com/office/officeart/2008/layout/BendingPictureBlocks"/>
    <dgm:cxn modelId="{D5CF826E-14F9-4E7E-A097-CBF1E3FDE4F2}" type="presParOf" srcId="{B16C4131-F329-4361-AD84-4DF753CCD555}" destId="{7DBD42E0-1BB7-485C-BF13-EAAF2493521B}" srcOrd="0" destOrd="0" presId="urn:microsoft.com/office/officeart/2008/layout/BendingPictureBlocks"/>
    <dgm:cxn modelId="{1EBEB430-0603-4248-9771-C5B02DEBBBA1}" type="presParOf" srcId="{B16C4131-F329-4361-AD84-4DF753CCD555}" destId="{140EF288-E422-482D-AF8A-F75CEF658DE1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42D167-FBBE-4AF6-B48E-CE21F64208CE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DAB967-5EFF-4118-9DE3-95EF18CD6509}">
      <dgm:prSet phldrT="[Text]"/>
      <dgm:spPr/>
      <dgm:t>
        <a:bodyPr/>
        <a:lstStyle/>
        <a:p>
          <a:r>
            <a:rPr lang="en-US" dirty="0" smtClean="0"/>
            <a:t>Canes</a:t>
          </a:r>
          <a:endParaRPr lang="en-US" dirty="0"/>
        </a:p>
      </dgm:t>
    </dgm:pt>
    <dgm:pt modelId="{7FB79AA6-C6A9-48E0-891A-BED28945A334}" type="parTrans" cxnId="{C6364645-360D-442D-BAD1-F54C3A5F319C}">
      <dgm:prSet/>
      <dgm:spPr/>
      <dgm:t>
        <a:bodyPr/>
        <a:lstStyle/>
        <a:p>
          <a:endParaRPr lang="en-US"/>
        </a:p>
      </dgm:t>
    </dgm:pt>
    <dgm:pt modelId="{987BC5E5-D3C5-46D5-8474-1D2112FEF3C7}" type="sibTrans" cxnId="{C6364645-360D-442D-BAD1-F54C3A5F319C}">
      <dgm:prSet/>
      <dgm:spPr/>
      <dgm:t>
        <a:bodyPr/>
        <a:lstStyle/>
        <a:p>
          <a:endParaRPr lang="en-US"/>
        </a:p>
      </dgm:t>
    </dgm:pt>
    <dgm:pt modelId="{B6B7BF72-FDB0-41FE-ABBA-1E3425E0649A}">
      <dgm:prSet phldrT="[Text]"/>
      <dgm:spPr/>
      <dgm:t>
        <a:bodyPr/>
        <a:lstStyle/>
        <a:p>
          <a:r>
            <a:rPr lang="en-US" dirty="0" smtClean="0"/>
            <a:t>Walkers</a:t>
          </a:r>
          <a:endParaRPr lang="en-US" dirty="0"/>
        </a:p>
      </dgm:t>
    </dgm:pt>
    <dgm:pt modelId="{85C216F4-ABA0-40A3-B208-913586F02343}" type="parTrans" cxnId="{8DD065A2-431E-43DD-AF8B-4E99B02C1EBD}">
      <dgm:prSet/>
      <dgm:spPr/>
      <dgm:t>
        <a:bodyPr/>
        <a:lstStyle/>
        <a:p>
          <a:endParaRPr lang="en-US"/>
        </a:p>
      </dgm:t>
    </dgm:pt>
    <dgm:pt modelId="{71407687-E02C-47E3-ACD5-6FEF7E517A0C}" type="sibTrans" cxnId="{8DD065A2-431E-43DD-AF8B-4E99B02C1EBD}">
      <dgm:prSet/>
      <dgm:spPr/>
      <dgm:t>
        <a:bodyPr/>
        <a:lstStyle/>
        <a:p>
          <a:endParaRPr lang="en-US"/>
        </a:p>
      </dgm:t>
    </dgm:pt>
    <dgm:pt modelId="{75A935EE-438E-4E91-A843-3303DFED5F94}" type="pres">
      <dgm:prSet presAssocID="{F042D167-FBBE-4AF6-B48E-CE21F64208C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DDCDA21E-5325-4449-A3BD-3B758F421F10}" type="pres">
      <dgm:prSet presAssocID="{C4DAB967-5EFF-4118-9DE3-95EF18CD6509}" presName="composite" presStyleCnt="0"/>
      <dgm:spPr/>
    </dgm:pt>
    <dgm:pt modelId="{B11777F9-EA41-4BED-80C5-8390C231CD6B}" type="pres">
      <dgm:prSet presAssocID="{C4DAB967-5EFF-4118-9DE3-95EF18CD6509}" presName="Image" presStyleLbl="align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7058F6F-913D-42C6-AD6C-E3DC6A1BFB49}" type="pres">
      <dgm:prSet presAssocID="{C4DAB967-5EFF-4118-9DE3-95EF18CD6509}" presName="Paren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22A53-2F09-4DD3-8738-33B4461F18F8}" type="pres">
      <dgm:prSet presAssocID="{987BC5E5-D3C5-46D5-8474-1D2112FEF3C7}" presName="sibTrans" presStyleCnt="0"/>
      <dgm:spPr/>
    </dgm:pt>
    <dgm:pt modelId="{0087D6BA-A5A5-48C6-83C1-A3EA3C7D716E}" type="pres">
      <dgm:prSet presAssocID="{B6B7BF72-FDB0-41FE-ABBA-1E3425E0649A}" presName="composite" presStyleCnt="0"/>
      <dgm:spPr/>
    </dgm:pt>
    <dgm:pt modelId="{09263CED-B717-4288-B2D8-E8E3B64F439B}" type="pres">
      <dgm:prSet presAssocID="{B6B7BF72-FDB0-41FE-ABBA-1E3425E0649A}" presName="Image" presStyleLbl="align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6C59447-F899-43D0-B9A3-11EB7A6ED275}" type="pres">
      <dgm:prSet presAssocID="{B6B7BF72-FDB0-41FE-ABBA-1E3425E0649A}" presName="Paren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78E85-64C0-4CB3-ADA1-F2AE2A1FDFAB}" type="presOf" srcId="{C4DAB967-5EFF-4118-9DE3-95EF18CD6509}" destId="{B7058F6F-913D-42C6-AD6C-E3DC6A1BFB49}" srcOrd="0" destOrd="0" presId="urn:microsoft.com/office/officeart/2008/layout/PictureAccentBlocks"/>
    <dgm:cxn modelId="{605BC2DD-4031-4F49-8FBA-20B6DE8FCD39}" type="presOf" srcId="{F042D167-FBBE-4AF6-B48E-CE21F64208CE}" destId="{75A935EE-438E-4E91-A843-3303DFED5F94}" srcOrd="0" destOrd="0" presId="urn:microsoft.com/office/officeart/2008/layout/PictureAccentBlocks"/>
    <dgm:cxn modelId="{8DD065A2-431E-43DD-AF8B-4E99B02C1EBD}" srcId="{F042D167-FBBE-4AF6-B48E-CE21F64208CE}" destId="{B6B7BF72-FDB0-41FE-ABBA-1E3425E0649A}" srcOrd="1" destOrd="0" parTransId="{85C216F4-ABA0-40A3-B208-913586F02343}" sibTransId="{71407687-E02C-47E3-ACD5-6FEF7E517A0C}"/>
    <dgm:cxn modelId="{14F99C25-1C36-44DB-9117-5EF40C6C92FE}" type="presOf" srcId="{B6B7BF72-FDB0-41FE-ABBA-1E3425E0649A}" destId="{D6C59447-F899-43D0-B9A3-11EB7A6ED275}" srcOrd="0" destOrd="0" presId="urn:microsoft.com/office/officeart/2008/layout/PictureAccentBlocks"/>
    <dgm:cxn modelId="{C6364645-360D-442D-BAD1-F54C3A5F319C}" srcId="{F042D167-FBBE-4AF6-B48E-CE21F64208CE}" destId="{C4DAB967-5EFF-4118-9DE3-95EF18CD6509}" srcOrd="0" destOrd="0" parTransId="{7FB79AA6-C6A9-48E0-891A-BED28945A334}" sibTransId="{987BC5E5-D3C5-46D5-8474-1D2112FEF3C7}"/>
    <dgm:cxn modelId="{96F81AF1-4684-4141-8BF8-38C4754B9565}" type="presParOf" srcId="{75A935EE-438E-4E91-A843-3303DFED5F94}" destId="{DDCDA21E-5325-4449-A3BD-3B758F421F10}" srcOrd="0" destOrd="0" presId="urn:microsoft.com/office/officeart/2008/layout/PictureAccentBlocks"/>
    <dgm:cxn modelId="{115B58DD-8B86-4C41-B8CE-42D6FB69BBB9}" type="presParOf" srcId="{DDCDA21E-5325-4449-A3BD-3B758F421F10}" destId="{B11777F9-EA41-4BED-80C5-8390C231CD6B}" srcOrd="0" destOrd="0" presId="urn:microsoft.com/office/officeart/2008/layout/PictureAccentBlocks"/>
    <dgm:cxn modelId="{20B17015-7A13-43A8-8FC9-0E956E004FF4}" type="presParOf" srcId="{DDCDA21E-5325-4449-A3BD-3B758F421F10}" destId="{B7058F6F-913D-42C6-AD6C-E3DC6A1BFB49}" srcOrd="1" destOrd="0" presId="urn:microsoft.com/office/officeart/2008/layout/PictureAccentBlocks"/>
    <dgm:cxn modelId="{6709553F-3669-46E8-9590-35B5459B6FE1}" type="presParOf" srcId="{75A935EE-438E-4E91-A843-3303DFED5F94}" destId="{79922A53-2F09-4DD3-8738-33B4461F18F8}" srcOrd="1" destOrd="0" presId="urn:microsoft.com/office/officeart/2008/layout/PictureAccentBlocks"/>
    <dgm:cxn modelId="{BBCBE3E3-EB29-4758-8B48-999D4FE4A4E4}" type="presParOf" srcId="{75A935EE-438E-4E91-A843-3303DFED5F94}" destId="{0087D6BA-A5A5-48C6-83C1-A3EA3C7D716E}" srcOrd="2" destOrd="0" presId="urn:microsoft.com/office/officeart/2008/layout/PictureAccentBlocks"/>
    <dgm:cxn modelId="{08CB420D-61B7-449C-AC74-74ED0D998EB7}" type="presParOf" srcId="{0087D6BA-A5A5-48C6-83C1-A3EA3C7D716E}" destId="{09263CED-B717-4288-B2D8-E8E3B64F439B}" srcOrd="0" destOrd="0" presId="urn:microsoft.com/office/officeart/2008/layout/PictureAccentBlocks"/>
    <dgm:cxn modelId="{83EF89D3-AC76-4BFA-B3A4-B8922587D5B3}" type="presParOf" srcId="{0087D6BA-A5A5-48C6-83C1-A3EA3C7D716E}" destId="{D6C59447-F899-43D0-B9A3-11EB7A6ED275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05E28-D025-4A43-BD75-83EA5BB3E0C3}">
      <dsp:nvSpPr>
        <dsp:cNvPr id="0" name=""/>
        <dsp:cNvSpPr/>
      </dsp:nvSpPr>
      <dsp:spPr>
        <a:xfrm>
          <a:off x="-4665091" y="-715330"/>
          <a:ext cx="5558160" cy="5558160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A9656-FD15-4F53-9214-8FD6E3299D78}">
      <dsp:nvSpPr>
        <dsp:cNvPr id="0" name=""/>
        <dsp:cNvSpPr/>
      </dsp:nvSpPr>
      <dsp:spPr>
        <a:xfrm>
          <a:off x="289544" y="187636"/>
          <a:ext cx="9164478" cy="375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4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Assess the load</a:t>
          </a:r>
          <a:endParaRPr lang="en-US" sz="1900" kern="1200" dirty="0"/>
        </a:p>
      </dsp:txBody>
      <dsp:txXfrm>
        <a:off x="289544" y="187636"/>
        <a:ext cx="9164478" cy="375107"/>
      </dsp:txXfrm>
    </dsp:sp>
    <dsp:sp modelId="{88060DF5-DCAD-4265-989B-A1EB0867FB8E}">
      <dsp:nvSpPr>
        <dsp:cNvPr id="0" name=""/>
        <dsp:cNvSpPr/>
      </dsp:nvSpPr>
      <dsp:spPr>
        <a:xfrm>
          <a:off x="55102" y="140747"/>
          <a:ext cx="468884" cy="468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64D54-9EA5-49B3-8945-4CC90973C2B4}">
      <dsp:nvSpPr>
        <dsp:cNvPr id="0" name=""/>
        <dsp:cNvSpPr/>
      </dsp:nvSpPr>
      <dsp:spPr>
        <a:xfrm>
          <a:off x="629237" y="750627"/>
          <a:ext cx="8824785" cy="375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4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Think ahead, plan and communicate</a:t>
          </a:r>
          <a:endParaRPr lang="en-US" sz="1900" kern="1200" dirty="0"/>
        </a:p>
      </dsp:txBody>
      <dsp:txXfrm>
        <a:off x="629237" y="750627"/>
        <a:ext cx="8824785" cy="375107"/>
      </dsp:txXfrm>
    </dsp:sp>
    <dsp:sp modelId="{CD44A940-6EF4-4F27-8853-112168867488}">
      <dsp:nvSpPr>
        <dsp:cNvPr id="0" name=""/>
        <dsp:cNvSpPr/>
      </dsp:nvSpPr>
      <dsp:spPr>
        <a:xfrm>
          <a:off x="394795" y="703738"/>
          <a:ext cx="468884" cy="468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76237-3B9B-492D-A2A2-5DB2A062FA2D}">
      <dsp:nvSpPr>
        <dsp:cNvPr id="0" name=""/>
        <dsp:cNvSpPr/>
      </dsp:nvSpPr>
      <dsp:spPr>
        <a:xfrm>
          <a:off x="815387" y="1313205"/>
          <a:ext cx="8638635" cy="375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4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Check your base of support</a:t>
          </a:r>
          <a:endParaRPr lang="en-US" sz="1900" kern="1200" dirty="0"/>
        </a:p>
      </dsp:txBody>
      <dsp:txXfrm>
        <a:off x="815387" y="1313205"/>
        <a:ext cx="8638635" cy="375107"/>
      </dsp:txXfrm>
    </dsp:sp>
    <dsp:sp modelId="{197C8DF0-2A2C-4B02-9E84-51B00D54E90C}">
      <dsp:nvSpPr>
        <dsp:cNvPr id="0" name=""/>
        <dsp:cNvSpPr/>
      </dsp:nvSpPr>
      <dsp:spPr>
        <a:xfrm>
          <a:off x="580945" y="1266317"/>
          <a:ext cx="468884" cy="468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CA1CE-221B-4E1E-BE3B-2F864C113B93}">
      <dsp:nvSpPr>
        <dsp:cNvPr id="0" name=""/>
        <dsp:cNvSpPr/>
      </dsp:nvSpPr>
      <dsp:spPr>
        <a:xfrm>
          <a:off x="874823" y="1876196"/>
          <a:ext cx="8579199" cy="375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4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Face what you are lifting and keep it close to your body</a:t>
          </a:r>
          <a:endParaRPr lang="en-US" sz="1900" kern="1200" dirty="0"/>
        </a:p>
      </dsp:txBody>
      <dsp:txXfrm>
        <a:off x="874823" y="1876196"/>
        <a:ext cx="8579199" cy="375107"/>
      </dsp:txXfrm>
    </dsp:sp>
    <dsp:sp modelId="{D77FA70E-2B88-4983-B3A6-EF4DE35AE36A}">
      <dsp:nvSpPr>
        <dsp:cNvPr id="0" name=""/>
        <dsp:cNvSpPr/>
      </dsp:nvSpPr>
      <dsp:spPr>
        <a:xfrm>
          <a:off x="640381" y="1829308"/>
          <a:ext cx="468884" cy="468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301C5-A57E-423B-BA8F-D239900C5F5E}">
      <dsp:nvSpPr>
        <dsp:cNvPr id="0" name=""/>
        <dsp:cNvSpPr/>
      </dsp:nvSpPr>
      <dsp:spPr>
        <a:xfrm>
          <a:off x="815387" y="2439187"/>
          <a:ext cx="8638635" cy="375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4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Keep your back straight and tighten your stomach muscles</a:t>
          </a:r>
          <a:endParaRPr lang="en-US" sz="1900" kern="1200" dirty="0"/>
        </a:p>
      </dsp:txBody>
      <dsp:txXfrm>
        <a:off x="815387" y="2439187"/>
        <a:ext cx="8638635" cy="375107"/>
      </dsp:txXfrm>
    </dsp:sp>
    <dsp:sp modelId="{48B55437-5253-43B2-B9D9-538F42B28673}">
      <dsp:nvSpPr>
        <dsp:cNvPr id="0" name=""/>
        <dsp:cNvSpPr/>
      </dsp:nvSpPr>
      <dsp:spPr>
        <a:xfrm>
          <a:off x="580945" y="2392298"/>
          <a:ext cx="468884" cy="468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CFE55-21A8-48E4-82D2-92EBB4378817}">
      <dsp:nvSpPr>
        <dsp:cNvPr id="0" name=""/>
        <dsp:cNvSpPr/>
      </dsp:nvSpPr>
      <dsp:spPr>
        <a:xfrm>
          <a:off x="629237" y="3001765"/>
          <a:ext cx="8824785" cy="375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4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Begin in a squatting position and lift with your legs</a:t>
          </a:r>
          <a:endParaRPr lang="en-US" sz="1900" kern="1200" dirty="0"/>
        </a:p>
      </dsp:txBody>
      <dsp:txXfrm>
        <a:off x="629237" y="3001765"/>
        <a:ext cx="8824785" cy="375107"/>
      </dsp:txXfrm>
    </dsp:sp>
    <dsp:sp modelId="{4EC66C06-AFEF-4CBF-A01A-B8DBA6878C24}">
      <dsp:nvSpPr>
        <dsp:cNvPr id="0" name=""/>
        <dsp:cNvSpPr/>
      </dsp:nvSpPr>
      <dsp:spPr>
        <a:xfrm>
          <a:off x="394795" y="2954877"/>
          <a:ext cx="468884" cy="468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0010C-972F-447C-8D9B-85348E1FD51A}">
      <dsp:nvSpPr>
        <dsp:cNvPr id="0" name=""/>
        <dsp:cNvSpPr/>
      </dsp:nvSpPr>
      <dsp:spPr>
        <a:xfrm>
          <a:off x="289544" y="3564756"/>
          <a:ext cx="9164478" cy="375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4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Push when possible, rather than lift</a:t>
          </a:r>
          <a:endParaRPr lang="en-US" sz="1900" kern="1200" dirty="0"/>
        </a:p>
      </dsp:txBody>
      <dsp:txXfrm>
        <a:off x="289544" y="3564756"/>
        <a:ext cx="9164478" cy="375107"/>
      </dsp:txXfrm>
    </dsp:sp>
    <dsp:sp modelId="{80043640-A903-42AD-A928-682A8EC08756}">
      <dsp:nvSpPr>
        <dsp:cNvPr id="0" name=""/>
        <dsp:cNvSpPr/>
      </dsp:nvSpPr>
      <dsp:spPr>
        <a:xfrm>
          <a:off x="55102" y="3517868"/>
          <a:ext cx="468884" cy="468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881C6-C70F-498B-8202-7307A86FBB1F}">
      <dsp:nvSpPr>
        <dsp:cNvPr id="0" name=""/>
        <dsp:cNvSpPr/>
      </dsp:nvSpPr>
      <dsp:spPr>
        <a:xfrm>
          <a:off x="217912" y="1122"/>
          <a:ext cx="1762624" cy="1057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Adjust </a:t>
          </a:r>
          <a:br>
            <a:rPr lang="en-US" sz="2400" kern="1200" dirty="0" smtClean="0"/>
          </a:br>
          <a:r>
            <a:rPr lang="en-US" sz="2400" kern="1200" dirty="0" smtClean="0"/>
            <a:t>the bed</a:t>
          </a:r>
          <a:endParaRPr lang="en-US" sz="2400" kern="1200" dirty="0"/>
        </a:p>
      </dsp:txBody>
      <dsp:txXfrm>
        <a:off x="217912" y="1122"/>
        <a:ext cx="1762624" cy="1057574"/>
      </dsp:txXfrm>
    </dsp:sp>
    <dsp:sp modelId="{4C2EBEB2-BC85-4FCD-963F-5F955F775E8F}">
      <dsp:nvSpPr>
        <dsp:cNvPr id="0" name=""/>
        <dsp:cNvSpPr/>
      </dsp:nvSpPr>
      <dsp:spPr>
        <a:xfrm>
          <a:off x="217912" y="1234959"/>
          <a:ext cx="1762624" cy="10575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Lock the bed brakes</a:t>
          </a:r>
          <a:endParaRPr lang="en-US" sz="2400" kern="1200" dirty="0"/>
        </a:p>
      </dsp:txBody>
      <dsp:txXfrm>
        <a:off x="217912" y="1234959"/>
        <a:ext cx="1762624" cy="1057574"/>
      </dsp:txXfrm>
    </dsp:sp>
    <dsp:sp modelId="{70DB9CD7-EF00-414A-B655-298EC33BA608}">
      <dsp:nvSpPr>
        <dsp:cNvPr id="0" name=""/>
        <dsp:cNvSpPr/>
      </dsp:nvSpPr>
      <dsp:spPr>
        <a:xfrm>
          <a:off x="217912" y="2468796"/>
          <a:ext cx="1762624" cy="10575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Proper body mechanics</a:t>
          </a:r>
          <a:endParaRPr lang="en-US" sz="2400" kern="1200" dirty="0"/>
        </a:p>
      </dsp:txBody>
      <dsp:txXfrm>
        <a:off x="217912" y="2468796"/>
        <a:ext cx="1762624" cy="1057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300AB-3E69-4332-9946-A12E1504A6EF}">
      <dsp:nvSpPr>
        <dsp:cNvPr id="0" name=""/>
        <dsp:cNvSpPr/>
      </dsp:nvSpPr>
      <dsp:spPr>
        <a:xfrm>
          <a:off x="1035327" y="1723046"/>
          <a:ext cx="2008157" cy="2007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Safety</a:t>
          </a:r>
          <a:endParaRPr lang="en-US" sz="4100" kern="1200" dirty="0"/>
        </a:p>
      </dsp:txBody>
      <dsp:txXfrm>
        <a:off x="1329415" y="2017108"/>
        <a:ext cx="1419981" cy="1419854"/>
      </dsp:txXfrm>
    </dsp:sp>
    <dsp:sp modelId="{00B77CBC-F6E1-47BD-81FC-2AADD1E4AE80}">
      <dsp:nvSpPr>
        <dsp:cNvPr id="0" name=""/>
        <dsp:cNvSpPr/>
      </dsp:nvSpPr>
      <dsp:spPr>
        <a:xfrm>
          <a:off x="0" y="606433"/>
          <a:ext cx="4047563" cy="421918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7E55D-BD93-4F9D-887E-57DB1282D2EA}">
      <dsp:nvSpPr>
        <dsp:cNvPr id="0" name=""/>
        <dsp:cNvSpPr/>
      </dsp:nvSpPr>
      <dsp:spPr>
        <a:xfrm>
          <a:off x="2505774" y="440822"/>
          <a:ext cx="1076009" cy="10757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55565-42B0-4928-928F-6AA20779DA0B}">
      <dsp:nvSpPr>
        <dsp:cNvPr id="0" name=""/>
        <dsp:cNvSpPr/>
      </dsp:nvSpPr>
      <dsp:spPr>
        <a:xfrm>
          <a:off x="3663737" y="454584"/>
          <a:ext cx="1440378" cy="1041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100" kern="1200" dirty="0" smtClean="0"/>
            <a:t>Transfer/gait belt</a:t>
          </a:r>
          <a:endParaRPr lang="en-US" sz="2100" kern="1200" dirty="0"/>
        </a:p>
      </dsp:txBody>
      <dsp:txXfrm>
        <a:off x="3663737" y="454584"/>
        <a:ext cx="1440378" cy="1041377"/>
      </dsp:txXfrm>
    </dsp:sp>
    <dsp:sp modelId="{BE92A4E9-A90E-497C-AB05-9328D4347290}">
      <dsp:nvSpPr>
        <dsp:cNvPr id="0" name=""/>
        <dsp:cNvSpPr/>
      </dsp:nvSpPr>
      <dsp:spPr>
        <a:xfrm>
          <a:off x="3300547" y="1442746"/>
          <a:ext cx="1076009" cy="10757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F7FB8-F478-4E4B-91C8-278B6D3FC992}">
      <dsp:nvSpPr>
        <dsp:cNvPr id="0" name=""/>
        <dsp:cNvSpPr/>
      </dsp:nvSpPr>
      <dsp:spPr>
        <a:xfrm>
          <a:off x="4455562" y="1461555"/>
          <a:ext cx="1440378" cy="1041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100" kern="1200" dirty="0" smtClean="0"/>
            <a:t>Strong side first</a:t>
          </a:r>
          <a:endParaRPr lang="en-US" sz="2100" kern="1200" dirty="0"/>
        </a:p>
      </dsp:txBody>
      <dsp:txXfrm>
        <a:off x="4455562" y="1461555"/>
        <a:ext cx="1440378" cy="1041377"/>
      </dsp:txXfrm>
    </dsp:sp>
    <dsp:sp modelId="{75F84729-7C0A-4903-B819-2DE6CAD13C47}">
      <dsp:nvSpPr>
        <dsp:cNvPr id="0" name=""/>
        <dsp:cNvSpPr/>
      </dsp:nvSpPr>
      <dsp:spPr>
        <a:xfrm>
          <a:off x="3296420" y="2915814"/>
          <a:ext cx="1076009" cy="107578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D954E-25E6-420F-AD6E-C7A30D197E8D}">
      <dsp:nvSpPr>
        <dsp:cNvPr id="0" name=""/>
        <dsp:cNvSpPr/>
      </dsp:nvSpPr>
      <dsp:spPr>
        <a:xfrm>
          <a:off x="4455562" y="2933247"/>
          <a:ext cx="1440378" cy="1041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100" kern="1200" dirty="0" smtClean="0"/>
            <a:t>Lock brakes</a:t>
          </a:r>
          <a:endParaRPr lang="en-US" sz="2100" kern="1200" dirty="0"/>
        </a:p>
      </dsp:txBody>
      <dsp:txXfrm>
        <a:off x="4455562" y="2933247"/>
        <a:ext cx="1440378" cy="1041377"/>
      </dsp:txXfrm>
    </dsp:sp>
    <dsp:sp modelId="{5167F5CD-25C4-49BD-9954-69297EF50D49}">
      <dsp:nvSpPr>
        <dsp:cNvPr id="0" name=""/>
        <dsp:cNvSpPr/>
      </dsp:nvSpPr>
      <dsp:spPr>
        <a:xfrm>
          <a:off x="2505774" y="3952604"/>
          <a:ext cx="1076009" cy="107578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CD9E3-7F96-4B4F-9AE7-DB22D90A838E}">
      <dsp:nvSpPr>
        <dsp:cNvPr id="0" name=""/>
        <dsp:cNvSpPr/>
      </dsp:nvSpPr>
      <dsp:spPr>
        <a:xfrm>
          <a:off x="3663737" y="3974624"/>
          <a:ext cx="1440378" cy="1041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100" kern="1200" dirty="0" smtClean="0"/>
            <a:t>Proper body mechanics</a:t>
          </a:r>
          <a:endParaRPr lang="en-US" sz="2100" kern="1200" dirty="0"/>
        </a:p>
      </dsp:txBody>
      <dsp:txXfrm>
        <a:off x="3663737" y="3974624"/>
        <a:ext cx="1440378" cy="1041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D42E0-1BB7-485C-BF13-EAAF2493521B}">
      <dsp:nvSpPr>
        <dsp:cNvPr id="0" name=""/>
        <dsp:cNvSpPr/>
      </dsp:nvSpPr>
      <dsp:spPr>
        <a:xfrm>
          <a:off x="1390203" y="690011"/>
          <a:ext cx="3130869" cy="263328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EF288-E422-482D-AF8A-F75CEF658DE1}">
      <dsp:nvSpPr>
        <dsp:cNvPr id="0" name=""/>
        <dsp:cNvSpPr/>
      </dsp:nvSpPr>
      <dsp:spPr>
        <a:xfrm>
          <a:off x="223842" y="1796997"/>
          <a:ext cx="1696819" cy="1696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Mechanical Lifts</a:t>
          </a:r>
          <a:endParaRPr lang="en-US" sz="2500" kern="1200" dirty="0"/>
        </a:p>
      </dsp:txBody>
      <dsp:txXfrm>
        <a:off x="223842" y="1796997"/>
        <a:ext cx="1696819" cy="1696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777F9-EA41-4BED-80C5-8390C231CD6B}">
      <dsp:nvSpPr>
        <dsp:cNvPr id="0" name=""/>
        <dsp:cNvSpPr/>
      </dsp:nvSpPr>
      <dsp:spPr>
        <a:xfrm>
          <a:off x="682978" y="398959"/>
          <a:ext cx="3383770" cy="33837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58F6F-913D-42C6-AD6C-E3DC6A1BFB49}">
      <dsp:nvSpPr>
        <dsp:cNvPr id="0" name=""/>
        <dsp:cNvSpPr/>
      </dsp:nvSpPr>
      <dsp:spPr>
        <a:xfrm rot="16200000">
          <a:off x="-1347283" y="1752467"/>
          <a:ext cx="3383770" cy="67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Canes</a:t>
          </a:r>
          <a:endParaRPr lang="en-US" sz="4400" kern="1200" dirty="0"/>
        </a:p>
      </dsp:txBody>
      <dsp:txXfrm>
        <a:off x="-1347283" y="1752467"/>
        <a:ext cx="3383770" cy="676754"/>
      </dsp:txXfrm>
    </dsp:sp>
    <dsp:sp modelId="{09263CED-B717-4288-B2D8-E8E3B64F439B}">
      <dsp:nvSpPr>
        <dsp:cNvPr id="0" name=""/>
        <dsp:cNvSpPr/>
      </dsp:nvSpPr>
      <dsp:spPr>
        <a:xfrm>
          <a:off x="4744229" y="398959"/>
          <a:ext cx="3383770" cy="338377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59447-F899-43D0-B9A3-11EB7A6ED275}">
      <dsp:nvSpPr>
        <dsp:cNvPr id="0" name=""/>
        <dsp:cNvSpPr/>
      </dsp:nvSpPr>
      <dsp:spPr>
        <a:xfrm rot="16200000">
          <a:off x="2713967" y="1752467"/>
          <a:ext cx="3383770" cy="67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Walkers</a:t>
          </a:r>
          <a:endParaRPr lang="en-US" sz="4400" kern="1200" dirty="0"/>
        </a:p>
      </dsp:txBody>
      <dsp:txXfrm>
        <a:off x="2713967" y="1752467"/>
        <a:ext cx="3383770" cy="67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6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3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6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6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6.jpeg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Positioning, Transfers </a:t>
            </a:r>
            <a:br>
              <a:rPr lang="en-US" smtClean="0"/>
            </a:br>
            <a:r>
              <a:rPr lang="en-US" smtClean="0"/>
              <a:t>and Ambulation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principles of body mechanics</a:t>
            </a:r>
          </a:p>
          <a:p>
            <a:r>
              <a:rPr lang="en-US" dirty="0" smtClean="0"/>
              <a:t>Explain positioning and describe how to safely position residents</a:t>
            </a:r>
          </a:p>
          <a:p>
            <a:r>
              <a:rPr lang="en-US" dirty="0" smtClean="0"/>
              <a:t>Describe how to safely transfer residents</a:t>
            </a:r>
          </a:p>
          <a:p>
            <a:r>
              <a:rPr lang="en-US" dirty="0" smtClean="0"/>
              <a:t>Discuss how to safely ambulate residents</a:t>
            </a:r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Mechanics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212493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0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905E28-D025-4A43-BD75-83EA5BB3E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4905E28-D025-4A43-BD75-83EA5BB3E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4905E28-D025-4A43-BD75-83EA5BB3E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060DF5-DCAD-4265-989B-A1EB0867F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8060DF5-DCAD-4265-989B-A1EB0867F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8060DF5-DCAD-4265-989B-A1EB0867F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A9656-FD15-4F53-9214-8FD6E3299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45A9656-FD15-4F53-9214-8FD6E3299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45A9656-FD15-4F53-9214-8FD6E3299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44A940-6EF4-4F27-8853-11216886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D44A940-6EF4-4F27-8853-11216886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D44A940-6EF4-4F27-8853-112168867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64D54-9EA5-49B3-8945-4CC90973C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D464D54-9EA5-49B3-8945-4CC90973C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D464D54-9EA5-49B3-8945-4CC90973C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C8DF0-2A2C-4B02-9E84-51B00D54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97C8DF0-2A2C-4B02-9E84-51B00D54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97C8DF0-2A2C-4B02-9E84-51B00D54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D76237-3B9B-492D-A2A2-5DB2A062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9AD76237-3B9B-492D-A2A2-5DB2A062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9AD76237-3B9B-492D-A2A2-5DB2A062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7FA70E-2B88-4983-B3A6-EF4DE35AE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D77FA70E-2B88-4983-B3A6-EF4DE35AE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77FA70E-2B88-4983-B3A6-EF4DE35AE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CA1CE-221B-4E1E-BE3B-2F864C113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118CA1CE-221B-4E1E-BE3B-2F864C113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118CA1CE-221B-4E1E-BE3B-2F864C113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55437-5253-43B2-B9D9-538F42B28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48B55437-5253-43B2-B9D9-538F42B28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48B55437-5253-43B2-B9D9-538F42B28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9301C5-A57E-423B-BA8F-D239900C5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89301C5-A57E-423B-BA8F-D239900C5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89301C5-A57E-423B-BA8F-D239900C5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66C06-AFEF-4CBF-A01A-B8DBA687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4EC66C06-AFEF-4CBF-A01A-B8DBA687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EC66C06-AFEF-4CBF-A01A-B8DBA687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7CFE55-21A8-48E4-82D2-92EBB437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187CFE55-21A8-48E4-82D2-92EBB437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187CFE55-21A8-48E4-82D2-92EBB437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043640-A903-42AD-A928-682A8EC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80043640-A903-42AD-A928-682A8EC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80043640-A903-42AD-A928-682A8EC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0010C-972F-447C-8D9B-85348E1F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68C0010C-972F-447C-8D9B-85348E1F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8C0010C-972F-447C-8D9B-85348E1F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  <p:pic>
        <p:nvPicPr>
          <p:cNvPr id="1026" name="Picture 2" descr="http://www.skincareihub.com/wp-content/uploads/2011/07/bed-sor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2121169"/>
            <a:ext cx="2459457" cy="24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heywood.org/images/dmImage/imgTeaser250/nurseGratefulPatient132035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87" y="3214075"/>
            <a:ext cx="1874547" cy="2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8629" y="2121169"/>
            <a:ext cx="21416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very 2 hours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017" y="5001011"/>
            <a:ext cx="21416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very hour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42775" y="2460419"/>
            <a:ext cx="504194" cy="362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3527389" y="5081466"/>
            <a:ext cx="504194" cy="362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32" y="374949"/>
            <a:ext cx="3182074" cy="595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692118" y="160742"/>
            <a:ext cx="2093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supine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32803" y="1239119"/>
            <a:ext cx="201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lateral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36422" y="2179908"/>
            <a:ext cx="1886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prone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46476" y="3124731"/>
            <a:ext cx="2585131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Fowler’s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semi</a:t>
            </a:r>
            <a:b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high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9517" y="5054439"/>
            <a:ext cx="1659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Sim’s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5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 animBg="1"/>
      <p:bldP spid="9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</a:t>
            </a:r>
            <a:endParaRPr lang="en-US" dirty="0"/>
          </a:p>
        </p:txBody>
      </p:sp>
      <p:pic>
        <p:nvPicPr>
          <p:cNvPr id="2050" name="Picture 2" descr="http://www.rsdrapers.com/product/Disposable-Sheet/Disposable-Draw-Sheet/disposable-draw-sheets-250x25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5" y="1899345"/>
            <a:ext cx="23812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ycra.com/wp/wp-content/uploads/2014/04/shearing_forc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95" y="3877417"/>
            <a:ext cx="238125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94" y="268799"/>
            <a:ext cx="2748638" cy="206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2" y="268799"/>
            <a:ext cx="2752896" cy="206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94" y="2535060"/>
            <a:ext cx="1976929" cy="29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5058" y="3704821"/>
            <a:ext cx="2314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draw sheet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1952" y="3310176"/>
            <a:ext cx="18229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shearing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7072" y="151014"/>
            <a:ext cx="23739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logrolling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4450" y="5399438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dangle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5157684"/>
              </p:ext>
            </p:extLst>
          </p:nvPr>
        </p:nvGraphicFramePr>
        <p:xfrm>
          <a:off x="9893030" y="2513384"/>
          <a:ext cx="2198450" cy="352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ectangle 13"/>
          <p:cNvSpPr/>
          <p:nvPr/>
        </p:nvSpPr>
        <p:spPr>
          <a:xfrm>
            <a:off x="9073201" y="2523111"/>
            <a:ext cx="10897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73201" y="3733167"/>
            <a:ext cx="10897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73201" y="4943223"/>
            <a:ext cx="10897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4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D881C6-C70F-498B-8202-7307A86FB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2EBEB2-BC85-4FCD-963F-5F955F775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DB9CD7-EF00-414A-B655-298EC33BA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  <p:bldP spid="12" grpId="0"/>
      <p:bldGraphic spid="9" grpId="0" uiExpand="1">
        <p:bldSub>
          <a:bldDgm bld="one"/>
        </p:bldSub>
      </p:bldGraphic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4969122"/>
              </p:ext>
            </p:extLst>
          </p:nvPr>
        </p:nvGraphicFramePr>
        <p:xfrm>
          <a:off x="-818103" y="1388789"/>
          <a:ext cx="5895941" cy="546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/>
          <p:cNvSpPr/>
          <p:nvPr/>
        </p:nvSpPr>
        <p:spPr>
          <a:xfrm>
            <a:off x="382880" y="5488004"/>
            <a:ext cx="1076009" cy="1075784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6452331"/>
            <a:ext cx="1511372" cy="368517"/>
            <a:chOff x="3663737" y="3974624"/>
            <a:chExt cx="1440378" cy="1215082"/>
          </a:xfrm>
        </p:grpSpPr>
        <p:sp>
          <p:nvSpPr>
            <p:cNvPr id="14" name="Rectangle 13"/>
            <p:cNvSpPr/>
            <p:nvPr/>
          </p:nvSpPr>
          <p:spPr>
            <a:xfrm>
              <a:off x="3663737" y="3974624"/>
              <a:ext cx="1440378" cy="10413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07700" y="4654426"/>
              <a:ext cx="1122266" cy="535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100" kern="1200" dirty="0" smtClean="0"/>
                <a:t>Footwear</a:t>
              </a:r>
              <a:endParaRPr lang="en-US" sz="2100" kern="1200" dirty="0"/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31811141"/>
              </p:ext>
            </p:extLst>
          </p:nvPr>
        </p:nvGraphicFramePr>
        <p:xfrm>
          <a:off x="7396904" y="1071044"/>
          <a:ext cx="4744915" cy="418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084" name="Picture 12" descr="http://www.rentittoday.com/cmsAdmin/uploads/patient_lift_landing_pag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53" y="4625133"/>
            <a:ext cx="5882660" cy="169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29" y="120013"/>
            <a:ext cx="1618871" cy="244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22" y="120012"/>
            <a:ext cx="1617923" cy="24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eft-Right Arrow 15"/>
          <p:cNvSpPr/>
          <p:nvPr/>
        </p:nvSpPr>
        <p:spPr>
          <a:xfrm>
            <a:off x="5941769" y="1071044"/>
            <a:ext cx="814755" cy="2545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E300AB-3E69-4332-9946-A12E1504A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09E300AB-3E69-4332-9946-A12E1504A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09E300AB-3E69-4332-9946-A12E1504A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09E300AB-3E69-4332-9946-A12E1504A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77CBC-F6E1-47BD-81FC-2AADD1E4A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00B77CBC-F6E1-47BD-81FC-2AADD1E4A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00B77CBC-F6E1-47BD-81FC-2AADD1E4A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0B77CBC-F6E1-47BD-81FC-2AADD1E4A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57E55D-BD93-4F9D-887E-57DB1282D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1357E55D-BD93-4F9D-887E-57DB1282D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357E55D-BD93-4F9D-887E-57DB1282D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1357E55D-BD93-4F9D-887E-57DB1282D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055565-42B0-4928-928F-6AA20779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0A055565-42B0-4928-928F-6AA20779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0A055565-42B0-4928-928F-6AA20779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0A055565-42B0-4928-928F-6AA20779D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92A4E9-A90E-497C-AB05-9328D4347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E92A4E9-A90E-497C-AB05-9328D4347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BE92A4E9-A90E-497C-AB05-9328D4347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BE92A4E9-A90E-497C-AB05-9328D4347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AF7FB8-F478-4E4B-91C8-278B6D3FC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1EAF7FB8-F478-4E4B-91C8-278B6D3FC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EAF7FB8-F478-4E4B-91C8-278B6D3FC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1EAF7FB8-F478-4E4B-91C8-278B6D3FC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84729-7C0A-4903-B819-2DE6CAD13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75F84729-7C0A-4903-B819-2DE6CAD13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75F84729-7C0A-4903-B819-2DE6CAD13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75F84729-7C0A-4903-B819-2DE6CAD13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FD954E-25E6-420F-AD6E-C7A30D197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67FD954E-25E6-420F-AD6E-C7A30D197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67FD954E-25E6-420F-AD6E-C7A30D197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67FD954E-25E6-420F-AD6E-C7A30D197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67F5CD-25C4-49BD-9954-69297EF50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5167F5CD-25C4-49BD-9954-69297EF50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5167F5CD-25C4-49BD-9954-69297EF50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5167F5CD-25C4-49BD-9954-69297EF50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7CD9E3-7F96-4B4F-9AE7-DB22D90A8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1A7CD9E3-7F96-4B4F-9AE7-DB22D90A8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1A7CD9E3-7F96-4B4F-9AE7-DB22D90A8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A7CD9E3-7F96-4B4F-9AE7-DB22D90A8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10" grpId="0">
        <p:bldAsOne/>
      </p:bldGraphic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Ambulation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652170"/>
            <a:ext cx="3584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Care plan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17920" y="3773512"/>
            <a:ext cx="3352800" cy="26690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assistive devices</a:t>
            </a:r>
          </a:p>
          <a:p>
            <a:pPr lvl="1"/>
            <a:r>
              <a:rPr lang="en-US" dirty="0" smtClean="0"/>
              <a:t>Good condition</a:t>
            </a:r>
          </a:p>
          <a:p>
            <a:pPr lvl="1"/>
            <a:r>
              <a:rPr lang="en-US" dirty="0" smtClean="0"/>
              <a:t>Non-skid footwear</a:t>
            </a:r>
          </a:p>
          <a:p>
            <a:pPr lvl="1"/>
            <a:r>
              <a:rPr lang="en-US" dirty="0" smtClean="0"/>
              <a:t>Cane on the </a:t>
            </a:r>
            <a:r>
              <a:rPr lang="en-US" b="1" dirty="0" smtClean="0"/>
              <a:t>STRONGER</a:t>
            </a:r>
            <a:r>
              <a:rPr lang="en-US" dirty="0" smtClean="0"/>
              <a:t> side</a:t>
            </a:r>
          </a:p>
          <a:p>
            <a:pPr lvl="1"/>
            <a:r>
              <a:rPr lang="en-US" dirty="0" smtClean="0"/>
              <a:t>Both hands on walker</a:t>
            </a:r>
          </a:p>
          <a:p>
            <a:pPr lvl="1"/>
            <a:r>
              <a:rPr lang="en-US" dirty="0" smtClean="0"/>
              <a:t>You stay near the weaker side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28703318"/>
              </p:ext>
            </p:extLst>
          </p:nvPr>
        </p:nvGraphicFramePr>
        <p:xfrm>
          <a:off x="3756025" y="-190581"/>
          <a:ext cx="8128000" cy="378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60" y="3773512"/>
            <a:ext cx="1640840" cy="248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320" y="3773512"/>
            <a:ext cx="2211705" cy="248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http://www.atitesting.com/ati_next_gen/skillsmodules/content/ambulation/images/ambulation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" y="1788477"/>
            <a:ext cx="3169285" cy="36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Mechanics</a:t>
            </a:r>
          </a:p>
          <a:p>
            <a:r>
              <a:rPr lang="en-US" dirty="0" smtClean="0"/>
              <a:t>Positioning</a:t>
            </a:r>
          </a:p>
          <a:p>
            <a:r>
              <a:rPr lang="en-US" dirty="0" smtClean="0"/>
              <a:t>Transfers</a:t>
            </a:r>
          </a:p>
          <a:p>
            <a:r>
              <a:rPr lang="en-US" dirty="0" smtClean="0"/>
              <a:t>Ambulation</a:t>
            </a:r>
          </a:p>
        </p:txBody>
      </p:sp>
    </p:spTree>
    <p:extLst>
      <p:ext uri="{BB962C8B-B14F-4D97-AF65-F5344CB8AC3E}">
        <p14:creationId xmlns:p14="http://schemas.microsoft.com/office/powerpoint/2010/main" val="10530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2297</TotalTime>
  <Words>173</Words>
  <Application>Microsoft Office PowerPoint</Application>
  <PresentationFormat>Widescreen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Banded Design Teal 16x9</vt:lpstr>
      <vt:lpstr>Positioning, Transfers  and Ambulation</vt:lpstr>
      <vt:lpstr>Learning Objectives</vt:lpstr>
      <vt:lpstr>Body Mechanics</vt:lpstr>
      <vt:lpstr>Positioning</vt:lpstr>
      <vt:lpstr>Positioning </vt:lpstr>
      <vt:lpstr>Transfers</vt:lpstr>
      <vt:lpstr>Ambulation</vt:lpstr>
      <vt:lpstr>Review</vt:lpstr>
    </vt:vector>
  </TitlesOfParts>
  <Company>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59</cp:revision>
  <dcterms:created xsi:type="dcterms:W3CDTF">2016-08-11T20:25:41Z</dcterms:created>
  <dcterms:modified xsi:type="dcterms:W3CDTF">2016-08-25T17:22:41Z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